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ink/ink1.xml" ContentType="application/inkml+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7.xml" ContentType="application/vnd.openxmlformats-officedocument.theme+xml"/>
  <Override PartName="/ppt/ink/ink2.xml" ContentType="application/inkml+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8.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9.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0.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1.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2.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3.xml" ContentType="application/vnd.openxmlformats-officedocument.theme+xml"/>
  <Override PartName="/ppt/tags/tag30.xml" ContentType="application/vnd.openxmlformats-officedocument.presentationml.tags+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14.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6"/>
    <p:sldMasterId id="2147483728" r:id="rId7"/>
    <p:sldMasterId id="2147483971" r:id="rId8"/>
    <p:sldMasterId id="2147484123" r:id="rId9"/>
    <p:sldMasterId id="2147484129" r:id="rId10"/>
    <p:sldMasterId id="2147484201" r:id="rId11"/>
    <p:sldMasterId id="2147484232" r:id="rId12"/>
    <p:sldMasterId id="2147484278" r:id="rId13"/>
    <p:sldMasterId id="2147484307" r:id="rId14"/>
    <p:sldMasterId id="2147484409" r:id="rId15"/>
    <p:sldMasterId id="2147484502" r:id="rId16"/>
    <p:sldMasterId id="2147484510" r:id="rId17"/>
    <p:sldMasterId id="2147484541" r:id="rId18"/>
    <p:sldMasterId id="2147484551" r:id="rId19"/>
    <p:sldMasterId id="2147484627" r:id="rId20"/>
  </p:sldMasterIdLst>
  <p:notesMasterIdLst>
    <p:notesMasterId r:id="rId34"/>
  </p:notesMasterIdLst>
  <p:handoutMasterIdLst>
    <p:handoutMasterId r:id="rId35"/>
  </p:handoutMasterIdLst>
  <p:sldIdLst>
    <p:sldId id="3125" r:id="rId21"/>
    <p:sldId id="3088" r:id="rId22"/>
    <p:sldId id="3064" r:id="rId23"/>
    <p:sldId id="3136" r:id="rId24"/>
    <p:sldId id="3117" r:id="rId25"/>
    <p:sldId id="3093" r:id="rId26"/>
    <p:sldId id="3135" r:id="rId27"/>
    <p:sldId id="3134" r:id="rId28"/>
    <p:sldId id="3121" r:id="rId29"/>
    <p:sldId id="3140" r:id="rId30"/>
    <p:sldId id="3131" r:id="rId31"/>
    <p:sldId id="3123" r:id="rId32"/>
    <p:sldId id="3124" r:id="rId33"/>
  </p:sldIdLst>
  <p:sldSz cx="9144000" cy="5143500" type="screen16x9"/>
  <p:notesSz cx="6791325" cy="992505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TU Meeting" id="{BD1DEB5E-3FC1-4843-9BBF-D5321E0414EB}">
          <p14:sldIdLst>
            <p14:sldId id="3125"/>
            <p14:sldId id="3088"/>
            <p14:sldId id="3064"/>
            <p14:sldId id="3136"/>
            <p14:sldId id="3117"/>
            <p14:sldId id="3093"/>
            <p14:sldId id="3135"/>
            <p14:sldId id="3134"/>
            <p14:sldId id="3121"/>
            <p14:sldId id="3140"/>
            <p14:sldId id="3131"/>
            <p14:sldId id="3123"/>
            <p14:sldId id="3124"/>
          </p14:sldIdLst>
        </p14:section>
      </p14:sectionLst>
    </p:ext>
    <p:ext uri="{EFAFB233-063F-42B5-8137-9DF3F51BA10A}">
      <p15:sldGuideLst xmlns:p15="http://schemas.microsoft.com/office/powerpoint/2012/main">
        <p15:guide id="6" pos="208" userDrawn="1">
          <p15:clr>
            <a:srgbClr val="A4A3A4"/>
          </p15:clr>
        </p15:guide>
        <p15:guide id="7" orient="horz" pos="2753" userDrawn="1">
          <p15:clr>
            <a:srgbClr val="A4A3A4"/>
          </p15:clr>
        </p15:guide>
        <p15:guide id="8" orient="horz" pos="849" userDrawn="1">
          <p15:clr>
            <a:srgbClr val="A4A3A4"/>
          </p15:clr>
        </p15:guide>
        <p15:guide id="9" orient="horz" pos="1779" userDrawn="1">
          <p15:clr>
            <a:srgbClr val="A4A3A4"/>
          </p15:clr>
        </p15:guide>
        <p15:guide id="10" pos="5534" userDrawn="1">
          <p15:clr>
            <a:srgbClr val="A4A3A4"/>
          </p15:clr>
        </p15:guide>
      </p15:sldGuideLst>
    </p:ext>
    <p:ext uri="{2D200454-40CA-4A62-9FC3-DE9A4176ACB9}">
      <p15:notesGuideLst xmlns:p15="http://schemas.microsoft.com/office/powerpoint/2012/main">
        <p15:guide id="1" orient="horz" pos="3093" userDrawn="1">
          <p15:clr>
            <a:srgbClr val="A4A3A4"/>
          </p15:clr>
        </p15:guide>
        <p15:guide id="2" pos="21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delaine Edwards" initials="ME" lastIdx="1" clrIdx="6">
    <p:extLst>
      <p:ext uri="{19B8F6BF-5375-455C-9EA6-DF929625EA0E}">
        <p15:presenceInfo xmlns:p15="http://schemas.microsoft.com/office/powerpoint/2012/main" userId="S::madelaine.edwards@LEGO.com::67a340e5-dd7a-4413-9ba0-4d4712e7616e" providerId="AD"/>
      </p:ext>
    </p:extLst>
  </p:cmAuthor>
  <p:cmAuthor id="1" name="Anna Burr" initials="AB" lastIdx="1" clrIdx="0">
    <p:extLst>
      <p:ext uri="{19B8F6BF-5375-455C-9EA6-DF929625EA0E}">
        <p15:presenceInfo xmlns:p15="http://schemas.microsoft.com/office/powerpoint/2012/main" userId="S-1-5-21-2031436270-1094658265-1854952973-362697" providerId="AD"/>
      </p:ext>
    </p:extLst>
  </p:cmAuthor>
  <p:cmAuthor id="8" name="tamara.jovanovic@LEGO.com" initials="t" lastIdx="2" clrIdx="7">
    <p:extLst>
      <p:ext uri="{19B8F6BF-5375-455C-9EA6-DF929625EA0E}">
        <p15:presenceInfo xmlns:p15="http://schemas.microsoft.com/office/powerpoint/2012/main" userId="tamara.jovanovic@LEGO.com" providerId="None"/>
      </p:ext>
    </p:extLst>
  </p:cmAuthor>
  <p:cmAuthor id="2" name="Anna Burr" initials="AB [2]" lastIdx="71" clrIdx="1">
    <p:extLst>
      <p:ext uri="{19B8F6BF-5375-455C-9EA6-DF929625EA0E}">
        <p15:presenceInfo xmlns:p15="http://schemas.microsoft.com/office/powerpoint/2012/main" userId="S::anna.burr@LEGO.com::859680ad-3893-44c1-8e6a-e6346b95a700" providerId="AD"/>
      </p:ext>
    </p:extLst>
  </p:cmAuthor>
  <p:cmAuthor id="3" name="Morten Biltoft-Riis" initials="MB" lastIdx="14" clrIdx="2">
    <p:extLst>
      <p:ext uri="{19B8F6BF-5375-455C-9EA6-DF929625EA0E}">
        <p15:presenceInfo xmlns:p15="http://schemas.microsoft.com/office/powerpoint/2012/main" userId="S::Morten.Biltoft@lego.com::61918359-68af-4d7a-a480-153c1e55925c" providerId="AD"/>
      </p:ext>
    </p:extLst>
  </p:cmAuthor>
  <p:cmAuthor id="4" name="Sophie Field" initials="SF" lastIdx="7" clrIdx="3">
    <p:extLst>
      <p:ext uri="{19B8F6BF-5375-455C-9EA6-DF929625EA0E}">
        <p15:presenceInfo xmlns:p15="http://schemas.microsoft.com/office/powerpoint/2012/main" userId="b2526e664e19bf00" providerId="Windows Live"/>
      </p:ext>
    </p:extLst>
  </p:cmAuthor>
  <p:cmAuthor id="5" name="Loren I. Shuster" initials="LIS" lastIdx="2" clrIdx="4">
    <p:extLst>
      <p:ext uri="{19B8F6BF-5375-455C-9EA6-DF929625EA0E}">
        <p15:presenceInfo xmlns:p15="http://schemas.microsoft.com/office/powerpoint/2012/main" userId="S::loren.shuster@lego.com::50f47a7c-8d71-425e-940c-d25a54c2338f" providerId="AD"/>
      </p:ext>
    </p:extLst>
  </p:cmAuthor>
  <p:cmAuthor id="6" name="Christian Pau" initials="CP" lastIdx="23" clrIdx="5">
    <p:extLst>
      <p:ext uri="{19B8F6BF-5375-455C-9EA6-DF929625EA0E}">
        <p15:presenceInfo xmlns:p15="http://schemas.microsoft.com/office/powerpoint/2012/main" userId="S::Christian.Pau@LEGO.com::ff3478fc-23c7-432b-b5de-d3232c9dd8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006CB7"/>
    <a:srgbClr val="2682C2"/>
    <a:srgbClr val="F2F2F2"/>
    <a:srgbClr val="515151"/>
    <a:srgbClr val="D9D9D9"/>
    <a:srgbClr val="F1EFF1"/>
    <a:srgbClr val="BFBFBF"/>
    <a:srgbClr val="F3F3F3"/>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7946A-071D-4F01-81CE-F9B12049FD57}" v="57" dt="2021-05-17T14:55:30.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86" d="100"/>
          <a:sy n="186" d="100"/>
        </p:scale>
        <p:origin x="124" y="284"/>
      </p:cViewPr>
      <p:guideLst>
        <p:guide pos="208"/>
        <p:guide orient="horz" pos="2753"/>
        <p:guide orient="horz" pos="849"/>
        <p:guide orient="horz" pos="1779"/>
        <p:guide pos="5534"/>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3093"/>
        <p:guide pos="212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 Target="slides/slide6.xml"/><Relationship Id="rId39" Type="http://schemas.openxmlformats.org/officeDocument/2006/relationships/viewProps" Target="viewProps.xml"/><Relationship Id="rId21" Type="http://schemas.openxmlformats.org/officeDocument/2006/relationships/slide" Target="slides/slide1.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Master" Target="slideMasters/slideMaster15.xml"/><Relationship Id="rId29" Type="http://schemas.openxmlformats.org/officeDocument/2006/relationships/slide" Target="slides/slide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tags" Target="tags/tag1.xml"/><Relationship Id="rId10" Type="http://schemas.openxmlformats.org/officeDocument/2006/relationships/slideMaster" Target="slideMasters/slideMaster5.xml"/><Relationship Id="rId19" Type="http://schemas.openxmlformats.org/officeDocument/2006/relationships/slideMaster" Target="slideMasters/slideMaster14.xml"/><Relationship Id="rId31"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handoutMaster" Target="handoutMasters/handoutMaster1.xml"/><Relationship Id="rId43" Type="http://schemas.microsoft.com/office/2015/10/relationships/revisionInfo" Target="revisionInfo.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 Ørnskov Rønsch" userId="a3d4ea3d-f603-4132-b087-70d7b6e5d62b" providerId="ADAL" clId="{5187946A-071D-4F01-81CE-F9B12049FD57}"/>
    <pc:docChg chg="undo custSel delSld modSld sldOrd delMainMaster modSection">
      <pc:chgData name="Georg Ørnskov Rønsch" userId="a3d4ea3d-f603-4132-b087-70d7b6e5d62b" providerId="ADAL" clId="{5187946A-071D-4F01-81CE-F9B12049FD57}" dt="2021-05-17T16:12:10.190" v="674" actId="478"/>
      <pc:docMkLst>
        <pc:docMk/>
      </pc:docMkLst>
      <pc:sldChg chg="del">
        <pc:chgData name="Georg Ørnskov Rønsch" userId="a3d4ea3d-f603-4132-b087-70d7b6e5d62b" providerId="ADAL" clId="{5187946A-071D-4F01-81CE-F9B12049FD57}" dt="2021-04-20T07:00:27.602" v="0" actId="47"/>
        <pc:sldMkLst>
          <pc:docMk/>
          <pc:sldMk cId="2203062092" sldId="273"/>
        </pc:sldMkLst>
      </pc:sldChg>
      <pc:sldChg chg="del">
        <pc:chgData name="Georg Ørnskov Rønsch" userId="a3d4ea3d-f603-4132-b087-70d7b6e5d62b" providerId="ADAL" clId="{5187946A-071D-4F01-81CE-F9B12049FD57}" dt="2021-04-20T07:00:27.602" v="0" actId="47"/>
        <pc:sldMkLst>
          <pc:docMk/>
          <pc:sldMk cId="3999347854" sldId="463"/>
        </pc:sldMkLst>
      </pc:sldChg>
      <pc:sldChg chg="del">
        <pc:chgData name="Georg Ørnskov Rønsch" userId="a3d4ea3d-f603-4132-b087-70d7b6e5d62b" providerId="ADAL" clId="{5187946A-071D-4F01-81CE-F9B12049FD57}" dt="2021-04-20T07:00:27.602" v="0" actId="47"/>
        <pc:sldMkLst>
          <pc:docMk/>
          <pc:sldMk cId="1043307352" sldId="548"/>
        </pc:sldMkLst>
      </pc:sldChg>
      <pc:sldChg chg="del">
        <pc:chgData name="Georg Ørnskov Rønsch" userId="a3d4ea3d-f603-4132-b087-70d7b6e5d62b" providerId="ADAL" clId="{5187946A-071D-4F01-81CE-F9B12049FD57}" dt="2021-04-20T07:00:27.602" v="0" actId="47"/>
        <pc:sldMkLst>
          <pc:docMk/>
          <pc:sldMk cId="1349030582" sldId="3014"/>
        </pc:sldMkLst>
      </pc:sldChg>
      <pc:sldChg chg="addSp delSp modSp mod">
        <pc:chgData name="Georg Ørnskov Rønsch" userId="a3d4ea3d-f603-4132-b087-70d7b6e5d62b" providerId="ADAL" clId="{5187946A-071D-4F01-81CE-F9B12049FD57}" dt="2021-05-10T21:35:05.619" v="214" actId="2085"/>
        <pc:sldMkLst>
          <pc:docMk/>
          <pc:sldMk cId="2466826223" sldId="3064"/>
        </pc:sldMkLst>
        <pc:spChg chg="add mod">
          <ac:chgData name="Georg Ørnskov Rønsch" userId="a3d4ea3d-f603-4132-b087-70d7b6e5d62b" providerId="ADAL" clId="{5187946A-071D-4F01-81CE-F9B12049FD57}" dt="2021-05-10T21:35:05.619" v="214" actId="2085"/>
          <ac:spMkLst>
            <pc:docMk/>
            <pc:sldMk cId="2466826223" sldId="3064"/>
            <ac:spMk id="4" creationId="{66D0E57E-CF82-4C05-8961-20BDB26167D0}"/>
          </ac:spMkLst>
        </pc:spChg>
        <pc:spChg chg="del">
          <ac:chgData name="Georg Ørnskov Rønsch" userId="a3d4ea3d-f603-4132-b087-70d7b6e5d62b" providerId="ADAL" clId="{5187946A-071D-4F01-81CE-F9B12049FD57}" dt="2021-05-10T21:34:43.205" v="210" actId="478"/>
          <ac:spMkLst>
            <pc:docMk/>
            <pc:sldMk cId="2466826223" sldId="3064"/>
            <ac:spMk id="21" creationId="{0B2AEA9F-8663-4787-B968-EF8C046BC359}"/>
          </ac:spMkLst>
        </pc:spChg>
        <pc:spChg chg="del">
          <ac:chgData name="Georg Ørnskov Rønsch" userId="a3d4ea3d-f603-4132-b087-70d7b6e5d62b" providerId="ADAL" clId="{5187946A-071D-4F01-81CE-F9B12049FD57}" dt="2021-05-10T21:34:46.418" v="211" actId="478"/>
          <ac:spMkLst>
            <pc:docMk/>
            <pc:sldMk cId="2466826223" sldId="3064"/>
            <ac:spMk id="34" creationId="{E68D52A8-7EA3-4354-85E5-D61CB1784BAE}"/>
          </ac:spMkLst>
        </pc:spChg>
      </pc:sldChg>
      <pc:sldChg chg="modSp mod ord">
        <pc:chgData name="Georg Ørnskov Rønsch" userId="a3d4ea3d-f603-4132-b087-70d7b6e5d62b" providerId="ADAL" clId="{5187946A-071D-4F01-81CE-F9B12049FD57}" dt="2021-05-17T14:55:30.686" v="652" actId="1036"/>
        <pc:sldMkLst>
          <pc:docMk/>
          <pc:sldMk cId="105607631" sldId="3088"/>
        </pc:sldMkLst>
        <pc:spChg chg="mod">
          <ac:chgData name="Georg Ørnskov Rønsch" userId="a3d4ea3d-f603-4132-b087-70d7b6e5d62b" providerId="ADAL" clId="{5187946A-071D-4F01-81CE-F9B12049FD57}" dt="2021-05-17T14:55:30.686" v="652" actId="1036"/>
          <ac:spMkLst>
            <pc:docMk/>
            <pc:sldMk cId="105607631" sldId="3088"/>
            <ac:spMk id="2" creationId="{509EFA8F-6BCA-4407-8E76-E00BCB3A26FA}"/>
          </ac:spMkLst>
        </pc:spChg>
        <pc:spChg chg="mod">
          <ac:chgData name="Georg Ørnskov Rønsch" userId="a3d4ea3d-f603-4132-b087-70d7b6e5d62b" providerId="ADAL" clId="{5187946A-071D-4F01-81CE-F9B12049FD57}" dt="2021-05-17T14:55:30.686" v="652" actId="1036"/>
          <ac:spMkLst>
            <pc:docMk/>
            <pc:sldMk cId="105607631" sldId="3088"/>
            <ac:spMk id="3" creationId="{51D9C17D-F5D5-4B05-AB8C-D17D084FD349}"/>
          </ac:spMkLst>
        </pc:spChg>
        <pc:spChg chg="mod">
          <ac:chgData name="Georg Ørnskov Rønsch" userId="a3d4ea3d-f603-4132-b087-70d7b6e5d62b" providerId="ADAL" clId="{5187946A-071D-4F01-81CE-F9B12049FD57}" dt="2021-05-17T14:55:30.686" v="652" actId="1036"/>
          <ac:spMkLst>
            <pc:docMk/>
            <pc:sldMk cId="105607631" sldId="3088"/>
            <ac:spMk id="5" creationId="{BD2787F7-6CFB-4365-8929-27EAB43B8FF9}"/>
          </ac:spMkLst>
        </pc:spChg>
        <pc:spChg chg="mod">
          <ac:chgData name="Georg Ørnskov Rønsch" userId="a3d4ea3d-f603-4132-b087-70d7b6e5d62b" providerId="ADAL" clId="{5187946A-071D-4F01-81CE-F9B12049FD57}" dt="2021-05-10T21:23:00.837" v="168" actId="1076"/>
          <ac:spMkLst>
            <pc:docMk/>
            <pc:sldMk cId="105607631" sldId="3088"/>
            <ac:spMk id="6" creationId="{A8D32F17-02B7-4699-B376-4198F0B3BF0C}"/>
          </ac:spMkLst>
        </pc:spChg>
        <pc:spChg chg="mod">
          <ac:chgData name="Georg Ørnskov Rønsch" userId="a3d4ea3d-f603-4132-b087-70d7b6e5d62b" providerId="ADAL" clId="{5187946A-071D-4F01-81CE-F9B12049FD57}" dt="2021-05-17T14:55:30.686" v="652" actId="1036"/>
          <ac:spMkLst>
            <pc:docMk/>
            <pc:sldMk cId="105607631" sldId="3088"/>
            <ac:spMk id="13" creationId="{87B173EB-0D32-4972-A425-F31D3CDE3AC8}"/>
          </ac:spMkLst>
        </pc:spChg>
        <pc:spChg chg="mod">
          <ac:chgData name="Georg Ørnskov Rønsch" userId="a3d4ea3d-f603-4132-b087-70d7b6e5d62b" providerId="ADAL" clId="{5187946A-071D-4F01-81CE-F9B12049FD57}" dt="2021-05-17T14:55:30.686" v="652" actId="1036"/>
          <ac:spMkLst>
            <pc:docMk/>
            <pc:sldMk cId="105607631" sldId="3088"/>
            <ac:spMk id="30" creationId="{8FE1CFF9-6DF6-4061-98D8-250B1916BB9F}"/>
          </ac:spMkLst>
        </pc:spChg>
        <pc:spChg chg="mod">
          <ac:chgData name="Georg Ørnskov Rønsch" userId="a3d4ea3d-f603-4132-b087-70d7b6e5d62b" providerId="ADAL" clId="{5187946A-071D-4F01-81CE-F9B12049FD57}" dt="2021-05-17T14:55:30.686" v="652" actId="1036"/>
          <ac:spMkLst>
            <pc:docMk/>
            <pc:sldMk cId="105607631" sldId="3088"/>
            <ac:spMk id="32" creationId="{3AF7E7E2-0A80-4967-AF30-C62C51E312B9}"/>
          </ac:spMkLst>
        </pc:spChg>
        <pc:spChg chg="mod">
          <ac:chgData name="Georg Ørnskov Rønsch" userId="a3d4ea3d-f603-4132-b087-70d7b6e5d62b" providerId="ADAL" clId="{5187946A-071D-4F01-81CE-F9B12049FD57}" dt="2021-05-17T14:55:30.686" v="652" actId="1036"/>
          <ac:spMkLst>
            <pc:docMk/>
            <pc:sldMk cId="105607631" sldId="3088"/>
            <ac:spMk id="33" creationId="{20B1F004-8E1E-4002-A54E-47404D796220}"/>
          </ac:spMkLst>
        </pc:spChg>
        <pc:spChg chg="mod">
          <ac:chgData name="Georg Ørnskov Rønsch" userId="a3d4ea3d-f603-4132-b087-70d7b6e5d62b" providerId="ADAL" clId="{5187946A-071D-4F01-81CE-F9B12049FD57}" dt="2021-05-17T14:55:30.686" v="652" actId="1036"/>
          <ac:spMkLst>
            <pc:docMk/>
            <pc:sldMk cId="105607631" sldId="3088"/>
            <ac:spMk id="34" creationId="{5DB4C093-B312-45FF-8B8F-4C2DB9B3A46A}"/>
          </ac:spMkLst>
        </pc:spChg>
        <pc:spChg chg="mod">
          <ac:chgData name="Georg Ørnskov Rønsch" userId="a3d4ea3d-f603-4132-b087-70d7b6e5d62b" providerId="ADAL" clId="{5187946A-071D-4F01-81CE-F9B12049FD57}" dt="2021-05-17T14:55:30.686" v="652" actId="1036"/>
          <ac:spMkLst>
            <pc:docMk/>
            <pc:sldMk cId="105607631" sldId="3088"/>
            <ac:spMk id="35" creationId="{95A0FA33-1D8E-4B40-B777-A4EF8837F262}"/>
          </ac:spMkLst>
        </pc:spChg>
        <pc:spChg chg="mod">
          <ac:chgData name="Georg Ørnskov Rønsch" userId="a3d4ea3d-f603-4132-b087-70d7b6e5d62b" providerId="ADAL" clId="{5187946A-071D-4F01-81CE-F9B12049FD57}" dt="2021-05-17T14:55:30.686" v="652" actId="1036"/>
          <ac:spMkLst>
            <pc:docMk/>
            <pc:sldMk cId="105607631" sldId="3088"/>
            <ac:spMk id="36" creationId="{51F24D55-0686-4D79-B11F-A638ED22B642}"/>
          </ac:spMkLst>
        </pc:spChg>
        <pc:spChg chg="mod">
          <ac:chgData name="Georg Ørnskov Rønsch" userId="a3d4ea3d-f603-4132-b087-70d7b6e5d62b" providerId="ADAL" clId="{5187946A-071D-4F01-81CE-F9B12049FD57}" dt="2021-05-17T14:55:30.686" v="652" actId="1036"/>
          <ac:spMkLst>
            <pc:docMk/>
            <pc:sldMk cId="105607631" sldId="3088"/>
            <ac:spMk id="37" creationId="{B149CF05-DF50-4F63-84B6-32AA215D6BEC}"/>
          </ac:spMkLst>
        </pc:spChg>
        <pc:spChg chg="mod">
          <ac:chgData name="Georg Ørnskov Rønsch" userId="a3d4ea3d-f603-4132-b087-70d7b6e5d62b" providerId="ADAL" clId="{5187946A-071D-4F01-81CE-F9B12049FD57}" dt="2021-05-17T14:55:30.686" v="652" actId="1036"/>
          <ac:spMkLst>
            <pc:docMk/>
            <pc:sldMk cId="105607631" sldId="3088"/>
            <ac:spMk id="48" creationId="{15BE9FF1-2F42-499B-97CC-3FAB95B26480}"/>
          </ac:spMkLst>
        </pc:spChg>
        <pc:picChg chg="mod">
          <ac:chgData name="Georg Ørnskov Rønsch" userId="a3d4ea3d-f603-4132-b087-70d7b6e5d62b" providerId="ADAL" clId="{5187946A-071D-4F01-81CE-F9B12049FD57}" dt="2021-05-17T14:55:30.686" v="652" actId="1036"/>
          <ac:picMkLst>
            <pc:docMk/>
            <pc:sldMk cId="105607631" sldId="3088"/>
            <ac:picMk id="5122" creationId="{116B88A9-F000-4D26-8DE6-FE18BD95EBE6}"/>
          </ac:picMkLst>
        </pc:picChg>
        <pc:cxnChg chg="mod">
          <ac:chgData name="Georg Ørnskov Rønsch" userId="a3d4ea3d-f603-4132-b087-70d7b6e5d62b" providerId="ADAL" clId="{5187946A-071D-4F01-81CE-F9B12049FD57}" dt="2021-05-17T14:55:30.686" v="652" actId="1036"/>
          <ac:cxnSpMkLst>
            <pc:docMk/>
            <pc:sldMk cId="105607631" sldId="3088"/>
            <ac:cxnSpMk id="4" creationId="{E1E9042B-3B90-4447-88B5-4FAB93FDE962}"/>
          </ac:cxnSpMkLst>
        </pc:cxnChg>
        <pc:cxnChg chg="mod">
          <ac:chgData name="Georg Ørnskov Rønsch" userId="a3d4ea3d-f603-4132-b087-70d7b6e5d62b" providerId="ADAL" clId="{5187946A-071D-4F01-81CE-F9B12049FD57}" dt="2021-05-17T14:55:30.686" v="652" actId="1036"/>
          <ac:cxnSpMkLst>
            <pc:docMk/>
            <pc:sldMk cId="105607631" sldId="3088"/>
            <ac:cxnSpMk id="16" creationId="{08510BDB-6F5C-4987-AECD-D96C133FE726}"/>
          </ac:cxnSpMkLst>
        </pc:cxnChg>
        <pc:cxnChg chg="mod">
          <ac:chgData name="Georg Ørnskov Rønsch" userId="a3d4ea3d-f603-4132-b087-70d7b6e5d62b" providerId="ADAL" clId="{5187946A-071D-4F01-81CE-F9B12049FD57}" dt="2021-05-17T14:55:30.686" v="652" actId="1036"/>
          <ac:cxnSpMkLst>
            <pc:docMk/>
            <pc:sldMk cId="105607631" sldId="3088"/>
            <ac:cxnSpMk id="19" creationId="{2D814780-57AE-4D77-9A7C-73F46904D4BE}"/>
          </ac:cxnSpMkLst>
        </pc:cxnChg>
        <pc:cxnChg chg="mod">
          <ac:chgData name="Georg Ørnskov Rønsch" userId="a3d4ea3d-f603-4132-b087-70d7b6e5d62b" providerId="ADAL" clId="{5187946A-071D-4F01-81CE-F9B12049FD57}" dt="2021-05-17T14:55:30.686" v="652" actId="1036"/>
          <ac:cxnSpMkLst>
            <pc:docMk/>
            <pc:sldMk cId="105607631" sldId="3088"/>
            <ac:cxnSpMk id="22" creationId="{062348A8-9969-4B77-8CE5-451351DB61D7}"/>
          </ac:cxnSpMkLst>
        </pc:cxnChg>
        <pc:cxnChg chg="mod">
          <ac:chgData name="Georg Ørnskov Rønsch" userId="a3d4ea3d-f603-4132-b087-70d7b6e5d62b" providerId="ADAL" clId="{5187946A-071D-4F01-81CE-F9B12049FD57}" dt="2021-05-17T14:55:30.686" v="652" actId="1036"/>
          <ac:cxnSpMkLst>
            <pc:docMk/>
            <pc:sldMk cId="105607631" sldId="3088"/>
            <ac:cxnSpMk id="25" creationId="{CB66108C-4BB1-4A5A-A6F9-16E86AC8A037}"/>
          </ac:cxnSpMkLst>
        </pc:cxnChg>
        <pc:cxnChg chg="mod">
          <ac:chgData name="Georg Ørnskov Rønsch" userId="a3d4ea3d-f603-4132-b087-70d7b6e5d62b" providerId="ADAL" clId="{5187946A-071D-4F01-81CE-F9B12049FD57}" dt="2021-05-17T14:55:30.686" v="652" actId="1036"/>
          <ac:cxnSpMkLst>
            <pc:docMk/>
            <pc:sldMk cId="105607631" sldId="3088"/>
            <ac:cxnSpMk id="28" creationId="{C4D7FBE6-85B5-4B9E-AF58-608FFA8ABC22}"/>
          </ac:cxnSpMkLst>
        </pc:cxnChg>
        <pc:cxnChg chg="mod">
          <ac:chgData name="Georg Ørnskov Rønsch" userId="a3d4ea3d-f603-4132-b087-70d7b6e5d62b" providerId="ADAL" clId="{5187946A-071D-4F01-81CE-F9B12049FD57}" dt="2021-05-17T14:55:30.686" v="652" actId="1036"/>
          <ac:cxnSpMkLst>
            <pc:docMk/>
            <pc:sldMk cId="105607631" sldId="3088"/>
            <ac:cxnSpMk id="31" creationId="{6717142C-6506-408B-8050-F49E11FC4936}"/>
          </ac:cxnSpMkLst>
        </pc:cxnChg>
        <pc:cxnChg chg="mod">
          <ac:chgData name="Georg Ørnskov Rønsch" userId="a3d4ea3d-f603-4132-b087-70d7b6e5d62b" providerId="ADAL" clId="{5187946A-071D-4F01-81CE-F9B12049FD57}" dt="2021-05-17T14:55:30.686" v="652" actId="1036"/>
          <ac:cxnSpMkLst>
            <pc:docMk/>
            <pc:sldMk cId="105607631" sldId="3088"/>
            <ac:cxnSpMk id="38" creationId="{E749396A-E5D8-40B9-8323-13E621379D7A}"/>
          </ac:cxnSpMkLst>
        </pc:cxnChg>
        <pc:cxnChg chg="mod">
          <ac:chgData name="Georg Ørnskov Rønsch" userId="a3d4ea3d-f603-4132-b087-70d7b6e5d62b" providerId="ADAL" clId="{5187946A-071D-4F01-81CE-F9B12049FD57}" dt="2021-05-17T14:55:30.686" v="652" actId="1036"/>
          <ac:cxnSpMkLst>
            <pc:docMk/>
            <pc:sldMk cId="105607631" sldId="3088"/>
            <ac:cxnSpMk id="39" creationId="{4F2C9D15-4A02-44B2-ADB0-9957B679EBFD}"/>
          </ac:cxnSpMkLst>
        </pc:cxnChg>
        <pc:cxnChg chg="mod">
          <ac:chgData name="Georg Ørnskov Rønsch" userId="a3d4ea3d-f603-4132-b087-70d7b6e5d62b" providerId="ADAL" clId="{5187946A-071D-4F01-81CE-F9B12049FD57}" dt="2021-05-17T14:55:30.686" v="652" actId="1036"/>
          <ac:cxnSpMkLst>
            <pc:docMk/>
            <pc:sldMk cId="105607631" sldId="3088"/>
            <ac:cxnSpMk id="43" creationId="{E5170383-D365-452B-BF69-F474B2CC343C}"/>
          </ac:cxnSpMkLst>
        </pc:cxnChg>
        <pc:cxnChg chg="mod">
          <ac:chgData name="Georg Ørnskov Rønsch" userId="a3d4ea3d-f603-4132-b087-70d7b6e5d62b" providerId="ADAL" clId="{5187946A-071D-4F01-81CE-F9B12049FD57}" dt="2021-05-17T14:55:30.686" v="652" actId="1036"/>
          <ac:cxnSpMkLst>
            <pc:docMk/>
            <pc:sldMk cId="105607631" sldId="3088"/>
            <ac:cxnSpMk id="44" creationId="{03462B3C-5E92-4517-BCE5-63DEB18B34C6}"/>
          </ac:cxnSpMkLst>
        </pc:cxnChg>
        <pc:cxnChg chg="mod">
          <ac:chgData name="Georg Ørnskov Rønsch" userId="a3d4ea3d-f603-4132-b087-70d7b6e5d62b" providerId="ADAL" clId="{5187946A-071D-4F01-81CE-F9B12049FD57}" dt="2021-05-17T14:55:30.686" v="652" actId="1036"/>
          <ac:cxnSpMkLst>
            <pc:docMk/>
            <pc:sldMk cId="105607631" sldId="3088"/>
            <ac:cxnSpMk id="46" creationId="{9818F467-8EAA-4A2E-BDC7-C11EAF1A8235}"/>
          </ac:cxnSpMkLst>
        </pc:cxnChg>
      </pc:sldChg>
      <pc:sldChg chg="addSp delSp modSp mod ord">
        <pc:chgData name="Georg Ørnskov Rønsch" userId="a3d4ea3d-f603-4132-b087-70d7b6e5d62b" providerId="ADAL" clId="{5187946A-071D-4F01-81CE-F9B12049FD57}" dt="2021-05-17T13:37:30.333" v="549" actId="20577"/>
        <pc:sldMkLst>
          <pc:docMk/>
          <pc:sldMk cId="339008335" sldId="3093"/>
        </pc:sldMkLst>
        <pc:spChg chg="mod">
          <ac:chgData name="Georg Ørnskov Rønsch" userId="a3d4ea3d-f603-4132-b087-70d7b6e5d62b" providerId="ADAL" clId="{5187946A-071D-4F01-81CE-F9B12049FD57}" dt="2021-04-20T08:17:14.876" v="68" actId="164"/>
          <ac:spMkLst>
            <pc:docMk/>
            <pc:sldMk cId="339008335" sldId="3093"/>
            <ac:spMk id="12" creationId="{D7F8BB36-EEE7-4E97-B814-C7FAE0B4111E}"/>
          </ac:spMkLst>
        </pc:spChg>
        <pc:spChg chg="add mod">
          <ac:chgData name="Georg Ørnskov Rønsch" userId="a3d4ea3d-f603-4132-b087-70d7b6e5d62b" providerId="ADAL" clId="{5187946A-071D-4F01-81CE-F9B12049FD57}" dt="2021-05-17T13:30:58.107" v="514" actId="1076"/>
          <ac:spMkLst>
            <pc:docMk/>
            <pc:sldMk cId="339008335" sldId="3093"/>
            <ac:spMk id="14" creationId="{FAAD0EFB-3CF8-4B0F-8807-361E199E11ED}"/>
          </ac:spMkLst>
        </pc:spChg>
        <pc:spChg chg="del mod">
          <ac:chgData name="Georg Ørnskov Rønsch" userId="a3d4ea3d-f603-4132-b087-70d7b6e5d62b" providerId="ADAL" clId="{5187946A-071D-4F01-81CE-F9B12049FD57}" dt="2021-05-17T13:25:27.627" v="365" actId="478"/>
          <ac:spMkLst>
            <pc:docMk/>
            <pc:sldMk cId="339008335" sldId="3093"/>
            <ac:spMk id="18" creationId="{19A3F571-E4AA-4C2E-8AD8-5B4EF1A49EB1}"/>
          </ac:spMkLst>
        </pc:spChg>
        <pc:spChg chg="mod">
          <ac:chgData name="Georg Ørnskov Rønsch" userId="a3d4ea3d-f603-4132-b087-70d7b6e5d62b" providerId="ADAL" clId="{5187946A-071D-4F01-81CE-F9B12049FD57}" dt="2021-05-17T13:37:30.333" v="549" actId="20577"/>
          <ac:spMkLst>
            <pc:docMk/>
            <pc:sldMk cId="339008335" sldId="3093"/>
            <ac:spMk id="19" creationId="{EB512FD6-7337-49E2-B07D-0A1E818C25BF}"/>
          </ac:spMkLst>
        </pc:spChg>
        <pc:spChg chg="add mod">
          <ac:chgData name="Georg Ørnskov Rønsch" userId="a3d4ea3d-f603-4132-b087-70d7b6e5d62b" providerId="ADAL" clId="{5187946A-071D-4F01-81CE-F9B12049FD57}" dt="2021-05-10T21:36:43.270" v="231" actId="207"/>
          <ac:spMkLst>
            <pc:docMk/>
            <pc:sldMk cId="339008335" sldId="3093"/>
            <ac:spMk id="20" creationId="{846975FC-EFC6-4188-9E5D-FE94214A3F49}"/>
          </ac:spMkLst>
        </pc:spChg>
        <pc:spChg chg="add mod">
          <ac:chgData name="Georg Ørnskov Rønsch" userId="a3d4ea3d-f603-4132-b087-70d7b6e5d62b" providerId="ADAL" clId="{5187946A-071D-4F01-81CE-F9B12049FD57}" dt="2021-05-17T13:37:00.053" v="525" actId="20577"/>
          <ac:spMkLst>
            <pc:docMk/>
            <pc:sldMk cId="339008335" sldId="3093"/>
            <ac:spMk id="21" creationId="{1D5FFBFE-A497-4A20-938A-456E5042415B}"/>
          </ac:spMkLst>
        </pc:spChg>
        <pc:spChg chg="add mod">
          <ac:chgData name="Georg Ørnskov Rønsch" userId="a3d4ea3d-f603-4132-b087-70d7b6e5d62b" providerId="ADAL" clId="{5187946A-071D-4F01-81CE-F9B12049FD57}" dt="2021-05-17T13:37:23.148" v="540" actId="20577"/>
          <ac:spMkLst>
            <pc:docMk/>
            <pc:sldMk cId="339008335" sldId="3093"/>
            <ac:spMk id="22" creationId="{AF722D65-DF90-4B0F-819B-1787382D0738}"/>
          </ac:spMkLst>
        </pc:spChg>
        <pc:spChg chg="add mod">
          <ac:chgData name="Georg Ørnskov Rønsch" userId="a3d4ea3d-f603-4132-b087-70d7b6e5d62b" providerId="ADAL" clId="{5187946A-071D-4F01-81CE-F9B12049FD57}" dt="2021-05-17T13:26:39.754" v="386" actId="113"/>
          <ac:spMkLst>
            <pc:docMk/>
            <pc:sldMk cId="339008335" sldId="3093"/>
            <ac:spMk id="23" creationId="{87F40DE5-70E9-49F7-8995-F50503721428}"/>
          </ac:spMkLst>
        </pc:spChg>
        <pc:spChg chg="add del mod">
          <ac:chgData name="Georg Ørnskov Rønsch" userId="a3d4ea3d-f603-4132-b087-70d7b6e5d62b" providerId="ADAL" clId="{5187946A-071D-4F01-81CE-F9B12049FD57}" dt="2021-05-17T13:26:50.870" v="388"/>
          <ac:spMkLst>
            <pc:docMk/>
            <pc:sldMk cId="339008335" sldId="3093"/>
            <ac:spMk id="24" creationId="{56CC83E6-7147-4016-AD0C-96F2CBCB101B}"/>
          </ac:spMkLst>
        </pc:spChg>
        <pc:spChg chg="add mod">
          <ac:chgData name="Georg Ørnskov Rønsch" userId="a3d4ea3d-f603-4132-b087-70d7b6e5d62b" providerId="ADAL" clId="{5187946A-071D-4F01-81CE-F9B12049FD57}" dt="2021-05-17T13:28:25.603" v="465" actId="1038"/>
          <ac:spMkLst>
            <pc:docMk/>
            <pc:sldMk cId="339008335" sldId="3093"/>
            <ac:spMk id="26" creationId="{AD282E8D-C0E4-46B4-B5CB-BA443739F574}"/>
          </ac:spMkLst>
        </pc:spChg>
        <pc:spChg chg="add del mod">
          <ac:chgData name="Georg Ørnskov Rønsch" userId="a3d4ea3d-f603-4132-b087-70d7b6e5d62b" providerId="ADAL" clId="{5187946A-071D-4F01-81CE-F9B12049FD57}" dt="2021-05-17T13:30:02.756" v="494" actId="478"/>
          <ac:spMkLst>
            <pc:docMk/>
            <pc:sldMk cId="339008335" sldId="3093"/>
            <ac:spMk id="27" creationId="{9923581E-4B73-4958-88B4-CE89D5F30414}"/>
          </ac:spMkLst>
        </pc:spChg>
        <pc:spChg chg="add mod ord">
          <ac:chgData name="Georg Ørnskov Rønsch" userId="a3d4ea3d-f603-4132-b087-70d7b6e5d62b" providerId="ADAL" clId="{5187946A-071D-4F01-81CE-F9B12049FD57}" dt="2021-05-17T13:30:54.310" v="513" actId="166"/>
          <ac:spMkLst>
            <pc:docMk/>
            <pc:sldMk cId="339008335" sldId="3093"/>
            <ac:spMk id="28" creationId="{E1A7BF65-2F21-49A3-BBB7-C5AC679AE4B0}"/>
          </ac:spMkLst>
        </pc:spChg>
        <pc:spChg chg="add mod ord">
          <ac:chgData name="Georg Ørnskov Rønsch" userId="a3d4ea3d-f603-4132-b087-70d7b6e5d62b" providerId="ADAL" clId="{5187946A-071D-4F01-81CE-F9B12049FD57}" dt="2021-05-17T13:30:54.310" v="513" actId="166"/>
          <ac:spMkLst>
            <pc:docMk/>
            <pc:sldMk cId="339008335" sldId="3093"/>
            <ac:spMk id="29" creationId="{41A6701D-6F3B-4A86-8E60-5196A138395F}"/>
          </ac:spMkLst>
        </pc:spChg>
        <pc:spChg chg="add mod ord">
          <ac:chgData name="Georg Ørnskov Rønsch" userId="a3d4ea3d-f603-4132-b087-70d7b6e5d62b" providerId="ADAL" clId="{5187946A-071D-4F01-81CE-F9B12049FD57}" dt="2021-05-17T13:30:54.310" v="513" actId="166"/>
          <ac:spMkLst>
            <pc:docMk/>
            <pc:sldMk cId="339008335" sldId="3093"/>
            <ac:spMk id="30" creationId="{C0BFA6FA-F378-418C-96F1-7155E0CB096B}"/>
          </ac:spMkLst>
        </pc:spChg>
        <pc:spChg chg="add mod ord">
          <ac:chgData name="Georg Ørnskov Rønsch" userId="a3d4ea3d-f603-4132-b087-70d7b6e5d62b" providerId="ADAL" clId="{5187946A-071D-4F01-81CE-F9B12049FD57}" dt="2021-05-17T13:30:54.310" v="513" actId="166"/>
          <ac:spMkLst>
            <pc:docMk/>
            <pc:sldMk cId="339008335" sldId="3093"/>
            <ac:spMk id="31" creationId="{D44E811F-CC32-4C2B-84D5-4011EAECEE2A}"/>
          </ac:spMkLst>
        </pc:spChg>
        <pc:spChg chg="add mod ord">
          <ac:chgData name="Georg Ørnskov Rønsch" userId="a3d4ea3d-f603-4132-b087-70d7b6e5d62b" providerId="ADAL" clId="{5187946A-071D-4F01-81CE-F9B12049FD57}" dt="2021-05-17T13:30:54.310" v="513" actId="166"/>
          <ac:spMkLst>
            <pc:docMk/>
            <pc:sldMk cId="339008335" sldId="3093"/>
            <ac:spMk id="32" creationId="{C59CB1C4-5C1C-4A5A-9118-703989D10DA2}"/>
          </ac:spMkLst>
        </pc:spChg>
        <pc:spChg chg="add mod ord">
          <ac:chgData name="Georg Ørnskov Rønsch" userId="a3d4ea3d-f603-4132-b087-70d7b6e5d62b" providerId="ADAL" clId="{5187946A-071D-4F01-81CE-F9B12049FD57}" dt="2021-05-17T13:30:54.310" v="513" actId="166"/>
          <ac:spMkLst>
            <pc:docMk/>
            <pc:sldMk cId="339008335" sldId="3093"/>
            <ac:spMk id="33" creationId="{05B418C4-6DD4-4018-9980-48C9EBB46C07}"/>
          </ac:spMkLst>
        </pc:spChg>
        <pc:grpChg chg="add mod">
          <ac:chgData name="Georg Ørnskov Rønsch" userId="a3d4ea3d-f603-4132-b087-70d7b6e5d62b" providerId="ADAL" clId="{5187946A-071D-4F01-81CE-F9B12049FD57}" dt="2021-05-17T13:25:02.692" v="357" actId="1076"/>
          <ac:grpSpMkLst>
            <pc:docMk/>
            <pc:sldMk cId="339008335" sldId="3093"/>
            <ac:grpSpMk id="13" creationId="{3FA5DBB8-A2F7-4B5B-AB21-726921D3EE63}"/>
          </ac:grpSpMkLst>
        </pc:grpChg>
        <pc:picChg chg="mod modCrop">
          <ac:chgData name="Georg Ørnskov Rønsch" userId="a3d4ea3d-f603-4132-b087-70d7b6e5d62b" providerId="ADAL" clId="{5187946A-071D-4F01-81CE-F9B12049FD57}" dt="2021-05-17T13:26:01.535" v="372" actId="732"/>
          <ac:picMkLst>
            <pc:docMk/>
            <pc:sldMk cId="339008335" sldId="3093"/>
            <ac:picMk id="3" creationId="{9A7EFF47-6976-4BE3-8D80-D81411F761AD}"/>
          </ac:picMkLst>
        </pc:picChg>
        <pc:picChg chg="mod">
          <ac:chgData name="Georg Ørnskov Rønsch" userId="a3d4ea3d-f603-4132-b087-70d7b6e5d62b" providerId="ADAL" clId="{5187946A-071D-4F01-81CE-F9B12049FD57}" dt="2021-04-20T08:17:14.876" v="68" actId="164"/>
          <ac:picMkLst>
            <pc:docMk/>
            <pc:sldMk cId="339008335" sldId="3093"/>
            <ac:picMk id="9" creationId="{AC34E414-9D9C-4B4A-A651-92557F35A777}"/>
          </ac:picMkLst>
        </pc:picChg>
        <pc:picChg chg="mod">
          <ac:chgData name="Georg Ørnskov Rønsch" userId="a3d4ea3d-f603-4132-b087-70d7b6e5d62b" providerId="ADAL" clId="{5187946A-071D-4F01-81CE-F9B12049FD57}" dt="2021-04-20T08:17:14.876" v="68" actId="164"/>
          <ac:picMkLst>
            <pc:docMk/>
            <pc:sldMk cId="339008335" sldId="3093"/>
            <ac:picMk id="10" creationId="{2DD1A926-3E79-4D45-94C4-77DD7C5A1BA9}"/>
          </ac:picMkLst>
        </pc:picChg>
        <pc:picChg chg="mod">
          <ac:chgData name="Georg Ørnskov Rønsch" userId="a3d4ea3d-f603-4132-b087-70d7b6e5d62b" providerId="ADAL" clId="{5187946A-071D-4F01-81CE-F9B12049FD57}" dt="2021-04-20T08:17:14.876" v="68" actId="164"/>
          <ac:picMkLst>
            <pc:docMk/>
            <pc:sldMk cId="339008335" sldId="3093"/>
            <ac:picMk id="11" creationId="{0DC5C19C-62F3-4160-8A66-37435FA8F07F}"/>
          </ac:picMkLst>
        </pc:picChg>
        <pc:picChg chg="mod ord">
          <ac:chgData name="Georg Ørnskov Rønsch" userId="a3d4ea3d-f603-4132-b087-70d7b6e5d62b" providerId="ADAL" clId="{5187946A-071D-4F01-81CE-F9B12049FD57}" dt="2021-04-20T08:17:31.814" v="72" actId="1076"/>
          <ac:picMkLst>
            <pc:docMk/>
            <pc:sldMk cId="339008335" sldId="3093"/>
            <ac:picMk id="17" creationId="{65B0F994-10A8-4FFA-97D3-6172A4FDFF54}"/>
          </ac:picMkLst>
        </pc:picChg>
      </pc:sldChg>
      <pc:sldChg chg="del">
        <pc:chgData name="Georg Ørnskov Rønsch" userId="a3d4ea3d-f603-4132-b087-70d7b6e5d62b" providerId="ADAL" clId="{5187946A-071D-4F01-81CE-F9B12049FD57}" dt="2021-04-20T07:00:27.602" v="0" actId="47"/>
        <pc:sldMkLst>
          <pc:docMk/>
          <pc:sldMk cId="101083079" sldId="3113"/>
        </pc:sldMkLst>
      </pc:sldChg>
      <pc:sldChg chg="del">
        <pc:chgData name="Georg Ørnskov Rønsch" userId="a3d4ea3d-f603-4132-b087-70d7b6e5d62b" providerId="ADAL" clId="{5187946A-071D-4F01-81CE-F9B12049FD57}" dt="2021-04-20T07:00:27.602" v="0" actId="47"/>
        <pc:sldMkLst>
          <pc:docMk/>
          <pc:sldMk cId="7182042" sldId="3116"/>
        </pc:sldMkLst>
      </pc:sldChg>
      <pc:sldChg chg="addSp modSp mod">
        <pc:chgData name="Georg Ørnskov Rønsch" userId="a3d4ea3d-f603-4132-b087-70d7b6e5d62b" providerId="ADAL" clId="{5187946A-071D-4F01-81CE-F9B12049FD57}" dt="2021-05-17T13:51:08.793" v="622" actId="1076"/>
        <pc:sldMkLst>
          <pc:docMk/>
          <pc:sldMk cId="435630381" sldId="3117"/>
        </pc:sldMkLst>
        <pc:spChg chg="mod">
          <ac:chgData name="Georg Ørnskov Rønsch" userId="a3d4ea3d-f603-4132-b087-70d7b6e5d62b" providerId="ADAL" clId="{5187946A-071D-4F01-81CE-F9B12049FD57}" dt="2021-05-10T21:34:07.057" v="209" actId="1076"/>
          <ac:spMkLst>
            <pc:docMk/>
            <pc:sldMk cId="435630381" sldId="3117"/>
            <ac:spMk id="2" creationId="{DC76BB0E-39AB-406D-9DAB-1C80FF600F7F}"/>
          </ac:spMkLst>
        </pc:spChg>
        <pc:spChg chg="add mod">
          <ac:chgData name="Georg Ørnskov Rønsch" userId="a3d4ea3d-f603-4132-b087-70d7b6e5d62b" providerId="ADAL" clId="{5187946A-071D-4F01-81CE-F9B12049FD57}" dt="2021-05-10T21:36:08.221" v="223" actId="207"/>
          <ac:spMkLst>
            <pc:docMk/>
            <pc:sldMk cId="435630381" sldId="3117"/>
            <ac:spMk id="9" creationId="{AF234F21-8514-48AF-B913-8726B45B6A86}"/>
          </ac:spMkLst>
        </pc:spChg>
        <pc:spChg chg="add mod">
          <ac:chgData name="Georg Ørnskov Rønsch" userId="a3d4ea3d-f603-4132-b087-70d7b6e5d62b" providerId="ADAL" clId="{5187946A-071D-4F01-81CE-F9B12049FD57}" dt="2021-05-10T21:36:23.308" v="227" actId="207"/>
          <ac:spMkLst>
            <pc:docMk/>
            <pc:sldMk cId="435630381" sldId="3117"/>
            <ac:spMk id="11" creationId="{1218DBE8-D06D-4DB9-A451-17A15C8570C8}"/>
          </ac:spMkLst>
        </pc:spChg>
        <pc:picChg chg="mod">
          <ac:chgData name="Georg Ørnskov Rønsch" userId="a3d4ea3d-f603-4132-b087-70d7b6e5d62b" providerId="ADAL" clId="{5187946A-071D-4F01-81CE-F9B12049FD57}" dt="2021-05-17T13:51:06.548" v="621" actId="1076"/>
          <ac:picMkLst>
            <pc:docMk/>
            <pc:sldMk cId="435630381" sldId="3117"/>
            <ac:picMk id="12" creationId="{9DF912AA-91FC-4B51-8F18-2EFCE070A754}"/>
          </ac:picMkLst>
        </pc:picChg>
        <pc:picChg chg="mod">
          <ac:chgData name="Georg Ørnskov Rønsch" userId="a3d4ea3d-f603-4132-b087-70d7b6e5d62b" providerId="ADAL" clId="{5187946A-071D-4F01-81CE-F9B12049FD57}" dt="2021-05-17T13:51:08.793" v="622" actId="1076"/>
          <ac:picMkLst>
            <pc:docMk/>
            <pc:sldMk cId="435630381" sldId="3117"/>
            <ac:picMk id="13" creationId="{A184036F-DD25-44AE-8904-DD474C7DCEB7}"/>
          </ac:picMkLst>
        </pc:picChg>
      </pc:sldChg>
      <pc:sldChg chg="addSp modSp del mod modShow">
        <pc:chgData name="Georg Ørnskov Rønsch" userId="a3d4ea3d-f603-4132-b087-70d7b6e5d62b" providerId="ADAL" clId="{5187946A-071D-4F01-81CE-F9B12049FD57}" dt="2021-05-17T14:37:22.125" v="630" actId="2696"/>
        <pc:sldMkLst>
          <pc:docMk/>
          <pc:sldMk cId="175267787" sldId="3119"/>
        </pc:sldMkLst>
        <pc:spChg chg="add mod">
          <ac:chgData name="Georg Ørnskov Rønsch" userId="a3d4ea3d-f603-4132-b087-70d7b6e5d62b" providerId="ADAL" clId="{5187946A-071D-4F01-81CE-F9B12049FD57}" dt="2021-05-10T21:35:34.458" v="218" actId="1076"/>
          <ac:spMkLst>
            <pc:docMk/>
            <pc:sldMk cId="175267787" sldId="3119"/>
            <ac:spMk id="12" creationId="{6421DAA6-D049-4EE5-A1D3-A8038D11D188}"/>
          </ac:spMkLst>
        </pc:spChg>
        <pc:spChg chg="add mod">
          <ac:chgData name="Georg Ørnskov Rønsch" userId="a3d4ea3d-f603-4132-b087-70d7b6e5d62b" providerId="ADAL" clId="{5187946A-071D-4F01-81CE-F9B12049FD57}" dt="2021-05-10T21:35:39.429" v="220" actId="1076"/>
          <ac:spMkLst>
            <pc:docMk/>
            <pc:sldMk cId="175267787" sldId="3119"/>
            <ac:spMk id="13" creationId="{BA8360EE-5ADC-4C49-BFD4-F0F0474E3987}"/>
          </ac:spMkLst>
        </pc:spChg>
      </pc:sldChg>
      <pc:sldChg chg="addSp delSp modSp mod">
        <pc:chgData name="Georg Ørnskov Rønsch" userId="a3d4ea3d-f603-4132-b087-70d7b6e5d62b" providerId="ADAL" clId="{5187946A-071D-4F01-81CE-F9B12049FD57}" dt="2021-05-17T16:12:10.190" v="674" actId="478"/>
        <pc:sldMkLst>
          <pc:docMk/>
          <pc:sldMk cId="1430942206" sldId="3123"/>
        </pc:sldMkLst>
        <pc:picChg chg="add del mod">
          <ac:chgData name="Georg Ørnskov Rønsch" userId="a3d4ea3d-f603-4132-b087-70d7b6e5d62b" providerId="ADAL" clId="{5187946A-071D-4F01-81CE-F9B12049FD57}" dt="2021-05-17T16:12:10.190" v="674" actId="478"/>
          <ac:picMkLst>
            <pc:docMk/>
            <pc:sldMk cId="1430942206" sldId="3123"/>
            <ac:picMk id="6" creationId="{6AB6175E-6AC0-4254-9E03-E06B5D123F8D}"/>
          </ac:picMkLst>
        </pc:picChg>
        <pc:picChg chg="mod">
          <ac:chgData name="Georg Ørnskov Rønsch" userId="a3d4ea3d-f603-4132-b087-70d7b6e5d62b" providerId="ADAL" clId="{5187946A-071D-4F01-81CE-F9B12049FD57}" dt="2021-04-20T08:20:32.748" v="127" actId="1076"/>
          <ac:picMkLst>
            <pc:docMk/>
            <pc:sldMk cId="1430942206" sldId="3123"/>
            <ac:picMk id="10" creationId="{2FC0824F-8251-41EC-84D1-99E5B09626E5}"/>
          </ac:picMkLst>
        </pc:picChg>
      </pc:sldChg>
      <pc:sldChg chg="addSp delSp modSp mod">
        <pc:chgData name="Georg Ørnskov Rønsch" userId="a3d4ea3d-f603-4132-b087-70d7b6e5d62b" providerId="ADAL" clId="{5187946A-071D-4F01-81CE-F9B12049FD57}" dt="2021-05-17T14:56:19.807" v="671" actId="1036"/>
        <pc:sldMkLst>
          <pc:docMk/>
          <pc:sldMk cId="1244270860" sldId="3124"/>
        </pc:sldMkLst>
        <pc:spChg chg="add mod">
          <ac:chgData name="Georg Ørnskov Rønsch" userId="a3d4ea3d-f603-4132-b087-70d7b6e5d62b" providerId="ADAL" clId="{5187946A-071D-4F01-81CE-F9B12049FD57}" dt="2021-05-17T13:42:38.894" v="577" actId="20577"/>
          <ac:spMkLst>
            <pc:docMk/>
            <pc:sldMk cId="1244270860" sldId="3124"/>
            <ac:spMk id="12" creationId="{6451B604-942C-4D55-9AAA-812E10C42D2F}"/>
          </ac:spMkLst>
        </pc:spChg>
        <pc:picChg chg="add mod">
          <ac:chgData name="Georg Ørnskov Rønsch" userId="a3d4ea3d-f603-4132-b087-70d7b6e5d62b" providerId="ADAL" clId="{5187946A-071D-4F01-81CE-F9B12049FD57}" dt="2021-05-17T14:56:19.807" v="671" actId="1036"/>
          <ac:picMkLst>
            <pc:docMk/>
            <pc:sldMk cId="1244270860" sldId="3124"/>
            <ac:picMk id="5" creationId="{F4279DED-BF31-4186-92BF-FF623A87D5F1}"/>
          </ac:picMkLst>
        </pc:picChg>
        <pc:picChg chg="del">
          <ac:chgData name="Georg Ørnskov Rønsch" userId="a3d4ea3d-f603-4132-b087-70d7b6e5d62b" providerId="ADAL" clId="{5187946A-071D-4F01-81CE-F9B12049FD57}" dt="2021-05-17T14:55:52.460" v="653" actId="478"/>
          <ac:picMkLst>
            <pc:docMk/>
            <pc:sldMk cId="1244270860" sldId="3124"/>
            <ac:picMk id="9" creationId="{9D040580-3CBC-4D3D-8763-2CCED44D5014}"/>
          </ac:picMkLst>
        </pc:picChg>
      </pc:sldChg>
      <pc:sldChg chg="addSp delSp modSp mod modNotesTx">
        <pc:chgData name="Georg Ørnskov Rønsch" userId="a3d4ea3d-f603-4132-b087-70d7b6e5d62b" providerId="ADAL" clId="{5187946A-071D-4F01-81CE-F9B12049FD57}" dt="2021-05-17T13:45:42.161" v="615" actId="1076"/>
        <pc:sldMkLst>
          <pc:docMk/>
          <pc:sldMk cId="571489527" sldId="3125"/>
        </pc:sldMkLst>
        <pc:spChg chg="mod">
          <ac:chgData name="Georg Ørnskov Rønsch" userId="a3d4ea3d-f603-4132-b087-70d7b6e5d62b" providerId="ADAL" clId="{5187946A-071D-4F01-81CE-F9B12049FD57}" dt="2021-05-10T21:25:45.105" v="184" actId="14100"/>
          <ac:spMkLst>
            <pc:docMk/>
            <pc:sldMk cId="571489527" sldId="3125"/>
            <ac:spMk id="4" creationId="{A00CED53-DD65-48E3-ADFA-5BBC39D589E6}"/>
          </ac:spMkLst>
        </pc:spChg>
        <pc:spChg chg="mod">
          <ac:chgData name="Georg Ørnskov Rønsch" userId="a3d4ea3d-f603-4132-b087-70d7b6e5d62b" providerId="ADAL" clId="{5187946A-071D-4F01-81CE-F9B12049FD57}" dt="2021-05-10T21:37:52.717" v="272" actId="1076"/>
          <ac:spMkLst>
            <pc:docMk/>
            <pc:sldMk cId="571489527" sldId="3125"/>
            <ac:spMk id="8" creationId="{DDE179ED-E7FB-445D-8375-C920FF0BA9E6}"/>
          </ac:spMkLst>
        </pc:spChg>
        <pc:spChg chg="del mod">
          <ac:chgData name="Georg Ørnskov Rønsch" userId="a3d4ea3d-f603-4132-b087-70d7b6e5d62b" providerId="ADAL" clId="{5187946A-071D-4F01-81CE-F9B12049FD57}" dt="2021-05-17T13:44:38.463" v="600" actId="478"/>
          <ac:spMkLst>
            <pc:docMk/>
            <pc:sldMk cId="571489527" sldId="3125"/>
            <ac:spMk id="12" creationId="{887DEB9B-B605-407A-8638-25A6F9A8CA97}"/>
          </ac:spMkLst>
        </pc:spChg>
        <pc:spChg chg="add mod">
          <ac:chgData name="Georg Ørnskov Rønsch" userId="a3d4ea3d-f603-4132-b087-70d7b6e5d62b" providerId="ADAL" clId="{5187946A-071D-4F01-81CE-F9B12049FD57}" dt="2021-05-17T13:45:06.678" v="608" actId="6549"/>
          <ac:spMkLst>
            <pc:docMk/>
            <pc:sldMk cId="571489527" sldId="3125"/>
            <ac:spMk id="14" creationId="{9883156B-F9A9-4BAF-84A7-0DAAF6A9DBEA}"/>
          </ac:spMkLst>
        </pc:spChg>
        <pc:picChg chg="mod">
          <ac:chgData name="Georg Ørnskov Rønsch" userId="a3d4ea3d-f603-4132-b087-70d7b6e5d62b" providerId="ADAL" clId="{5187946A-071D-4F01-81CE-F9B12049FD57}" dt="2021-05-17T13:45:37.457" v="613" actId="1076"/>
          <ac:picMkLst>
            <pc:docMk/>
            <pc:sldMk cId="571489527" sldId="3125"/>
            <ac:picMk id="10" creationId="{9716F7AD-109A-47F1-9BBC-186BB41CC4EB}"/>
          </ac:picMkLst>
        </pc:picChg>
        <pc:picChg chg="mod">
          <ac:chgData name="Georg Ørnskov Rønsch" userId="a3d4ea3d-f603-4132-b087-70d7b6e5d62b" providerId="ADAL" clId="{5187946A-071D-4F01-81CE-F9B12049FD57}" dt="2021-05-17T13:45:42.161" v="615" actId="1076"/>
          <ac:picMkLst>
            <pc:docMk/>
            <pc:sldMk cId="571489527" sldId="3125"/>
            <ac:picMk id="6146" creationId="{333638C8-9F86-4023-9E8D-BC93EDDFD646}"/>
          </ac:picMkLst>
        </pc:picChg>
      </pc:sldChg>
      <pc:sldChg chg="addSp modSp mod">
        <pc:chgData name="Georg Ørnskov Rønsch" userId="a3d4ea3d-f603-4132-b087-70d7b6e5d62b" providerId="ADAL" clId="{5187946A-071D-4F01-81CE-F9B12049FD57}" dt="2021-05-17T13:40:19.405" v="576" actId="113"/>
        <pc:sldMkLst>
          <pc:docMk/>
          <pc:sldMk cId="2974521655" sldId="3131"/>
        </pc:sldMkLst>
        <pc:spChg chg="mod">
          <ac:chgData name="Georg Ørnskov Rønsch" userId="a3d4ea3d-f603-4132-b087-70d7b6e5d62b" providerId="ADAL" clId="{5187946A-071D-4F01-81CE-F9B12049FD57}" dt="2021-05-17T13:40:19.405" v="576" actId="113"/>
          <ac:spMkLst>
            <pc:docMk/>
            <pc:sldMk cId="2974521655" sldId="3131"/>
            <ac:spMk id="4" creationId="{B3129499-5F42-4556-B234-087CDC8446B5}"/>
          </ac:spMkLst>
        </pc:spChg>
        <pc:spChg chg="add mod">
          <ac:chgData name="Georg Ørnskov Rønsch" userId="a3d4ea3d-f603-4132-b087-70d7b6e5d62b" providerId="ADAL" clId="{5187946A-071D-4F01-81CE-F9B12049FD57}" dt="2021-05-10T21:30:19.946" v="195" actId="692"/>
          <ac:spMkLst>
            <pc:docMk/>
            <pc:sldMk cId="2974521655" sldId="3131"/>
            <ac:spMk id="8" creationId="{DA3A9A48-5FE6-4BC3-8DB6-3E2FFD6E5DCE}"/>
          </ac:spMkLst>
        </pc:spChg>
        <pc:spChg chg="add mod">
          <ac:chgData name="Georg Ørnskov Rønsch" userId="a3d4ea3d-f603-4132-b087-70d7b6e5d62b" providerId="ADAL" clId="{5187946A-071D-4F01-81CE-F9B12049FD57}" dt="2021-05-10T21:30:42.305" v="199" actId="14100"/>
          <ac:spMkLst>
            <pc:docMk/>
            <pc:sldMk cId="2974521655" sldId="3131"/>
            <ac:spMk id="13" creationId="{CAE4219E-66F8-4284-BABF-08299E42C2EC}"/>
          </ac:spMkLst>
        </pc:spChg>
        <pc:picChg chg="mod">
          <ac:chgData name="Georg Ørnskov Rønsch" userId="a3d4ea3d-f603-4132-b087-70d7b6e5d62b" providerId="ADAL" clId="{5187946A-071D-4F01-81CE-F9B12049FD57}" dt="2021-05-10T21:29:36.452" v="186" actId="1076"/>
          <ac:picMkLst>
            <pc:docMk/>
            <pc:sldMk cId="2974521655" sldId="3131"/>
            <ac:picMk id="11" creationId="{0B0C5A26-748D-42B6-8BCA-7B22C501060D}"/>
          </ac:picMkLst>
        </pc:picChg>
        <pc:picChg chg="mod">
          <ac:chgData name="Georg Ørnskov Rønsch" userId="a3d4ea3d-f603-4132-b087-70d7b6e5d62b" providerId="ADAL" clId="{5187946A-071D-4F01-81CE-F9B12049FD57}" dt="2021-05-10T21:29:48.274" v="189" actId="1076"/>
          <ac:picMkLst>
            <pc:docMk/>
            <pc:sldMk cId="2974521655" sldId="3131"/>
            <ac:picMk id="12" creationId="{4897F14D-9799-4616-B1FB-C30A92F3F733}"/>
          </ac:picMkLst>
        </pc:picChg>
        <pc:cxnChg chg="add mod">
          <ac:chgData name="Georg Ørnskov Rønsch" userId="a3d4ea3d-f603-4132-b087-70d7b6e5d62b" providerId="ADAL" clId="{5187946A-071D-4F01-81CE-F9B12049FD57}" dt="2021-05-10T21:31:07.876" v="204" actId="692"/>
          <ac:cxnSpMkLst>
            <pc:docMk/>
            <pc:sldMk cId="2974521655" sldId="3131"/>
            <ac:cxnSpMk id="15" creationId="{3E521371-D51F-4BB0-AB73-294D2C6D0C09}"/>
          </ac:cxnSpMkLst>
        </pc:cxnChg>
      </pc:sldChg>
      <pc:sldChg chg="modSp mod modShow">
        <pc:chgData name="Georg Ørnskov Rønsch" userId="a3d4ea3d-f603-4132-b087-70d7b6e5d62b" providerId="ADAL" clId="{5187946A-071D-4F01-81CE-F9B12049FD57}" dt="2021-05-17T14:37:12.986" v="629" actId="729"/>
        <pc:sldMkLst>
          <pc:docMk/>
          <pc:sldMk cId="2089598003" sldId="3134"/>
        </pc:sldMkLst>
        <pc:spChg chg="mod">
          <ac:chgData name="Georg Ørnskov Rønsch" userId="a3d4ea3d-f603-4132-b087-70d7b6e5d62b" providerId="ADAL" clId="{5187946A-071D-4F01-81CE-F9B12049FD57}" dt="2021-04-20T08:13:10.417" v="64" actId="1076"/>
          <ac:spMkLst>
            <pc:docMk/>
            <pc:sldMk cId="2089598003" sldId="3134"/>
            <ac:spMk id="76" creationId="{B7115B34-4797-499B-8826-4B4FFF7CC4BB}"/>
          </ac:spMkLst>
        </pc:spChg>
        <pc:spChg chg="mod">
          <ac:chgData name="Georg Ørnskov Rønsch" userId="a3d4ea3d-f603-4132-b087-70d7b6e5d62b" providerId="ADAL" clId="{5187946A-071D-4F01-81CE-F9B12049FD57}" dt="2021-04-20T08:13:10.417" v="64" actId="1076"/>
          <ac:spMkLst>
            <pc:docMk/>
            <pc:sldMk cId="2089598003" sldId="3134"/>
            <ac:spMk id="77" creationId="{8F581FA5-2F6E-4D19-B24C-31279E0B1CF6}"/>
          </ac:spMkLst>
        </pc:spChg>
        <pc:spChg chg="mod">
          <ac:chgData name="Georg Ørnskov Rønsch" userId="a3d4ea3d-f603-4132-b087-70d7b6e5d62b" providerId="ADAL" clId="{5187946A-071D-4F01-81CE-F9B12049FD57}" dt="2021-04-20T08:13:10.417" v="64" actId="1076"/>
          <ac:spMkLst>
            <pc:docMk/>
            <pc:sldMk cId="2089598003" sldId="3134"/>
            <ac:spMk id="78" creationId="{B9A3652C-BEE8-4CF9-8F10-2EC3C1D2471E}"/>
          </ac:spMkLst>
        </pc:spChg>
        <pc:spChg chg="mod">
          <ac:chgData name="Georg Ørnskov Rønsch" userId="a3d4ea3d-f603-4132-b087-70d7b6e5d62b" providerId="ADAL" clId="{5187946A-071D-4F01-81CE-F9B12049FD57}" dt="2021-04-20T08:13:10.417" v="64" actId="1076"/>
          <ac:spMkLst>
            <pc:docMk/>
            <pc:sldMk cId="2089598003" sldId="3134"/>
            <ac:spMk id="79" creationId="{A58DF62E-C018-437C-9078-83287D4E18CF}"/>
          </ac:spMkLst>
        </pc:spChg>
        <pc:spChg chg="mod">
          <ac:chgData name="Georg Ørnskov Rønsch" userId="a3d4ea3d-f603-4132-b087-70d7b6e5d62b" providerId="ADAL" clId="{5187946A-071D-4F01-81CE-F9B12049FD57}" dt="2021-04-20T08:13:10.417" v="64" actId="1076"/>
          <ac:spMkLst>
            <pc:docMk/>
            <pc:sldMk cId="2089598003" sldId="3134"/>
            <ac:spMk id="80" creationId="{981863F6-7F0A-495D-B661-24591451C27F}"/>
          </ac:spMkLst>
        </pc:spChg>
        <pc:spChg chg="mod">
          <ac:chgData name="Georg Ørnskov Rønsch" userId="a3d4ea3d-f603-4132-b087-70d7b6e5d62b" providerId="ADAL" clId="{5187946A-071D-4F01-81CE-F9B12049FD57}" dt="2021-04-20T08:13:10.417" v="64" actId="1076"/>
          <ac:spMkLst>
            <pc:docMk/>
            <pc:sldMk cId="2089598003" sldId="3134"/>
            <ac:spMk id="81" creationId="{4FE8A569-BF96-4F78-9D00-731713178DF7}"/>
          </ac:spMkLst>
        </pc:spChg>
        <pc:spChg chg="mod">
          <ac:chgData name="Georg Ørnskov Rønsch" userId="a3d4ea3d-f603-4132-b087-70d7b6e5d62b" providerId="ADAL" clId="{5187946A-071D-4F01-81CE-F9B12049FD57}" dt="2021-04-20T08:13:10.417" v="64" actId="1076"/>
          <ac:spMkLst>
            <pc:docMk/>
            <pc:sldMk cId="2089598003" sldId="3134"/>
            <ac:spMk id="82" creationId="{A2583931-C4EA-4147-98B3-50D3B4AC92DC}"/>
          </ac:spMkLst>
        </pc:spChg>
        <pc:spChg chg="mod">
          <ac:chgData name="Georg Ørnskov Rønsch" userId="a3d4ea3d-f603-4132-b087-70d7b6e5d62b" providerId="ADAL" clId="{5187946A-071D-4F01-81CE-F9B12049FD57}" dt="2021-04-20T08:13:10.417" v="64" actId="1076"/>
          <ac:spMkLst>
            <pc:docMk/>
            <pc:sldMk cId="2089598003" sldId="3134"/>
            <ac:spMk id="83" creationId="{995DBCD1-AE08-4A31-A037-E47D421936FB}"/>
          </ac:spMkLst>
        </pc:spChg>
        <pc:spChg chg="mod">
          <ac:chgData name="Georg Ørnskov Rønsch" userId="a3d4ea3d-f603-4132-b087-70d7b6e5d62b" providerId="ADAL" clId="{5187946A-071D-4F01-81CE-F9B12049FD57}" dt="2021-04-20T08:13:10.417" v="64" actId="1076"/>
          <ac:spMkLst>
            <pc:docMk/>
            <pc:sldMk cId="2089598003" sldId="3134"/>
            <ac:spMk id="84" creationId="{1633BB0F-F136-41AA-B79C-0DD936685E51}"/>
          </ac:spMkLst>
        </pc:spChg>
        <pc:spChg chg="mod">
          <ac:chgData name="Georg Ørnskov Rønsch" userId="a3d4ea3d-f603-4132-b087-70d7b6e5d62b" providerId="ADAL" clId="{5187946A-071D-4F01-81CE-F9B12049FD57}" dt="2021-04-20T08:13:10.417" v="64" actId="1076"/>
          <ac:spMkLst>
            <pc:docMk/>
            <pc:sldMk cId="2089598003" sldId="3134"/>
            <ac:spMk id="85" creationId="{E315264C-327B-462B-8DD9-902CEB531D09}"/>
          </ac:spMkLst>
        </pc:spChg>
        <pc:spChg chg="mod">
          <ac:chgData name="Georg Ørnskov Rønsch" userId="a3d4ea3d-f603-4132-b087-70d7b6e5d62b" providerId="ADAL" clId="{5187946A-071D-4F01-81CE-F9B12049FD57}" dt="2021-04-20T08:13:10.417" v="64" actId="1076"/>
          <ac:spMkLst>
            <pc:docMk/>
            <pc:sldMk cId="2089598003" sldId="3134"/>
            <ac:spMk id="86" creationId="{CFBE18F7-2459-48E9-A51B-B1363B71A539}"/>
          </ac:spMkLst>
        </pc:spChg>
        <pc:spChg chg="mod">
          <ac:chgData name="Georg Ørnskov Rønsch" userId="a3d4ea3d-f603-4132-b087-70d7b6e5d62b" providerId="ADAL" clId="{5187946A-071D-4F01-81CE-F9B12049FD57}" dt="2021-04-20T08:13:10.417" v="64" actId="1076"/>
          <ac:spMkLst>
            <pc:docMk/>
            <pc:sldMk cId="2089598003" sldId="3134"/>
            <ac:spMk id="87" creationId="{D54B003A-517F-4C65-A5DB-43DE044FF406}"/>
          </ac:spMkLst>
        </pc:spChg>
        <pc:spChg chg="mod">
          <ac:chgData name="Georg Ørnskov Rønsch" userId="a3d4ea3d-f603-4132-b087-70d7b6e5d62b" providerId="ADAL" clId="{5187946A-071D-4F01-81CE-F9B12049FD57}" dt="2021-04-20T08:13:10.417" v="64" actId="1076"/>
          <ac:spMkLst>
            <pc:docMk/>
            <pc:sldMk cId="2089598003" sldId="3134"/>
            <ac:spMk id="88" creationId="{268B6677-4030-40BA-B0D0-4DFD2E5613D2}"/>
          </ac:spMkLst>
        </pc:spChg>
        <pc:spChg chg="mod">
          <ac:chgData name="Georg Ørnskov Rønsch" userId="a3d4ea3d-f603-4132-b087-70d7b6e5d62b" providerId="ADAL" clId="{5187946A-071D-4F01-81CE-F9B12049FD57}" dt="2021-04-20T08:13:10.417" v="64" actId="1076"/>
          <ac:spMkLst>
            <pc:docMk/>
            <pc:sldMk cId="2089598003" sldId="3134"/>
            <ac:spMk id="89" creationId="{636B2CE2-AA7E-4B2F-A401-7BAE16F693E2}"/>
          </ac:spMkLst>
        </pc:spChg>
        <pc:spChg chg="mod">
          <ac:chgData name="Georg Ørnskov Rønsch" userId="a3d4ea3d-f603-4132-b087-70d7b6e5d62b" providerId="ADAL" clId="{5187946A-071D-4F01-81CE-F9B12049FD57}" dt="2021-04-20T08:13:10.417" v="64" actId="1076"/>
          <ac:spMkLst>
            <pc:docMk/>
            <pc:sldMk cId="2089598003" sldId="3134"/>
            <ac:spMk id="90" creationId="{197636FF-1523-4BFC-88EB-0EDA6F9B5039}"/>
          </ac:spMkLst>
        </pc:spChg>
        <pc:spChg chg="mod">
          <ac:chgData name="Georg Ørnskov Rønsch" userId="a3d4ea3d-f603-4132-b087-70d7b6e5d62b" providerId="ADAL" clId="{5187946A-071D-4F01-81CE-F9B12049FD57}" dt="2021-04-20T08:13:10.417" v="64" actId="1076"/>
          <ac:spMkLst>
            <pc:docMk/>
            <pc:sldMk cId="2089598003" sldId="3134"/>
            <ac:spMk id="91" creationId="{EA4E1C07-BB0A-496E-B038-DE5D0334A034}"/>
          </ac:spMkLst>
        </pc:spChg>
        <pc:spChg chg="mod">
          <ac:chgData name="Georg Ørnskov Rønsch" userId="a3d4ea3d-f603-4132-b087-70d7b6e5d62b" providerId="ADAL" clId="{5187946A-071D-4F01-81CE-F9B12049FD57}" dt="2021-04-20T08:13:10.417" v="64" actId="1076"/>
          <ac:spMkLst>
            <pc:docMk/>
            <pc:sldMk cId="2089598003" sldId="3134"/>
            <ac:spMk id="92" creationId="{7043B51E-029E-4D78-A795-2777B3BAC9D1}"/>
          </ac:spMkLst>
        </pc:spChg>
        <pc:spChg chg="mod">
          <ac:chgData name="Georg Ørnskov Rønsch" userId="a3d4ea3d-f603-4132-b087-70d7b6e5d62b" providerId="ADAL" clId="{5187946A-071D-4F01-81CE-F9B12049FD57}" dt="2021-04-20T08:13:10.417" v="64" actId="1076"/>
          <ac:spMkLst>
            <pc:docMk/>
            <pc:sldMk cId="2089598003" sldId="3134"/>
            <ac:spMk id="93" creationId="{C8DE67DB-6D3C-4AB5-9D6E-A01FF333B1CF}"/>
          </ac:spMkLst>
        </pc:spChg>
        <pc:spChg chg="mod">
          <ac:chgData name="Georg Ørnskov Rønsch" userId="a3d4ea3d-f603-4132-b087-70d7b6e5d62b" providerId="ADAL" clId="{5187946A-071D-4F01-81CE-F9B12049FD57}" dt="2021-04-20T08:13:10.417" v="64" actId="1076"/>
          <ac:spMkLst>
            <pc:docMk/>
            <pc:sldMk cId="2089598003" sldId="3134"/>
            <ac:spMk id="94" creationId="{EC2E7DF8-C222-4BBB-8DC7-37F8816FAA1C}"/>
          </ac:spMkLst>
        </pc:spChg>
        <pc:spChg chg="mod">
          <ac:chgData name="Georg Ørnskov Rønsch" userId="a3d4ea3d-f603-4132-b087-70d7b6e5d62b" providerId="ADAL" clId="{5187946A-071D-4F01-81CE-F9B12049FD57}" dt="2021-04-20T08:13:10.417" v="64" actId="1076"/>
          <ac:spMkLst>
            <pc:docMk/>
            <pc:sldMk cId="2089598003" sldId="3134"/>
            <ac:spMk id="102" creationId="{88353FF5-CAA5-477A-A289-E5F3D49DAFE8}"/>
          </ac:spMkLst>
        </pc:spChg>
        <pc:grpChg chg="mod">
          <ac:chgData name="Georg Ørnskov Rønsch" userId="a3d4ea3d-f603-4132-b087-70d7b6e5d62b" providerId="ADAL" clId="{5187946A-071D-4F01-81CE-F9B12049FD57}" dt="2021-04-20T08:13:10.417" v="64" actId="1076"/>
          <ac:grpSpMkLst>
            <pc:docMk/>
            <pc:sldMk cId="2089598003" sldId="3134"/>
            <ac:grpSpMk id="73" creationId="{E49F36FA-CA14-4AF0-AADA-7F3B743D20B5}"/>
          </ac:grpSpMkLst>
        </pc:grpChg>
        <pc:picChg chg="mod">
          <ac:chgData name="Georg Ørnskov Rønsch" userId="a3d4ea3d-f603-4132-b087-70d7b6e5d62b" providerId="ADAL" clId="{5187946A-071D-4F01-81CE-F9B12049FD57}" dt="2021-04-20T08:13:10.417" v="64" actId="1076"/>
          <ac:picMkLst>
            <pc:docMk/>
            <pc:sldMk cId="2089598003" sldId="3134"/>
            <ac:picMk id="74" creationId="{0E5BCEA4-4BA0-4719-B476-65D93D9D047A}"/>
          </ac:picMkLst>
        </pc:picChg>
        <pc:picChg chg="mod">
          <ac:chgData name="Georg Ørnskov Rønsch" userId="a3d4ea3d-f603-4132-b087-70d7b6e5d62b" providerId="ADAL" clId="{5187946A-071D-4F01-81CE-F9B12049FD57}" dt="2021-04-20T08:13:10.417" v="64" actId="1076"/>
          <ac:picMkLst>
            <pc:docMk/>
            <pc:sldMk cId="2089598003" sldId="3134"/>
            <ac:picMk id="75" creationId="{DFCABAF1-E18B-4E31-A1FC-342145BC06DB}"/>
          </ac:picMkLst>
        </pc:picChg>
        <pc:picChg chg="mod">
          <ac:chgData name="Georg Ørnskov Rønsch" userId="a3d4ea3d-f603-4132-b087-70d7b6e5d62b" providerId="ADAL" clId="{5187946A-071D-4F01-81CE-F9B12049FD57}" dt="2021-04-20T08:13:10.417" v="64" actId="1076"/>
          <ac:picMkLst>
            <pc:docMk/>
            <pc:sldMk cId="2089598003" sldId="3134"/>
            <ac:picMk id="96" creationId="{9A22C79C-E31E-4BAE-AAC2-4264516FAE12}"/>
          </ac:picMkLst>
        </pc:picChg>
        <pc:picChg chg="mod">
          <ac:chgData name="Georg Ørnskov Rønsch" userId="a3d4ea3d-f603-4132-b087-70d7b6e5d62b" providerId="ADAL" clId="{5187946A-071D-4F01-81CE-F9B12049FD57}" dt="2021-04-20T08:13:10.417" v="64" actId="1076"/>
          <ac:picMkLst>
            <pc:docMk/>
            <pc:sldMk cId="2089598003" sldId="3134"/>
            <ac:picMk id="97" creationId="{532D32F4-4C07-4EA6-8CF6-1B77D019A14E}"/>
          </ac:picMkLst>
        </pc:picChg>
        <pc:picChg chg="mod">
          <ac:chgData name="Georg Ørnskov Rønsch" userId="a3d4ea3d-f603-4132-b087-70d7b6e5d62b" providerId="ADAL" clId="{5187946A-071D-4F01-81CE-F9B12049FD57}" dt="2021-04-20T08:13:10.417" v="64" actId="1076"/>
          <ac:picMkLst>
            <pc:docMk/>
            <pc:sldMk cId="2089598003" sldId="3134"/>
            <ac:picMk id="98" creationId="{6E549E49-3ACB-40C6-9A7E-6176FF88DDCA}"/>
          </ac:picMkLst>
        </pc:picChg>
        <pc:cxnChg chg="mod">
          <ac:chgData name="Georg Ørnskov Rønsch" userId="a3d4ea3d-f603-4132-b087-70d7b6e5d62b" providerId="ADAL" clId="{5187946A-071D-4F01-81CE-F9B12049FD57}" dt="2021-04-20T08:13:10.417" v="64" actId="1076"/>
          <ac:cxnSpMkLst>
            <pc:docMk/>
            <pc:sldMk cId="2089598003" sldId="3134"/>
            <ac:cxnSpMk id="95" creationId="{9F86DB49-CA85-44CD-BEEA-03563B563528}"/>
          </ac:cxnSpMkLst>
        </pc:cxnChg>
        <pc:cxnChg chg="mod">
          <ac:chgData name="Georg Ørnskov Rønsch" userId="a3d4ea3d-f603-4132-b087-70d7b6e5d62b" providerId="ADAL" clId="{5187946A-071D-4F01-81CE-F9B12049FD57}" dt="2021-04-20T08:13:10.417" v="64" actId="1076"/>
          <ac:cxnSpMkLst>
            <pc:docMk/>
            <pc:sldMk cId="2089598003" sldId="3134"/>
            <ac:cxnSpMk id="99" creationId="{72B72648-8A4A-4DFD-A440-8FEB26F37E52}"/>
          </ac:cxnSpMkLst>
        </pc:cxnChg>
        <pc:cxnChg chg="mod">
          <ac:chgData name="Georg Ørnskov Rønsch" userId="a3d4ea3d-f603-4132-b087-70d7b6e5d62b" providerId="ADAL" clId="{5187946A-071D-4F01-81CE-F9B12049FD57}" dt="2021-04-20T08:13:10.417" v="64" actId="1076"/>
          <ac:cxnSpMkLst>
            <pc:docMk/>
            <pc:sldMk cId="2089598003" sldId="3134"/>
            <ac:cxnSpMk id="100" creationId="{9C355C31-EFC4-4B49-9EAD-C84FA32567B1}"/>
          </ac:cxnSpMkLst>
        </pc:cxnChg>
        <pc:cxnChg chg="mod">
          <ac:chgData name="Georg Ørnskov Rønsch" userId="a3d4ea3d-f603-4132-b087-70d7b6e5d62b" providerId="ADAL" clId="{5187946A-071D-4F01-81CE-F9B12049FD57}" dt="2021-04-20T08:13:10.417" v="64" actId="1076"/>
          <ac:cxnSpMkLst>
            <pc:docMk/>
            <pc:sldMk cId="2089598003" sldId="3134"/>
            <ac:cxnSpMk id="101" creationId="{BE534B88-22BD-4CCA-AA3A-759811929F05}"/>
          </ac:cxnSpMkLst>
        </pc:cxnChg>
      </pc:sldChg>
      <pc:sldChg chg="addSp modSp mod">
        <pc:chgData name="Georg Ørnskov Rønsch" userId="a3d4ea3d-f603-4132-b087-70d7b6e5d62b" providerId="ADAL" clId="{5187946A-071D-4F01-81CE-F9B12049FD57}" dt="2021-04-20T08:12:34.472" v="63" actId="14100"/>
        <pc:sldMkLst>
          <pc:docMk/>
          <pc:sldMk cId="3225782538" sldId="3135"/>
        </pc:sldMkLst>
        <pc:spChg chg="add mod">
          <ac:chgData name="Georg Ørnskov Rønsch" userId="a3d4ea3d-f603-4132-b087-70d7b6e5d62b" providerId="ADAL" clId="{5187946A-071D-4F01-81CE-F9B12049FD57}" dt="2021-04-20T08:11:56.255" v="37" actId="2085"/>
          <ac:spMkLst>
            <pc:docMk/>
            <pc:sldMk cId="3225782538" sldId="3135"/>
            <ac:spMk id="2" creationId="{3C10E9D1-1A66-401B-BFC1-096F007A1105}"/>
          </ac:spMkLst>
        </pc:spChg>
        <pc:spChg chg="add mod">
          <ac:chgData name="Georg Ørnskov Rønsch" userId="a3d4ea3d-f603-4132-b087-70d7b6e5d62b" providerId="ADAL" clId="{5187946A-071D-4F01-81CE-F9B12049FD57}" dt="2021-04-20T08:12:34.472" v="63" actId="14100"/>
          <ac:spMkLst>
            <pc:docMk/>
            <pc:sldMk cId="3225782538" sldId="3135"/>
            <ac:spMk id="9" creationId="{C83B95E0-531B-4CDB-B757-8C912BF45991}"/>
          </ac:spMkLst>
        </pc:spChg>
      </pc:sldChg>
      <pc:sldChg chg="modAnim">
        <pc:chgData name="Georg Ørnskov Rønsch" userId="a3d4ea3d-f603-4132-b087-70d7b6e5d62b" providerId="ADAL" clId="{5187946A-071D-4F01-81CE-F9B12049FD57}" dt="2021-05-17T14:35:37.330" v="628"/>
        <pc:sldMkLst>
          <pc:docMk/>
          <pc:sldMk cId="4118255967" sldId="3136"/>
        </pc:sldMkLst>
      </pc:sldChg>
      <pc:sldChg chg="del">
        <pc:chgData name="Georg Ørnskov Rønsch" userId="a3d4ea3d-f603-4132-b087-70d7b6e5d62b" providerId="ADAL" clId="{5187946A-071D-4F01-81CE-F9B12049FD57}" dt="2021-04-20T07:00:27.602" v="0" actId="47"/>
        <pc:sldMkLst>
          <pc:docMk/>
          <pc:sldMk cId="1228342117" sldId="3138"/>
        </pc:sldMkLst>
      </pc:sldChg>
      <pc:sldChg chg="del">
        <pc:chgData name="Georg Ørnskov Rønsch" userId="a3d4ea3d-f603-4132-b087-70d7b6e5d62b" providerId="ADAL" clId="{5187946A-071D-4F01-81CE-F9B12049FD57}" dt="2021-04-20T08:13:38.969" v="65" actId="47"/>
        <pc:sldMkLst>
          <pc:docMk/>
          <pc:sldMk cId="379424101" sldId="3139"/>
        </pc:sldMkLst>
      </pc:sldChg>
      <pc:sldMasterChg chg="del delSldLayout">
        <pc:chgData name="Georg Ørnskov Rønsch" userId="a3d4ea3d-f603-4132-b087-70d7b6e5d62b" providerId="ADAL" clId="{5187946A-071D-4F01-81CE-F9B12049FD57}" dt="2021-04-20T08:13:38.969" v="65" actId="47"/>
        <pc:sldMasterMkLst>
          <pc:docMk/>
          <pc:sldMasterMk cId="1233272794" sldId="2147484579"/>
        </pc:sldMasterMkLst>
        <pc:sldLayoutChg chg="del">
          <pc:chgData name="Georg Ørnskov Rønsch" userId="a3d4ea3d-f603-4132-b087-70d7b6e5d62b" providerId="ADAL" clId="{5187946A-071D-4F01-81CE-F9B12049FD57}" dt="2021-04-20T08:13:38.969" v="65" actId="47"/>
          <pc:sldLayoutMkLst>
            <pc:docMk/>
            <pc:sldMasterMk cId="1233272794" sldId="2147484579"/>
            <pc:sldLayoutMk cId="2099375529" sldId="2147484580"/>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3208655710" sldId="2147484581"/>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2674113719" sldId="2147484582"/>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2780063347" sldId="2147484583"/>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321867294" sldId="2147484584"/>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2950019768" sldId="2147484585"/>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4044828802" sldId="2147484586"/>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430855567" sldId="2147484587"/>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1661508368" sldId="2147484588"/>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4021420885" sldId="2147484589"/>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1422024275" sldId="2147484590"/>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4263021105" sldId="2147484591"/>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436683207" sldId="2147484592"/>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1229166477" sldId="2147484593"/>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1683448060" sldId="2147484594"/>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407893062" sldId="2147484595"/>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2739911140" sldId="2147484596"/>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2480379105" sldId="2147484597"/>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1778829486" sldId="2147484598"/>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3961788142" sldId="2147484599"/>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1587126758" sldId="2147484600"/>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1432176057" sldId="2147484601"/>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2449791382" sldId="2147484602"/>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2538618502" sldId="2147484603"/>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2080317211" sldId="2147484604"/>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3080717251" sldId="2147484605"/>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591467525" sldId="2147484606"/>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3516634768" sldId="2147484607"/>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1918249696" sldId="2147484608"/>
          </pc:sldLayoutMkLst>
        </pc:sldLayoutChg>
        <pc:sldLayoutChg chg="del">
          <pc:chgData name="Georg Ørnskov Rønsch" userId="a3d4ea3d-f603-4132-b087-70d7b6e5d62b" providerId="ADAL" clId="{5187946A-071D-4F01-81CE-F9B12049FD57}" dt="2021-04-20T08:13:38.969" v="65" actId="47"/>
          <pc:sldLayoutMkLst>
            <pc:docMk/>
            <pc:sldMasterMk cId="1233272794" sldId="2147484579"/>
            <pc:sldLayoutMk cId="188589405" sldId="2147484609"/>
          </pc:sldLayoutMkLst>
        </pc:sldLayoutChg>
      </pc:sldMasterChg>
      <pc:sldMasterChg chg="del delSldLayout">
        <pc:chgData name="Georg Ørnskov Rønsch" userId="a3d4ea3d-f603-4132-b087-70d7b6e5d62b" providerId="ADAL" clId="{5187946A-071D-4F01-81CE-F9B12049FD57}" dt="2021-04-20T07:00:27.602" v="0" actId="47"/>
        <pc:sldMasterMkLst>
          <pc:docMk/>
          <pc:sldMasterMk cId="4270253490" sldId="2147484610"/>
        </pc:sldMasterMkLst>
        <pc:sldLayoutChg chg="del">
          <pc:chgData name="Georg Ørnskov Rønsch" userId="a3d4ea3d-f603-4132-b087-70d7b6e5d62b" providerId="ADAL" clId="{5187946A-071D-4F01-81CE-F9B12049FD57}" dt="2021-04-20T07:00:27.602" v="0" actId="47"/>
          <pc:sldLayoutMkLst>
            <pc:docMk/>
            <pc:sldMasterMk cId="4270253490" sldId="2147484610"/>
            <pc:sldLayoutMk cId="2606798582" sldId="2147484611"/>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1317711116" sldId="2147484612"/>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2068800152" sldId="2147484613"/>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1270069992" sldId="2147484614"/>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4211535763" sldId="2147484615"/>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3289171228" sldId="2147484616"/>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646609677" sldId="2147484617"/>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1391505961" sldId="2147484618"/>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282633099" sldId="2147484619"/>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4212743775" sldId="2147484620"/>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2113590611" sldId="2147484621"/>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3230052981" sldId="2147484622"/>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2032791430" sldId="2147484623"/>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3054240943" sldId="2147484624"/>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4198815831" sldId="2147484625"/>
          </pc:sldLayoutMkLst>
        </pc:sldLayoutChg>
        <pc:sldLayoutChg chg="del">
          <pc:chgData name="Georg Ørnskov Rønsch" userId="a3d4ea3d-f603-4132-b087-70d7b6e5d62b" providerId="ADAL" clId="{5187946A-071D-4F01-81CE-F9B12049FD57}" dt="2021-04-20T07:00:27.602" v="0" actId="47"/>
          <pc:sldLayoutMkLst>
            <pc:docMk/>
            <pc:sldMasterMk cId="4270253490" sldId="2147484610"/>
            <pc:sldLayoutMk cId="2754049271" sldId="2147484626"/>
          </pc:sldLayoutMkLst>
        </pc:sldLayoutChg>
      </pc:sldMasterChg>
      <pc:sldMasterChg chg="delSldLayout">
        <pc:chgData name="Georg Ørnskov Rønsch" userId="a3d4ea3d-f603-4132-b087-70d7b6e5d62b" providerId="ADAL" clId="{5187946A-071D-4F01-81CE-F9B12049FD57}" dt="2021-04-20T07:00:27.602" v="0" actId="47"/>
        <pc:sldMasterMkLst>
          <pc:docMk/>
          <pc:sldMasterMk cId="1771759688" sldId="2147484627"/>
        </pc:sldMasterMkLst>
        <pc:sldLayoutChg chg="del">
          <pc:chgData name="Georg Ørnskov Rønsch" userId="a3d4ea3d-f603-4132-b087-70d7b6e5d62b" providerId="ADAL" clId="{5187946A-071D-4F01-81CE-F9B12049FD57}" dt="2021-04-20T07:00:27.602" v="0" actId="47"/>
          <pc:sldLayoutMkLst>
            <pc:docMk/>
            <pc:sldMasterMk cId="1771759688" sldId="2147484627"/>
            <pc:sldLayoutMk cId="3034026790" sldId="214748463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4"/>
            <a:ext cx="2943394" cy="496807"/>
          </a:xfrm>
          <a:prstGeom prst="rect">
            <a:avLst/>
          </a:prstGeom>
        </p:spPr>
        <p:txBody>
          <a:bodyPr vert="horz" lIns="91771" tIns="45885" rIns="91771" bIns="45885" rtlCol="0"/>
          <a:lstStyle>
            <a:lvl1pPr algn="l">
              <a:defRPr sz="1200"/>
            </a:lvl1pPr>
          </a:lstStyle>
          <a:p>
            <a:endParaRPr lang="de-DE"/>
          </a:p>
        </p:txBody>
      </p:sp>
      <p:sp>
        <p:nvSpPr>
          <p:cNvPr id="3" name="Datumsplatzhalter 2"/>
          <p:cNvSpPr>
            <a:spLocks noGrp="1"/>
          </p:cNvSpPr>
          <p:nvPr>
            <p:ph type="dt" sz="quarter" idx="1"/>
          </p:nvPr>
        </p:nvSpPr>
        <p:spPr>
          <a:xfrm>
            <a:off x="3846316" y="4"/>
            <a:ext cx="2943392" cy="496807"/>
          </a:xfrm>
          <a:prstGeom prst="rect">
            <a:avLst/>
          </a:prstGeom>
        </p:spPr>
        <p:txBody>
          <a:bodyPr vert="horz" lIns="91771" tIns="45885" rIns="91771" bIns="45885" rtlCol="0"/>
          <a:lstStyle>
            <a:lvl1pPr algn="r">
              <a:defRPr sz="1200"/>
            </a:lvl1pPr>
          </a:lstStyle>
          <a:p>
            <a:fld id="{9F0E4881-76EA-479E-AF14-7B7326FE3BF7}" type="datetimeFigureOut">
              <a:rPr lang="de-DE" smtClean="0"/>
              <a:t>17.05.2021</a:t>
            </a:fld>
            <a:endParaRPr lang="de-DE"/>
          </a:p>
        </p:txBody>
      </p:sp>
      <p:sp>
        <p:nvSpPr>
          <p:cNvPr id="4" name="Fußzeilenplatzhalter 3"/>
          <p:cNvSpPr>
            <a:spLocks noGrp="1"/>
          </p:cNvSpPr>
          <p:nvPr>
            <p:ph type="ftr" sz="quarter" idx="2"/>
          </p:nvPr>
        </p:nvSpPr>
        <p:spPr>
          <a:xfrm>
            <a:off x="2" y="9428245"/>
            <a:ext cx="2943394" cy="496807"/>
          </a:xfrm>
          <a:prstGeom prst="rect">
            <a:avLst/>
          </a:prstGeom>
        </p:spPr>
        <p:txBody>
          <a:bodyPr vert="horz" lIns="91771" tIns="45885" rIns="91771" bIns="45885" rtlCol="0" anchor="b"/>
          <a:lstStyle>
            <a:lvl1pPr algn="l">
              <a:defRPr sz="1200"/>
            </a:lvl1pPr>
          </a:lstStyle>
          <a:p>
            <a:endParaRPr lang="de-DE"/>
          </a:p>
        </p:txBody>
      </p:sp>
      <p:sp>
        <p:nvSpPr>
          <p:cNvPr id="5" name="Foliennummernplatzhalter 4"/>
          <p:cNvSpPr>
            <a:spLocks noGrp="1"/>
          </p:cNvSpPr>
          <p:nvPr>
            <p:ph type="sldNum" sz="quarter" idx="3"/>
          </p:nvPr>
        </p:nvSpPr>
        <p:spPr>
          <a:xfrm>
            <a:off x="3846316" y="9428245"/>
            <a:ext cx="2943392" cy="496807"/>
          </a:xfrm>
          <a:prstGeom prst="rect">
            <a:avLst/>
          </a:prstGeom>
        </p:spPr>
        <p:txBody>
          <a:bodyPr vert="horz" lIns="91771" tIns="45885" rIns="91771" bIns="45885" rtlCol="0" anchor="b"/>
          <a:lstStyle>
            <a:lvl1pPr algn="r">
              <a:defRPr sz="1200"/>
            </a:lvl1pPr>
          </a:lstStyle>
          <a:p>
            <a:fld id="{A16D44AD-4F9B-4195-9EBA-1D153FA32D7E}" type="slidenum">
              <a:rPr lang="de-DE" smtClean="0"/>
              <a:t>‹#›</a:t>
            </a:fld>
            <a:endParaRPr lang="de-DE"/>
          </a:p>
        </p:txBody>
      </p:sp>
    </p:spTree>
    <p:extLst>
      <p:ext uri="{BB962C8B-B14F-4D97-AF65-F5344CB8AC3E}">
        <p14:creationId xmlns:p14="http://schemas.microsoft.com/office/powerpoint/2010/main" val="12734367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3T17:03:06"/>
    </inkml:context>
    <inkml:brush xml:id="br0">
      <inkml:brushProperty name="width" value="0.08571" units="cm"/>
      <inkml:brushProperty name="height" value="0.08571" units="cm"/>
    </inkml:brush>
  </inkml:definitions>
  <inkml:trace contextRef="#ctx0" brushRef="#br0">141 47 7569,'0'-10'-710,"0"-1"639,0 8 1,2-4-1,3 7 1,5 2 0,4 1 102,2 2 0,-1 1 1,1-6-1,0 0 1,-1 0-1,3 1 6,2 5 1,3-5 0,3 4-16,-5-3 0,-4 0 1,0 1-1,2 3 1,4-3-10,1-1 0,-3-2 0,5 0 1,0 0-17,-2 0 0,6 5 0,-4 0 0,2-1 13,-2-3 0,3-1 0,-3 0 0,4 0-20,1 0 0,0 0 1,2 0-1,2 0 21,1 0 1,2 0-1,-3 0 1,3 0 5,2 0 1,0 6 0,3-1-1,-3-2-12,-2-1 1,4-2 0,-2 0 0,2 0 3,1 0 0,11 0 0,-8 0 0,3 0-20,0 0 1,3 0 0,0 0 0,0 0 4,1 0 1,-4 0-1,3 0 1,-3 0 0,-3 0 0,1 0 1,2 0-1,1 0-2,2 0 0,0 0 0,-5 0 1,0 0-3,0 0 1,0 0 0,-1-2 0,1-1 6,0-2 0,0-1 0,0 6 1,-1 0 1,1 0 1,0 0-1,0 0 1,0 0-1,0 0 1,-1 0 0,1 0-1,0 0 0,0 0 1,0 0-1,0 0 1,-2 0 15,-4 0 0,10-5 1,-5 0-1,3 2-9,0 1 1,-1 2 0,2 0-1,2 0 42,-1 0 1,-1 0 0,0 0 0,2 0-60,-1 0 1,-3 0 0,-1 0-1,2 0-21,3 0 0,-4 0 0,4 0 0,-1 0 9,1 0 0,-4 0 0,6 0 13,0 0 1,-4 0 0,6 0 0,-3 0 0,-1 0 7,2 0 1,-5 0 0,4 0 0,-1 0 34,0 0 0,0 0 0,-5 0 0,0 0-21,0 0 0,5 0 1,2 0-1,1 0 3,4 0 1,-3-5 0,-1-1 0,1 3-18,-1 1 0,2 2 0,4 0 0,-2-2 11,-2-3 1,-1 4 0,3-5 0,-4 5 5,-1 1 0,3 0 0,-3 0 1,0 0-5,0 0 1,3 0 0,-3 0-1,-1 0-27,1 0 0,5 0 1,-3 0-1,1 0-28,0 0 1,-5 0 0,5 0-1,1 0 29,-3 0 1,4 0 0,-7 0 0,-2 0 65,-1 0 1,3 0-1,0 0 1,-2 0-25,-1 0 0,-2 0 0,0 0-35,-1 0 0,3 0 0,1 0 1,2 0-1,-1 0-17,-3 0 0,4 0 0,0 1 0,-3 3 12,-6 1 0,7 0 0,-3-5 1,0 0-1,-4 0 0,8 0 0,-4 0 0,-1 0 28,-2 0 1,1 0-1,-3 0 1,1 0 5,-1 0 1,3 5-1,-4 1 1,3-3-25,-3-1 1,4-2 0,-3 0 0,3 0-27,2 0 1,5 0 0,0 0-1,-2 0 27,-1 0 0,3 0 1,0 0-1,-4 0-11,-4 0 1,6 0-1,-3 0 1,1 0 18,1 0 0,-2 0 1,0 0-1,0 0 0,-1 0 0,6 0 0,0 0 1,-1 0-7,-3 0 1,4 0 0,0 0 0,0 0-1,2 0 0,-4-2 1,6-1-1,-1-3-3,1 3 1,-6 1-1,4 2 1,-2 0-5,0 0 0,2 0 0,-4 0 0,2 0 5,-2 0 0,-1 0 0,-2 0 0,1 0 0,4 0 0,-3 0 0,3 0 0,-2 0-2,2 0 1,-3 0 0,5 0 0,-2 2-9,0 3 1,2-3-1,-4 3 1,2-3-21,-2-2 0,0 0 0,-1 0 0,1 0 42,1 0 1,-10 0 0,10 0 0,-3 0 4,-5 0 1,9 5 0,-5 0-1,2-1-19,-1-3 1,4-1 0,2 0-1,0 0 8,0 0 0,0 2 0,-4 2 0,2 1-23,-2-2 0,4-1 0,-2-2 0,-2 0 43,-1 0 0,-1 0 0,1 0 1,1 0-6,1 0 1,-10 0 0,9 0-1,-1 0-19,-6 0 1,4 0 0,-5 0 0,3 0-1,2 0 0,0 0 0,-1 0 0,1 0-6,0 0 0,5 0 0,0 0 0,-2 0-5,-1 0 0,3 0 0,0 0 0,-3 0 8,-6 0 1,7 0-1,-5 0 1,2 0 3,2 0 1,-11 0 0,11 0 0,-3 0 19,-1 0 1,7 0 0,-8 0 0,4 0-18,3 0 1,-6 0 0,7 0 0,-2 0-38,2 0 1,-3 0 0,3 0 0,-4 0 28,-1 0 0,0-2 0,0-1 0,0-2 5,-1 1 0,5 2 0,-3 2 0,-3 0-3,0 0 0,1 0 0,0 0 1,1 0 4,0 0 0,-5 0 0,-1 0 0,3 0-3,1 0 1,2 0 0,-2-1 0,-2-3-6,-1-1 1,-1 0 0,6 5-1,-2 0 23,-3 0 1,3-5-1,-3-1 1,1 3-20,-1 1 1,1 2-1,-7 0 1,-1 0-3,-2 0 1,3 0 0,1 0 3,-2 0 1,-3 0 0,0 0-1,1 0 1,1 0 4,3 0 0,4-2 1,-2-1-1,0-2 20,5 1 1,-6 3 0,0 1 0,-1 0 9,-1 0 1,0 0 0,-4 0-1,-1 0-5,0 0 0,0 0 1,0 0-1,1 0-5,-1 0 0,2 0 0,2 0 0,1 0-44,-1 0 1,-1 0-1,1 0 1,1 0 2,-1 0 1,-2 0 0,-2 0 0,1 0 26,-1 0 1,-5 0-1,0 0 1,0 0 25,-2 0 0,6 0 0,-4 0 1,3 0-23,2 0 1,1 0-1,-1 0 1,0 0-17,0 0 1,0-6 0,2 1 0,0 2-18,-1 1 1,2 2 0,-8 0-1,2 0 10,-2 0 0,3 0 0,-3 0 1,2 0 17,-2 0 0,4-2 0,-4-1 17,3-2 1,2-1-1,1 6 1,-1 0-1,0 0-10,0 0 1,1 0 0,-1 0 0,0 0-60,0 0 1,0 0-1,1 0 1,1 0 38,3 0 0,-3 0 0,5 0 0,-1 0-16,-1 0 0,0 0 0,-4 0 0,-1 0 15,0 0 1,5 0-1,1 0 1,-4 0 1,-5 0 1,1 0 0,-3 0 0,4 0 1,1 0 1,0 0 0,-1 0 0,-3 0-4,-1 0 0,0 0 0,6 0 0,-1 0 0,0 0 0,0 0 1,0 0-1,-1 0 6,-4 0 0,3 0 1,-3 0-1,4 0 29,1 0 1,-5 2 0,0 2-1,2 1-29,1-2 1,8 1 0,-1-1 0,-1 2-29,-2-1 0,3-1 1,1 1-1,-3 1-19,-1-2 1,-1-1-1,-1-2 1,0 0 30,0 0 1,-1 0 0,-1 0 0,-1 0 18,0 0 0,5 0 1,-7 0-1,3 0-12,2 0 1,1 0 0,-1 0 0,0 0 33,0 0 0,0 0 0,1 0 0,-1 0-29,0 0 0,0 5 0,1 1 0,-1-3-5,0-1 1,-5-2 0,-2 0 0,1 0-1,-1 0 1,-3 0 0,3 0 0,-1 0 0,-4 0 1,3 0-1,1 2 1,-1 1 0,1 2 1,-1 0-1,-1-5 1,5 0 0,4 0 0,-1 0 0,-1 0 0,-2 0 0,2 0 0,6 2 0,4 2 0,1 1 2,-1-2 1,0-1-1,-3-2 1,1 2 2,-1 3 1,-7-3-1,-2 3 1,1-3-5,3-2 1,-1 0-1,-3 0 1,-3 0 5,-1 0 1,-3 0 0,6 0 0,-1 0-9,0 0 0,2 0 1,6 0-1,-1 0-4,0 0 0,0 0 0,0 0 0,1 0 1,-1 0 1,-5 0-1,0 0 1,2 0 0,1 0 1,-5 0 0,-1 0 0,-2 0 0,0 0 0,-1 0 0,-4-2 1,0-2 1,-1-1 0,6 0 0,0 5 1,-2 0 0,-2 0 0,6 0 0,3 0 0,3 0-1,3 0 0,-1 0 1,-2-2-1,-1-1 0,-2-2 0,-5-1 1,3 6-1,-1 0 6,-4 0 1,-2-1 0,-1-3 0,-1-1 22,1 2 0,-1 1 0,3 0-27,3-3 0,-4 3 1,6-3-1,-3 3-6,1 2 0,5 0 0,-3 0 0,-1 0-28,1 0 0,3 0 0,-5 0 0,-2 0 16,-2 0 0,-1-2 0,-1-1 0,1-2 47,0 1 0,-6 1 0,0-1 50,2-1 0,2 0 0,4 3-46,2-3 1,-2 3 0,4-3 0,-1 3-28,0 2 0,7 0 0,-2 2 0,3 2-6,2 1 1,-5 0-1,-1-3 1,-1 1 3,0 2 0,-3 1 0,3-6 1,-1 0-9,-4 0 0,-2 0 0,-1 0 0,0 0-1,-1 0 0,1 0 0,-1 0 0,1 0 2,0 0 1,-1-6 0,3 1 0,1 2-3,2 1 1,5 2 0,-6 0-1,1 0 2,2 0 0,-1 0 0,6 0 0,-2 0 7,2 0 1,-6 0 0,1 0 0,-2 0 21,-1 0 0,1 0 0,-5 0-45,0 0 0,-1 5 0,1 0-5,-1-1 1,1-2-1,0-2 1,-1 0 7,1 0 1,-1 0 0,3 0 0,1 0 6,2 0 0,-1 0 1,-4 0-1,0 0 4,-1 0 1,1 0 0,-1 0 11,1 0 0,0 0 1,-1 0-5,1 0 0,0 0-4,-1 0 1,-4 0-1,-1 0-1,2 0 0,-3 0 0,1 0 1,2 0-4,2 0 0,2 0 1,1 0-1,4 0 0,-4 0 0,4 0 34,-4 0 0,-6 0 36,-1 0-45,-6 0-157,3 0 0,-6 0 21,5 0 1,2 0-199,8 0 77,-7 0 1,-2-2-310,-7-3 1,-7 3 316,-4-3 0,2 3 227,-1 2 0,7 0 0,-4 0 0</inkml:trace>
  <inkml:trace contextRef="#ctx0" brushRef="#br0" timeOffset="1">141 110 6078,'-11'0'83,"1"0"-40,7 0 1,-4 1-1,8 3-12,5 1 1,-5 7 0,6-3 3,0 0 0,-5 4 1,3-2-1,-3 3 6,-2 1 1,0 1-1,0 0 1,0 1 2,0 4 1,0-2 0,0 5 0,0 0-5,0 1 1,-2-1 0,-1 4 0,-3-2-3,3 1 1,1 3-1,2 1 1,-1 0-19,-5 1 1,5-1 0,-5 0-1,3 0-24,-2 0 0,1 1 0,-4-1 0,1 0 15,3 0 0,2 1 1,2 0-1,0 3 4,0 2 1,-5-1-1,0-5 1,2 2-5,1 4 1,2-4 0,0 3 0,0-1 6,0 1 0,-2-1 1,-1 5-1,-3 0 1,3-1 0,-4-2 0,2 3 1,1 0-15,3 0 0,1-4 1,0 4-1,0-2-5,0-3 1,0 3 0,0-2 0,0-1 16,0-2 1,0 3-1,0 1 1,0-3-5,0-1 1,0 4 0,0-1-1,0 1 0,0 1 1,0-5-1,0 3 1,0-3-14,0-2 0,0 1 0,0-1 0,0-2-4,0-3 0,-2 4 1,-2-4-1,-1 3 8,2 3 0,1-1 0,2 0 1,0 0 1,0 0 1,0 1 0,0 1-1,0 0-2,0-2 0,0 7 1,0-10-1,0-1-3,0 3 1,0-1-1,0 3 1,0-1-3,0 0 0,0 0 0,0 0 0,0 1-2,0-1 1,0 7 0,0 4 0,0 1 6,0-1 0,-5 3 0,0-5 0,1 1-4,2 1 1,2-2 0,0 3 0,0-3-1,0-2 1,0 6 0,0-5-1,0 3 5,0 0 0,0-8 1,0 5-1,0-3 0,0 0 0,0 1 0,0-6 1,0 0 2,0 0 1,0 2 0,0 2-1,0 2-1,0-3 0,0 1 0,0 0 0,0 1-4,0-1 0,0-2 0,0-2 1,2 0-6,3 0 0,-1 1 0,4-1 0,1 0 1,0 0 0,-6 6 0,4-1 0,-2-1 0,1-2 0,-1-2 0,-3 0 0,1 2 1,2 4 0,0-5 1,-5 5-1,0-2 3,0 1 1,0-1-1,0 5 1,2-1 0,3 1 0,-3-3 0,3 4 0,-3 1-5,-2-2 1,0 5 0,0-5 0,0 2-1,0-1 1,0-1-1,0 3 1,0-3-1,0-2 0,0 4 0,0-4 0,0 0 0,0 1 1,-5 4 0,0-1 0,1 1 0,2-1 0,2 3 0,0-4 0,0 4 0,0 2 0,0 0 0,0 0 0,0 0 0,0-1 0,6 1 0,1 0 0,0 0 0,-1 0 0,1 0 0,-3-1 0,1 0 0,-1-5 0,-3 3 0,-1-6 0,0 0-6,0 0 1,0 4 0,0-6-1,0-1 3,0-2 1,0 5 0,0 2 0,0 1 2,0 1 0,0 0 0,0 4 0,0 1 0,0 0 1,0 0 0,0 0-1,0 0 0,0-1 1,0 1 0,0-2-1,0-1-1,0-3 0,0-4 0,0 3 0,0-2-4,0-3 1,0-3-1,0 0 1,0 1-1,0 3 1,0-3-1,2 5 1,1 0-7,3 4 0,-1-2 0,-3 1 1,1 1 6,2-2 1,1 5 0,-5-3 0,3 1-1,1-1 0,0 6 0,-3-6 0,1-2 3,3 0 0,4-6 1,-5 8-1,-1 0-13,-3-3 0,5 8 0,-1-2 0,-2 4 6,-1-4 0,0 2 0,1-5 0,2 3 2,-1 1 0,-2-4 1,-2 0-1,0 1 6,0 2 0,0 2 0,0 0 1,0-2-5,0-3 1,0 3 0,0-4 0,0 6-8,0 5 1,0-3 0,0 4 0,0-1-4,0 1 0,0 4 1,1-3-1,3-1 15,1 1 0,0-2 1,-5-5-1,0 0 1,0 0 1,2-2-1,1-2 1,3-3-9,-3-2 1,-1 4 0,0-4 0,1 0-10,2 0 1,0 4-1,-5-6 1,0-1 11,0-2 0,0 3 0,0 1 1,0-3 0,0-1 0,0-1 1,0-1-1,0 0 0,0 0 1,0 6-1,0-1 1,0-1-2,0-2 1,0 3 0,0 2 0,0 0-14,0 1 0,0-1 0,0-4 1,0 5 3,0 0 1,-5-2-1,0 3 1,0-2 10,-2-3 0,5-2 0,-5-2 0,2-2 0,0-3 0,0 4 0,3-4 0,-2 2-5,-1-2 0,0 7 0,5-6 1,-2 1 2,-3 2 0,3-6 0,-3 0 0,3 0-3,2 1 0,0-1 0,0 2 1,0-4 0,0 1 0,0-6 0,0 4 0,0-3-2,0-3 1,-5 2 0,0 3-1,1 0 4,3-1 1,1 4 0,0-2-1,0-2-1,0-2 1,0 1-1,0 1 1,-2 1-2,-3 0 0,3 2 0,-3-1 0,3-2 0,2 0 12,0 2 1,-2-2-1,-1 5 3,-2-1 0,0-1 0,5-3 1,0 2-11,0-2 1,0-1 0,0-3-1,0 1 0,0-1 1,0 1-1,-2 0 1,-2-1-1,-1 1 0,0-6 1,5 1-2,0 1 0,-5 2 1,-1 1-1,3 1 5,1 0 1,1-3 0,-3 0 0,-1-3 1,1 2 0,3 2 1,1 2-6,0-1 1,0 1-1,0-1 1,0 1 0,0 0 1,0-6 0,0 0-5,0 3 1,0 1 0,0 1-1,0 1 0,0-1 0,1 1 1,5 0 1,-5 4-1,5 1 1,-5 0-1,-1 2 1,2-6 0,1 5 0,3-1-1,-3 0 1,-1 0 0,-2-6 8,0 1 1,0-5-5,0-1 0,2-7-4,3 3 1,-3-3 0,3 2-6,-3 6 0,-2-4-25,0 6 0,1-11-3,4 3 1,-1-8 29,6-2-5,-6 0 21,10 5 1,-6 0-10,8 0 1,-6 0-5,1 0 0,-3 1 0,5 3 0,-3 1 0,2-2 0,-3-1 0,1 0 0,2 1 0,2 3 1,-3 4 0,-1-3 0,2 0 1,2 0 1,2 0 0,-1-4-1,1 2-2,-1-1 1,1-2 0,0-1-5,-1 5 1,1-5-1,0 4-3,-1-3 0,1-2 0,-2 2 1,-2 1 0,-2 3 1,1-1-1,4-5-15,1 0 1,-1 0 0,1 0 5,0 0 0,-1 0-1,1 0 1,-1-5 0,1-1 1,0 1 10,-1 5 0,1 0 0,0 0-12,-1 0 0,-4 0 0,-1 0-40,2 0 0,2 0-42,2 0 27,-8 0 19,6 0-5,-12 0 0,5-2-96,-7-3 1,2 4-313,3-5 465,-4-2 0,13-1 0,-5-7 0</inkml:trace>
  <inkml:trace contextRef="#ctx0" brushRef="#br0" timeOffset="2">2170 13487 7301,'-2'-9'-1105,"-3"4"1289,3 3 79,-4 2 0,7 0 455,4 0-549,-3 0 0,7 0-138,-4 0 0,4 0 0,6 0 0,1 0 29,0 0 0,-1 0 1,1 0-1,-1 0-62,1 0 1,5-5 0,0 0 0,-1 2 40,3 1 1,-6 2 0,4 0 0,-3 0-22,-3 0 0,1 0 1,-1 0-176,1 0 0,0 0 15,-1 0 0,1 0-63,-1 0-15,-6 0 22,5 0 97,-12 7 0,6-5-304,-2 3 0,-5-2 405,4 2 0,-3 4 0,-2 7 0</inkml:trace>
  <inkml:trace contextRef="#ctx0" brushRef="#br0" timeOffset="3">6041 13565 7514,'9'0'-173,"0"-2"0,-4-1 143,5-2 1,4 0 0,2 5 69,-1 0 0,1 0 0,0 0 0,-1 0-27,1 0 0,5 0 0,-1 0 0,1 0 11,2 0 1,1 0 0,7 0 0,1 0 2,-1 0 0,0 1 0,2 3 0,2 1-25,1-2 0,6-1 1,-4-2-1,2 0-8,3 0 0,2 0 1,2 0-1,0 0 41,0 0 0,6 0 0,5 0 0,1 0-65,-2 0 0,4 0 0,-4 0 1,2 0 16,-2 0 1,2 0 0,-5 0 0,1 2 0,4 3 0,2-3 1,1 5-1,-1-2-15,-4 0 0,4 2 0,-4-3 0,4 1 22,1-2 0,-4-1 0,-3 0 1,1 1 22,-1 2 1,-3 1 0,4-6-1,-3 1-10,-2 5 1,-3-5-1,-1 4 1,0-3-6,0-2 0,-2 5 1,-2 1-1,-3-3-4,-2-1 1,4-2 0,-4 0 0,0 0-2,0 0 0,6 0 0,-4 0 0,1 0 0,1 0 1,-2 0 0,3 0 0,-3 0 4,-2 0 1,6 0 0,-5 0 0,1 0 21,-3 0 1,1 0 0,-2 0 0,-1 0 15,-2 0 0,3 0 0,1 0 1,-3 0-18,-1 0 1,-1-2 0,1-1-1,1-3-28,3 3 0,-1 1 0,-3 2 0,2 0 1,1 0 1,6 0-1,-4 0 1,0 0-5,0 0 1,6 0 0,-3 0 0,3 0 4,-3 0 1,8-5 0,-6 0-1,1 1 8,1 3 1,-7 1-1,0 0 1,-2 0-1,1 0 0,4 0 1,-4 0-1,-1-2 20,2-3 0,1 3 0,4-3 0,-1 3-6,1 2 1,2 0 0,2 0 0,-2-2-7,-3-3 0,4 3 0,0-3 1,4 3-12,0 2 1,-1-1-1,-3-3 1,1-1-6,0 1 1,2 1 0,1 0-1,0-3-10,-5 3 1,2-1 0,-5 1 0,3-2 8,2 1 1,1 3-1,3 1 1,2-2 0,3-3 0,-1 3 1,4-3-1,-1 3-2,1 2 1,1 0 0,3 0 0,-1 0-6,1 0 0,-3 0 0,-1 0 0,-1 0 6,0 0 0,1 0 0,0 0 0,-3 0 2,-2 0 1,5 2-1,-4 1 1,2 2 0,1-1 1,-6-2-1,5-2 1,2 0 3,2 0 0,-4 0 0,-2 0 0,1 0-1,-1 0 1,-3 0-1,6 0 1,-1 0-21,-2 0 1,6 1 0,-5 3 0,1 1 10,0-2 1,-5-1-1,4-2 1,-1 0 1,1 0 1,-6 0 0,4 0-1,-2 0 11,0 0 1,0 0 0,-4 0-1,3 0 4,1 0 0,1 0 0,-2 0 0,1 0 5,-2 0 0,5 0 0,1 0 1,-1 0-16,-2 0 1,0 0-1,-1 0 1,0 0-5,2 0 1,-5 0-1,3 0 1,-5 0 0,-6 0 0,4 0 0,-3 0 1,3 0-1,2 0 0,0 0 0,-1 0 1,3 0 2,3 0 0,-3 0 0,3 0 0,-2 0 5,2 0 1,-2 0-1,6 0 1,-2 0 8,-4 0 1,5 0 0,1 0 0,-1 0-14,-3 0 1,2 0-1,-2 0 1,-2 0 3,-1 0 0,3 0 0,2 0 0,0 0 22,-1 0 1,5 0 0,-5 0 0,3 0-7,3 0 1,-5 0 0,-1 2 0,-1 1-47,0 3 0,6-1 0,-5-5 0,1 0 20,0 0 0,3 0 1,-3 1-1,1 3-4,4 1 0,0 0 1,0-5-1,-3 0 3,-2 0 0,5 6 0,-4-1 1,2-2 30,1-1 0,-3 0 1,4 1-1,-2 2 0,2-1 0,-3-2 1,1-2-1,0 0-26,-1 0 1,4 0 0,-4 1 0,1 3-3,0 1 1,-5 0-1,4-5 1,-2 0-3,-4 0 1,-1 0-1,-1 0 1,2-2 0,2-3 0,1 4 0,-5-5 1,2 5 28,2 1 0,0 0 0,-5 0 1,0 0 3,0 0 1,0-6 0,-2 1-18,-4 2 0,5 1 1,-7 2-1,1 0 2,-3 0 1,3-2 0,0-1-1,-1-2 1,0 1-9,-1 2 0,0 2 0,5 0 1,-1 0-9,1 0 1,-3 0 0,2 0 0,-1 0-7,-1 0 0,5 0 0,-5 0 0,2 0 10,0 0 0,-8 0 0,4 0 0,-1 0 21,-1 0 1,1 0-1,-6 0 1,0 0-12,0 0 1,6 0 0,-1 0 0,1 0-10,1 0 1,-5 0 0,5 0 3,0 0 1,-3 0 0,5 0-1,-1 0-21,1 0 1,-3 0 0,3 0 0,-2 0 0,-2 0 9,2 0 1,-5 0-1,6 0 1,-3 0 1,0 0 0,3 0 0,-5 0 0,3 0 1,-3 0 0,4 0 0,1 0 0,-1 0 0,0 0 0,4 0 0,-4 0 0,0 0 2,0 0 0,-2 0 1,-4 0-1,1 0 22,3 0 1,-3 0 0,3 0-1,-3 0-19,-1 0 0,4 0 1,0 0-1,-1 0-24,-2 0 1,-2 0-1,1 0 1,-1 0-28,0 0 1,-2 0-1,-1 0 1,-2 0 41,2 0 1,-5 0 0,-1 0 0,-1 0 21,0 0 1,5 0 0,-4 0 0,1-1 11,-1-5 0,1 5 0,-4-5 0,4 5-16,1 1 0,-5 0 1,3 0-1,-1 0-14,0 0 1,0 0-1,-6 0 5,1 0 0,0 0 1,-1 0-16,1 0 1,0 0-1,-1 0 1,2 0 3,4 0 1,-2 0 0,6 0 0,-1 0-4,0 0 0,0 0 0,4 0 0,-2 0 6,2 0 1,-4 0 0,1 0 0,-3 0 27,-3 0 0,-1 0 0,-3 0 0,1 0 16,-1 0 0,1 0 0,0 0-53,-1 0 1,1 0 0,1 0-19,4 0 1,2 0 0,3 0-1,-6 0 1,-2 0 1,-3 0-1,1 0 1,0 1 15,-1 5 0,1-5 1,1 5-1,2-5 28,2-1 1,0 0-1,-6 0 1,1 0 43,0 0 0,-1 0 0,1 0 0,-1 0-48,1 0 1,5 0-1,0 0 1,-2 0-11,-2 0 0,-1 6 0,-1-1 0,1-2-6,0-1 1,-1-2 0,1 0-1,-2 2 20,-4 3 1,4-3 39,-4 3 0,-1-3-43,1-2 0,1 0 0,4 0 1,1 0 0,0 0 0,-1 0-27,1 0 1,-1 0 0,1 0-66,0 0 0,-1 0 81,1 0 0,0 0 21,-1 0 0,-4 0-18,-1 0 0,-5 5 1,6 0-1,1-2 0,-4-1 0,3-2-22,1 0 0,2 0 12,1 0 1,-4 2 0,-1 3 0,-5-3-65,6 3-95,-8-3 1,6-2-62,-4 0 0,-1 0-259,6 0 184,-6 0 0,1 0 300,-10 0 0,-4 0 0,-7 0 0</inkml:trace>
  <inkml:trace contextRef="#ctx0" brushRef="#br0" timeOffset="4">24835 125 6594,'11'-7'-307,"-1"-3"1,-6 1 397,1-1 1,-3 5 256,-2-6-298,0 8 0,0-2 0,0 10-2,0 5 1,0-1 0,0 1-18,0 2 0,0 2 1,0 2-1,0-1-14,0 1 0,0 1 0,0 2 0,0 2-6,0-2 1,0 0-1,0 1 1,0 0-13,0-1 0,5 1 0,0-1 1,-2 1 1,-1-1 1,3 4 0,1 0 0,-3-1 9,-1 1 1,-2 4 0,0-1 0,0 2-6,0-2 1,2 4 0,1-6-1,2 2-10,-1 0 1,-3-2 0,-1 4 0,0-2-1,0 2 0,2 1 0,2 1 0,1-2 1,-2-2 0,-1 0 0,-2 5 0,2 0 1,3 0 1,-3 0-1,3 1 1,-3-1 0,-2 0 1,0 0 0,0 1 0,0-1 10,0 0 0,0 5 0,0 1 0,0-2 1,0-3 0,0 1-1,-2 2 1,-2 2 12,-1-3 1,0-1 0,5 0 0,-2 2-18,-3 1 0,3 2 0,-3-3 0,3 1-2,2-1 1,0 3-1,-1-1 1,-3-3 6,-1-1 0,0 0 1,5 2-1,0 1 4,0-1 1,0 3 0,0 0 0,0 1 4,0-1 0,0 0 0,0-3 0,0 1-5,0-1 1,0 3 0,0 0 0,2 0-4,3 0 0,-4-1 0,5-4 0,-5 1 1,-1 3 1,6-1 0,-1-3 0,-2 2 2,-1 1 1,0 1 0,1-4 0,2 1 6,-1 3 0,-2 1 0,-2-3 1,0 1-6,0-1 0,5 3 0,0-2 0,-2-1-22,-1-2 0,3-2 0,1 2 0,-3 2 8,-1 1 0,0 1 1,1-6-1,2 0-6,-1 0 0,-3 1 0,-1-1 0,0 2-11,0 3 1,0-3 0,0 5 0,0 0 17,0 4 0,-5 3 0,0 0 1,0 0 1,-2 2 1,5-9 0,-3 11 0,3-2-8,2-2 1,-5 3 0,0-9 0,1-1 2,3 0 0,1 0 0,0-3 1,0 1-7,0-1 0,0 3 1,0 0-1,-2 0-12,-3 0 0,3 4 0,-5-4 1,2 0 7,0 1 0,-2 4 0,3-3 1,-3 1 4,-1 1 0,4-6 1,-3 6-1,2 0 2,0-2 0,-2 3 0,3-5 1,-1 0-1,2 0 0,1 6 0,0-3 0,-1 5 1,-2 0 1,-2-4 0,3 0 0,-3 1-2,-1 2 1,4 2-1,-3 0 1,2 0-1,0-1 0,0 1 1,5 0-1,0-2 0,0-3 0,0 3 0,0-4 0,0 3-5,0-3 1,0 5 0,0-5 0,0 4-6,0 2 1,0-2 0,0-1 0,0-3 3,0 3 0,0-5 0,0 3 0,0 0 6,0-2 0,0 5 0,0-4 1,0 3-1,0-3 1,0 4 0,0-5-2,0 0 1,0 5 0,0-5 0,0 2 2,0-1 0,-2-1 0,-2 4 0,-1-3 0,0 3-2,-2 1 1,5 0 0,-5-2 0,2-3-1,0-2 0,0 4 0,5-6 0,-2 1 0,-3 1 0,3-5 0,-3 3 0,3-3 0,2-2 0,0 6 0,0-1 0,0-1 0,0-2 0,0 0 0,0 2 0,0 3 3,0 2 0,0-1 0,0 7 0,0-3-1,0 0 1,-2 11 0,-1-9-1,-2 2 1,1 2 1,-3-6 0,0 9 1,-1-4 1,4-1-1,-1 2 1,2 1-1,-1 0 8,-1-4 0,0 4 0,5-7 1,0-1 13,0-2 1,0 1-1,0-2 1,0-1-18,0 0 1,0-2 0,0-3-1,0 2-9,0 1 0,0 2 1,0-3-1,0 2 0,0-3 0,0 6 0,0 0 0,0 2 0,0-1 1,0-4 0,0 4 0,0 1-1,0-2 0,0 5 0,0-5 0,0 2-2,0-1 1,0-1 0,0 3 0,0-1 3,0 1 0,0-3 1,-2 2-1,-2 0-4,-1-3 1,0 0-1,5-8 1,0 0-6,0 0 1,0 0 0,0-1 0,0-2-1,0-2 1,0-6 0,0 7-1,0 0 3,0 3 1,0 1 0,2 0 0,1 0-1,2 1 0,1 4 0,-6 2 0,0 0-3,0 1 1,0-3-1,1-5 1,3-1 2,1-4 0,0 1 0,-5-4 0,0 0 2,0-1 0,2 4 0,1-5 0,3 0-1,-3 1 1,-1-3-1,-2 6 1,0-1 0,0 0 1,0 2-1,0 5 1,0-1-3,0-4 0,0 3 0,0-3 0,0 2-2,0-2 0,5 2 0,0-6 0,-1 1-1,-3 0 0,-1-1 0,0-3 0,2 2 1,3-2 1,-3 4 0,3-1 0,-3 1-6,-2-1 1,0 1 0,0-4-1,0 3 5,0 3 0,0-1 1,0 4-1,0-4-1,0-1 1,0 4 0,0-2-1,0-1 7,0-3 0,0 1 0,0 1 0,0-1-3,0 1 0,0-1 0,0-2 0,0 0 2,0-1 1,0 4 0,0 0-1,0-1 1,0 1 0,0-3 0,0-2 0,0 1 0,0 2 0,0-1 0,0-4-1,0 0 0,2-1 1,1 1-1,2 0 0,-1-1 0,-2 1 1,-2-1-1,0 1 0,5 0 0,0-1 0,-1 1 0,-3-1 0,-1 1 1,0 0 1,0-1-1,2-1 1,1-2 3,3-1 0,-1-1 0,-5 6 0,0-1-5,0 1 0,0-1 0,0 1 0,0 0 0,0-1 1,0 1 0,0 0-3,0-1 0,0 1-2,0-1 1,0 1 0,2-2 0,1-2 2,2-2 1,1 1-1,-6 4 1,0 1 0,0 0 0,0-1 0,0 1 1,1-1-4,4 1 0,-3 0 0,3-1 0,-3 1-7,-2 0 0,0-6 0,0 0 3,0 2 1,2 2 0,1 2 6,3 0 1,-1-6 0,-5 0-1,0 3 0,0 0 0,1 1 0,3-2 1,1-1 1,0-1-1,-5 6 1,0-1 0,0-4-2,0-1 0,2-1 1,2 3-1,1-2 0,0 1 0,-5 4 0,0-4-24,0-1-45,0-6-40,0 3 56,0-7 0,2 0-168,3 0-41,-3 0 93,5 0 127,-7 0 1,1-5 0,3-2 0,1-2-35,-2-3 1,-1-2 0,-2-2 0,0 1-56,0-1 1,0 6 0,-2 1 130,-3 2 0,-10-5 0,-10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3T17:03:06"/>
    </inkml:context>
    <inkml:brush xml:id="br0">
      <inkml:brushProperty name="width" value="0.08571" units="cm"/>
      <inkml:brushProperty name="height" value="0.08571" units="cm"/>
    </inkml:brush>
  </inkml:definitions>
  <inkml:trace contextRef="#ctx0" brushRef="#br0">141 47 7569,'0'-10'-710,"0"-1"639,0 8 1,2-4-1,3 7 1,5 2 0,4 1 102,2 2 0,-1 1 1,1-6-1,0 0 1,-1 0-1,3 1 6,2 5 1,3-5 0,3 4-16,-5-3 0,-4 0 1,0 1-1,2 3 1,4-3-10,1-1 0,-3-2 0,5 0 1,0 0-17,-2 0 0,6 5 0,-4 0 0,2-1 13,-2-3 0,3-1 0,-3 0 0,4 0-20,1 0 0,0 0 1,2 0-1,2 0 21,1 0 1,2 0-1,-3 0 1,3 0 5,2 0 1,0 6 0,3-1-1,-3-2-12,-2-1 1,4-2 0,-2 0 0,2 0 3,1 0 0,11 0 0,-8 0 0,3 0-20,0 0 1,3 0 0,0 0 0,0 0 4,1 0 1,-4 0-1,3 0 1,-3 0 0,-3 0 0,1 0 1,2 0-1,1 0-2,2 0 0,0 0 0,-5 0 1,0 0-3,0 0 1,0 0 0,-1-2 0,1-1 6,0-2 0,0-1 0,0 6 1,-1 0 1,1 0 1,0 0-1,0 0 1,0 0-1,0 0 1,-1 0 0,1 0-1,0 0 0,0 0 1,0 0-1,0 0 1,-2 0 15,-4 0 0,10-5 1,-5 0-1,3 2-9,0 1 1,-1 2 0,2 0-1,2 0 42,-1 0 1,-1 0 0,0 0 0,2 0-60,-1 0 1,-3 0 0,-1 0-1,2 0-21,3 0 0,-4 0 0,4 0 0,-1 0 9,1 0 0,-4 0 0,6 0 13,0 0 1,-4 0 0,6 0 0,-3 0 0,-1 0 7,2 0 1,-5 0 0,4 0 0,-1 0 34,0 0 0,0 0 0,-5 0 0,0 0-21,0 0 0,5 0 1,2 0-1,1 0 3,4 0 1,-3-5 0,-1-1 0,1 3-18,-1 1 0,2 2 0,4 0 0,-2-2 11,-2-3 1,-1 4 0,3-5 0,-4 5 5,-1 1 0,3 0 0,-3 0 1,0 0-5,0 0 1,3 0 0,-3 0-1,-1 0-27,1 0 0,5 0 1,-3 0-1,1 0-28,0 0 1,-5 0 0,5 0-1,1 0 29,-3 0 1,4 0 0,-7 0 0,-2 0 65,-1 0 1,3 0-1,0 0 1,-2 0-25,-1 0 0,-2 0 0,0 0-35,-1 0 0,3 0 0,1 0 1,2 0-1,-1 0-17,-3 0 0,4 0 0,0 1 0,-3 3 12,-6 1 0,7 0 0,-3-5 1,0 0-1,-4 0 0,8 0 0,-4 0 0,-1 0 28,-2 0 1,1 0-1,-3 0 1,1 0 5,-1 0 1,3 5-1,-4 1 1,3-3-25,-3-1 1,4-2 0,-3 0 0,3 0-27,2 0 1,5 0 0,0 0-1,-2 0 27,-1 0 0,3 0 1,0 0-1,-4 0-11,-4 0 1,6 0-1,-3 0 1,1 0 18,1 0 0,-2 0 1,0 0-1,0 0 0,-1 0 0,6 0 0,0 0 1,-1 0-7,-3 0 1,4 0 0,0 0 0,0 0-1,2 0 0,-4-2 1,6-1-1,-1-3-3,1 3 1,-6 1-1,4 2 1,-2 0-5,0 0 0,2 0 0,-4 0 0,2 0 5,-2 0 0,-1 0 0,-2 0 0,1 0 0,4 0 0,-3 0 0,3 0 0,-2 0-2,2 0 1,-3 0 0,5 0 0,-2 2-9,0 3 1,2-3-1,-4 3 1,2-3-21,-2-2 0,0 0 0,-1 0 0,1 0 42,1 0 1,-10 0 0,10 0 0,-3 0 4,-5 0 1,9 5 0,-5 0-1,2-1-19,-1-3 1,4-1 0,2 0-1,0 0 8,0 0 0,0 2 0,-4 2 0,2 1-23,-2-2 0,4-1 0,-2-2 0,-2 0 43,-1 0 0,-1 0 0,1 0 1,1 0-6,1 0 1,-10 0 0,9 0-1,-1 0-19,-6 0 1,4 0 0,-5 0 0,3 0-1,2 0 0,0 0 0,-1 0 0,1 0-6,0 0 0,5 0 0,0 0 0,-2 0-5,-1 0 0,3 0 0,0 0 0,-3 0 8,-6 0 1,7 0-1,-5 0 1,2 0 3,2 0 1,-11 0 0,11 0 0,-3 0 19,-1 0 1,7 0 0,-8 0 0,4 0-18,3 0 1,-6 0 0,7 0 0,-2 0-38,2 0 1,-3 0 0,3 0 0,-4 0 28,-1 0 0,0-2 0,0-1 0,0-2 5,-1 1 0,5 2 0,-3 2 0,-3 0-3,0 0 0,1 0 0,0 0 1,1 0 4,0 0 0,-5 0 0,-1 0 0,3 0-3,1 0 1,2 0 0,-2-1 0,-2-3-6,-1-1 1,-1 0 0,6 5-1,-2 0 23,-3 0 1,3-5-1,-3-1 1,1 3-20,-1 1 1,1 2-1,-7 0 1,-1 0-3,-2 0 1,3 0 0,1 0 3,-2 0 1,-3 0 0,0 0-1,1 0 1,1 0 4,3 0 0,4-2 1,-2-1-1,0-2 20,5 1 1,-6 3 0,0 1 0,-1 0 9,-1 0 1,0 0 0,-4 0-1,-1 0-5,0 0 0,0 0 1,0 0-1,1 0-5,-1 0 0,2 0 0,2 0 0,1 0-44,-1 0 1,-1 0-1,1 0 1,1 0 2,-1 0 1,-2 0 0,-2 0 0,1 0 26,-1 0 1,-5 0-1,0 0 1,0 0 25,-2 0 0,6 0 0,-4 0 1,3 0-23,2 0 1,1 0-1,-1 0 1,0 0-17,0 0 1,0-6 0,2 1 0,0 2-18,-1 1 1,2 2 0,-8 0-1,2 0 10,-2 0 0,3 0 0,-3 0 1,2 0 17,-2 0 0,4-2 0,-4-1 17,3-2 1,2-1-1,1 6 1,-1 0-1,0 0-10,0 0 1,1 0 0,-1 0 0,0 0-60,0 0 1,0 0-1,1 0 1,1 0 38,3 0 0,-3 0 0,5 0 0,-1 0-16,-1 0 0,0 0 0,-4 0 0,-1 0 15,0 0 1,5 0-1,1 0 1,-4 0 1,-5 0 1,1 0 0,-3 0 0,4 0 1,1 0 1,0 0 0,-1 0 0,-3 0-4,-1 0 0,0 0 0,6 0 0,-1 0 0,0 0 0,0 0 1,0 0-1,-1 0 6,-4 0 0,3 0 1,-3 0-1,4 0 29,1 0 1,-5 2 0,0 2-1,2 1-29,1-2 1,8 1 0,-1-1 0,-1 2-29,-2-1 0,3-1 1,1 1-1,-3 1-19,-1-2 1,-1-1-1,-1-2 1,0 0 30,0 0 1,-1 0 0,-1 0 0,-1 0 18,0 0 0,5 0 1,-7 0-1,3 0-12,2 0 1,1 0 0,-1 0 0,0 0 33,0 0 0,0 0 0,1 0 0,-1 0-29,0 0 0,0 5 0,1 1 0,-1-3-5,0-1 1,-5-2 0,-2 0 0,1 0-1,-1 0 1,-3 0 0,3 0 0,-1 0 0,-4 0 1,3 0-1,1 2 1,-1 1 0,1 2 1,-1 0-1,-1-5 1,5 0 0,4 0 0,-1 0 0,-1 0 0,-2 0 0,2 0 0,6 2 0,4 2 0,1 1 2,-1-2 1,0-1-1,-3-2 1,1 2 2,-1 3 1,-7-3-1,-2 3 1,1-3-5,3-2 1,-1 0-1,-3 0 1,-3 0 5,-1 0 1,-3 0 0,6 0 0,-1 0-9,0 0 0,2 0 1,6 0-1,-1 0-4,0 0 0,0 0 0,0 0 0,1 0 1,-1 0 1,-5 0-1,0 0 1,2 0 0,1 0 1,-5 0 0,-1 0 0,-2 0 0,0 0 0,-1 0 0,-4-2 1,0-2 1,-1-1 0,6 0 0,0 5 1,-2 0 0,-2 0 0,6 0 0,3 0 0,3 0-1,3 0 0,-1 0 1,-2-2-1,-1-1 0,-2-2 0,-5-1 1,3 6-1,-1 0 6,-4 0 1,-2-1 0,-1-3 0,-1-1 22,1 2 0,-1 1 0,3 0-27,3-3 0,-4 3 1,6-3-1,-3 3-6,1 2 0,5 0 0,-3 0 0,-1 0-28,1 0 0,3 0 0,-5 0 0,-2 0 16,-2 0 0,-1-2 0,-1-1 0,1-2 47,0 1 0,-6 1 0,0-1 50,2-1 0,2 0 0,4 3-46,2-3 1,-2 3 0,4-3 0,-1 3-28,0 2 0,7 0 0,-2 2 0,3 2-6,2 1 1,-5 0-1,-1-3 1,-1 1 3,0 2 0,-3 1 0,3-6 1,-1 0-9,-4 0 0,-2 0 0,-1 0 0,0 0-1,-1 0 0,1 0 0,-1 0 0,1 0 2,0 0 1,-1-6 0,3 1 0,1 2-3,2 1 1,5 2 0,-6 0-1,1 0 2,2 0 0,-1 0 0,6 0 0,-2 0 7,2 0 1,-6 0 0,1 0 0,-2 0 21,-1 0 0,1 0 0,-5 0-45,0 0 0,-1 5 0,1 0-5,-1-1 1,1-2-1,0-2 1,-1 0 7,1 0 1,-1 0 0,3 0 0,1 0 6,2 0 0,-1 0 1,-4 0-1,0 0 4,-1 0 1,1 0 0,-1 0 11,1 0 0,0 0 1,-1 0-5,1 0 0,0 0-4,-1 0 1,-4 0-1,-1 0-1,2 0 0,-3 0 0,1 0 1,2 0-4,2 0 0,2 0 1,1 0-1,4 0 0,-4 0 0,4 0 34,-4 0 0,-6 0 36,-1 0-45,-6 0-157,3 0 0,-6 0 21,5 0 1,2 0-199,8 0 77,-7 0 1,-2-2-310,-7-3 1,-7 3 316,-4-3 0,2 3 227,-1 2 0,7 0 0,-4 0 0</inkml:trace>
  <inkml:trace contextRef="#ctx0" brushRef="#br0" timeOffset="1">141 110 6078,'-11'0'83,"1"0"-40,7 0 1,-4 1-1,8 3-12,5 1 1,-5 7 0,6-3 3,0 0 0,-5 4 1,3-2-1,-3 3 6,-2 1 1,0 1-1,0 0 1,0 1 2,0 4 1,0-2 0,0 5 0,0 0-5,0 1 1,-2-1 0,-1 4 0,-3-2-3,3 1 1,1 3-1,2 1 1,-1 0-19,-5 1 1,5-1 0,-5 0-1,3 0-24,-2 0 0,1 1 0,-4-1 0,1 0 15,3 0 0,2 1 1,2 0-1,0 3 4,0 2 1,-5-1-1,0-5 1,2 2-5,1 4 1,2-4 0,0 3 0,0-1 6,0 1 0,-2-1 1,-1 5-1,-3 0 1,3-1 0,-4-2 0,2 3 1,1 0-15,3 0 0,1-4 1,0 4-1,0-2-5,0-3 1,0 3 0,0-2 0,0-1 16,0-2 1,0 3-1,0 1 1,0-3-5,0-1 1,0 4 0,0-1-1,0 1 0,0 1 1,0-5-1,0 3 1,0-3-14,0-2 0,0 1 0,0-1 0,0-2-4,0-3 0,-2 4 1,-2-4-1,-1 3 8,2 3 0,1-1 0,2 0 1,0 0 1,0 0 1,0 1 0,0 1-1,0 0-2,0-2 0,0 7 1,0-10-1,0-1-3,0 3 1,0-1-1,0 3 1,0-1-3,0 0 0,0 0 0,0 0 0,0 1-2,0-1 1,0 7 0,0 4 0,0 1 6,0-1 0,-5 3 0,0-5 0,1 1-4,2 1 1,2-2 0,0 3 0,0-3-1,0-2 1,0 6 0,0-5-1,0 3 5,0 0 0,0-8 1,0 5-1,0-3 0,0 0 0,0 1 0,0-6 1,0 0 2,0 0 1,0 2 0,0 2-1,0 2-1,0-3 0,0 1 0,0 0 0,0 1-4,0-1 0,0-2 0,0-2 1,2 0-6,3 0 0,-1 1 0,4-1 0,1 0 1,0 0 0,-6 6 0,4-1 0,-2-1 0,1-2 0,-1-2 0,-3 0 0,1 2 1,2 4 0,0-5 1,-5 5-1,0-2 3,0 1 1,0-1-1,0 5 1,2-1 0,3 1 0,-3-3 0,3 4 0,-3 1-5,-2-2 1,0 5 0,0-5 0,0 2-1,0-1 1,0-1-1,0 3 1,0-3-1,0-2 0,0 4 0,0-4 0,0 0 0,0 1 1,-5 4 0,0-1 0,1 1 0,2-1 0,2 3 0,0-4 0,0 4 0,0 2 0,0 0 0,0 0 0,0 0 0,0-1 0,6 1 0,1 0 0,0 0 0,-1 0 0,1 0 0,-3-1 0,1 0 0,-1-5 0,-3 3 0,-1-6 0,0 0-6,0 0 1,0 4 0,0-6-1,0-1 3,0-2 1,0 5 0,0 2 0,0 1 2,0 1 0,0 0 0,0 4 0,0 1 0,0 0 1,0 0 0,0 0-1,0 0 0,0-1 1,0 1 0,0-2-1,0-1-1,0-3 0,0-4 0,0 3 0,0-2-4,0-3 1,0-3-1,0 0 1,0 1-1,0 3 1,0-3-1,2 5 1,1 0-7,3 4 0,-1-2 0,-3 1 1,1 1 6,2-2 1,1 5 0,-5-3 0,3 1-1,1-1 0,0 6 0,-3-6 0,1-2 3,3 0 0,4-6 1,-5 8-1,-1 0-13,-3-3 0,5 8 0,-1-2 0,-2 4 6,-1-4 0,0 2 0,1-5 0,2 3 2,-1 1 0,-2-4 1,-2 0-1,0 1 6,0 2 0,0 2 0,0 0 1,0-2-5,0-3 1,0 3 0,0-4 0,0 6-8,0 5 1,0-3 0,0 4 0,0-1-4,0 1 0,0 4 1,1-3-1,3-1 15,1 1 0,0-2 1,-5-5-1,0 0 1,0 0 1,2-2-1,1-2 1,3-3-9,-3-2 1,-1 4 0,0-4 0,1 0-10,2 0 1,0 4-1,-5-6 1,0-1 11,0-2 0,0 3 0,0 1 1,0-3 0,0-1 0,0-1 1,0-1-1,0 0 0,0 0 1,0 6-1,0-1 1,0-1-2,0-2 1,0 3 0,0 2 0,0 0-14,0 1 0,0-1 0,0-4 1,0 5 3,0 0 1,-5-2-1,0 3 1,0-2 10,-2-3 0,5-2 0,-5-2 0,2-2 0,0-3 0,0 4 0,3-4 0,-2 2-5,-1-2 0,0 7 0,5-6 1,-2 1 2,-3 2 0,3-6 0,-3 0 0,3 0-3,2 1 0,0-1 0,0 2 1,0-4 0,0 1 0,0-6 0,0 4 0,0-3-2,0-3 1,-5 2 0,0 3-1,1 0 4,3-1 1,1 4 0,0-2-1,0-2-1,0-2 1,0 1-1,0 1 1,-2 1-2,-3 0 0,3 2 0,-3-1 0,3-2 0,2 0 12,0 2 1,-2-2-1,-1 5 3,-2-1 0,0-1 0,5-3 1,0 2-11,0-2 1,0-1 0,0-3-1,0 1 0,0-1 1,0 1-1,-2 0 1,-2-1-1,-1 1 0,0-6 1,5 1-2,0 1 0,-5 2 1,-1 1-1,3 1 5,1 0 1,1-3 0,-3 0 0,-1-3 1,1 2 0,3 2 1,1 2-6,0-1 1,0 1-1,0-1 1,0 1 0,0 0 1,0-6 0,0 0-5,0 3 1,0 1 0,0 1-1,0 1 0,0-1 0,1 1 1,5 0 1,-5 4-1,5 1 1,-5 0-1,-1 2 1,2-6 0,1 5 0,3-1-1,-3 0 1,-1 0 0,-2-6 8,0 1 1,0-5-5,0-1 0,2-7-4,3 3 1,-3-3 0,3 2-6,-3 6 0,-2-4-25,0 6 0,1-11-3,4 3 1,-1-8 29,6-2-5,-6 0 21,10 5 1,-6 0-10,8 0 1,-6 0-5,1 0 0,-3 1 0,5 3 0,-3 1 0,2-2 0,-3-1 0,1 0 0,2 1 0,2 3 1,-3 4 0,-1-3 0,2 0 1,2 0 1,2 0 0,-1-4-1,1 2-2,-1-1 1,1-2 0,0-1-5,-1 5 1,1-5-1,0 4-3,-1-3 0,1-2 0,-2 2 1,-2 1 0,-2 3 1,1-1-1,4-5-15,1 0 1,-1 0 0,1 0 5,0 0 0,-1 0-1,1 0 1,-1-5 0,1-1 1,0 1 10,-1 5 0,1 0 0,0 0-12,-1 0 0,-4 0 0,-1 0-40,2 0 0,2 0-42,2 0 27,-8 0 19,6 0-5,-12 0 0,5-2-96,-7-3 1,2 4-313,3-5 465,-4-2 0,13-1 0,-5-7 0</inkml:trace>
  <inkml:trace contextRef="#ctx0" brushRef="#br0" timeOffset="2">2170 13487 7301,'-2'-9'-1105,"-3"4"1289,3 3 79,-4 2 0,7 0 455,4 0-549,-3 0 0,7 0-138,-4 0 0,4 0 0,6 0 0,1 0 29,0 0 0,-1 0 1,1 0-1,-1 0-62,1 0 1,5-5 0,0 0 0,-1 2 40,3 1 1,-6 2 0,4 0 0,-3 0-22,-3 0 0,1 0 1,-1 0-176,1 0 0,0 0 15,-1 0 0,1 0-63,-1 0-15,-6 0 22,5 0 97,-12 7 0,6-5-304,-2 3 0,-5-2 405,4 2 0,-3 4 0,-2 7 0</inkml:trace>
  <inkml:trace contextRef="#ctx0" brushRef="#br0" timeOffset="3">6041 13565 7514,'9'0'-173,"0"-2"0,-4-1 143,5-2 1,4 0 0,2 5 69,-1 0 0,1 0 0,0 0 0,-1 0-27,1 0 0,5 0 0,-1 0 0,1 0 11,2 0 1,1 0 0,7 0 0,1 0 2,-1 0 0,0 1 0,2 3 0,2 1-25,1-2 0,6-1 1,-4-2-1,2 0-8,3 0 0,2 0 1,2 0-1,0 0 41,0 0 0,6 0 0,5 0 0,1 0-65,-2 0 0,4 0 0,-4 0 1,2 0 16,-2 0 1,2 0 0,-5 0 0,1 2 0,4 3 0,2-3 1,1 5-1,-1-2-15,-4 0 0,4 2 0,-4-3 0,4 1 22,1-2 0,-4-1 0,-3 0 1,1 1 22,-1 2 1,-3 1 0,4-6-1,-3 1-10,-2 5 1,-3-5-1,-1 4 1,0-3-6,0-2 0,-2 5 1,-2 1-1,-3-3-4,-2-1 1,4-2 0,-4 0 0,0 0-2,0 0 0,6 0 0,-4 0 0,1 0 0,1 0 1,-2 0 0,3 0 0,-3 0 4,-2 0 1,6 0 0,-5 0 0,1 0 21,-3 0 1,1 0 0,-2 0 0,-1 0 15,-2 0 0,3 0 0,1 0 1,-3 0-18,-1 0 1,-1-2 0,1-1-1,1-3-28,3 3 0,-1 1 0,-3 2 0,2 0 1,1 0 1,6 0-1,-4 0 1,0 0-5,0 0 1,6 0 0,-3 0 0,3 0 4,-3 0 1,8-5 0,-6 0-1,1 1 8,1 3 1,-7 1-1,0 0 1,-2 0-1,1 0 0,4 0 1,-4 0-1,-1-2 20,2-3 0,1 3 0,4-3 0,-1 3-6,1 2 1,2 0 0,2 0 0,-2-2-7,-3-3 0,4 3 0,0-3 1,4 3-12,0 2 1,-1-1-1,-3-3 1,1-1-6,0 1 1,2 1 0,1 0-1,0-3-10,-5 3 1,2-1 0,-5 1 0,3-2 8,2 1 1,1 3-1,3 1 1,2-2 0,3-3 0,-1 3 1,4-3-1,-1 3-2,1 2 1,1 0 0,3 0 0,-1 0-6,1 0 0,-3 0 0,-1 0 0,-1 0 6,0 0 0,1 0 0,0 0 0,-3 0 2,-2 0 1,5 2-1,-4 1 1,2 2 0,1-1 1,-6-2-1,5-2 1,2 0 3,2 0 0,-4 0 0,-2 0 0,1 0-1,-1 0 1,-3 0-1,6 0 1,-1 0-21,-2 0 1,6 1 0,-5 3 0,1 1 10,0-2 1,-5-1-1,4-2 1,-1 0 1,1 0 1,-6 0 0,4 0-1,-2 0 11,0 0 1,0 0 0,-4 0-1,3 0 4,1 0 0,1 0 0,-2 0 0,1 0 5,-2 0 0,5 0 0,1 0 1,-1 0-16,-2 0 1,0 0-1,-1 0 1,0 0-5,2 0 1,-5 0-1,3 0 1,-5 0 0,-6 0 0,4 0 0,-3 0 1,3 0-1,2 0 0,0 0 0,-1 0 1,3 0 2,3 0 0,-3 0 0,3 0 0,-2 0 5,2 0 1,-2 0-1,6 0 1,-2 0 8,-4 0 1,5 0 0,1 0 0,-1 0-14,-3 0 1,2 0-1,-2 0 1,-2 0 3,-1 0 0,3 0 0,2 0 0,0 0 22,-1 0 1,5 0 0,-5 0 0,3 0-7,3 0 1,-5 0 0,-1 2 0,-1 1-47,0 3 0,6-1 0,-5-5 0,1 0 20,0 0 0,3 0 1,-3 1-1,1 3-4,4 1 0,0 0 1,0-5-1,-3 0 3,-2 0 0,5 6 0,-4-1 1,2-2 30,1-1 0,-3 0 1,4 1-1,-2 2 0,2-1 0,-3-2 1,1-2-1,0 0-26,-1 0 1,4 0 0,-4 1 0,1 3-3,0 1 1,-5 0-1,4-5 1,-2 0-3,-4 0 1,-1 0-1,-1 0 1,2-2 0,2-3 0,1 4 0,-5-5 1,2 5 28,2 1 0,0 0 0,-5 0 1,0 0 3,0 0 1,0-6 0,-2 1-18,-4 2 0,5 1 1,-7 2-1,1 0 2,-3 0 1,3-2 0,0-1-1,-1-2 1,0 1-9,-1 2 0,0 2 0,5 0 1,-1 0-9,1 0 1,-3 0 0,2 0 0,-1 0-7,-1 0 0,5 0 0,-5 0 0,2 0 10,0 0 0,-8 0 0,4 0 0,-1 0 21,-1 0 1,1 0-1,-6 0 1,0 0-12,0 0 1,6 0 0,-1 0 0,1 0-10,1 0 1,-5 0 0,5 0 3,0 0 1,-3 0 0,5 0-1,-1 0-21,1 0 1,-3 0 0,3 0 0,-2 0 0,-2 0 9,2 0 1,-5 0-1,6 0 1,-3 0 1,0 0 0,3 0 0,-5 0 0,3 0 1,-3 0 0,4 0 0,1 0 0,-1 0 0,0 0 0,4 0 0,-4 0 0,0 0 2,0 0 0,-2 0 1,-4 0-1,1 0 22,3 0 1,-3 0 0,3 0-1,-3 0-19,-1 0 0,4 0 1,0 0-1,-1 0-24,-2 0 1,-2 0-1,1 0 1,-1 0-28,0 0 1,-2 0-1,-1 0 1,-2 0 41,2 0 1,-5 0 0,-1 0 0,-1 0 21,0 0 1,5 0 0,-4 0 0,1-1 11,-1-5 0,1 5 0,-4-5 0,4 5-16,1 1 0,-5 0 1,3 0-1,-1 0-14,0 0 1,0 0-1,-6 0 5,1 0 0,0 0 1,-1 0-16,1 0 1,0 0-1,-1 0 1,2 0 3,4 0 1,-2 0 0,6 0 0,-1 0-4,0 0 0,0 0 0,4 0 0,-2 0 6,2 0 1,-4 0 0,1 0 0,-3 0 27,-3 0 0,-1 0 0,-3 0 0,1 0 16,-1 0 0,1 0 0,0 0-53,-1 0 1,1 0 0,1 0-19,4 0 1,2 0 0,3 0-1,-6 0 1,-2 0 1,-3 0-1,1 0 1,0 1 15,-1 5 0,1-5 1,1 5-1,2-5 28,2-1 1,0 0-1,-6 0 1,1 0 43,0 0 0,-1 0 0,1 0 0,-1 0-48,1 0 1,5 0-1,0 0 1,-2 0-11,-2 0 0,-1 6 0,-1-1 0,1-2-6,0-1 1,-1-2 0,1 0-1,-2 2 20,-4 3 1,4-3 39,-4 3 0,-1-3-43,1-2 0,1 0 0,4 0 1,1 0 0,0 0 0,-1 0-27,1 0 1,-1 0 0,1 0-66,0 0 0,-1 0 81,1 0 0,0 0 21,-1 0 0,-4 0-18,-1 0 0,-5 5 1,6 0-1,1-2 0,-4-1 0,3-2-22,1 0 0,2 0 12,1 0 1,-4 2 0,-1 3 0,-5-3-65,6 3-95,-8-3 1,6-2-62,-4 0 0,-1 0-259,6 0 184,-6 0 0,1 0 300,-10 0 0,-4 0 0,-7 0 0</inkml:trace>
  <inkml:trace contextRef="#ctx0" brushRef="#br0" timeOffset="4">24835 125 6594,'11'-7'-307,"-1"-3"1,-6 1 397,1-1 1,-3 5 256,-2-6-298,0 8 0,0-2 0,0 10-2,0 5 1,0-1 0,0 1-18,0 2 0,0 2 1,0 2-1,0-1-14,0 1 0,0 1 0,0 2 0,0 2-6,0-2 1,0 0-1,0 1 1,0 0-13,0-1 0,5 1 0,0-1 1,-2 1 1,-1-1 1,3 4 0,1 0 0,-3-1 9,-1 1 1,-2 4 0,0-1 0,0 2-6,0-2 1,2 4 0,1-6-1,2 2-10,-1 0 1,-3-2 0,-1 4 0,0-2-1,0 2 0,2 1 0,2 1 0,1-2 1,-2-2 0,-1 0 0,-2 5 0,2 0 1,3 0 1,-3 0-1,3 1 1,-3-1 0,-2 0 1,0 0 0,0 1 0,0-1 10,0 0 0,0 5 0,0 1 0,0-2 1,0-3 0,0 1-1,-2 2 1,-2 2 12,-1-3 1,0-1 0,5 0 0,-2 2-18,-3 1 0,3 2 0,-3-3 0,3 1-2,2-1 1,0 3-1,-1-1 1,-3-3 6,-1-1 0,0 0 1,5 2-1,0 1 4,0-1 1,0 3 0,0 0 0,0 1 4,0-1 0,0 0 0,0-3 0,0 1-5,0-1 1,0 3 0,0 0 0,2 0-4,3 0 0,-4-1 0,5-4 0,-5 1 1,-1 3 1,6-1 0,-1-3 0,-2 2 2,-1 1 1,0 1 0,1-4 0,2 1 6,-1 3 0,-2 1 0,-2-3 1,0 1-6,0-1 0,5 3 0,0-2 0,-2-1-22,-1-2 0,3-2 0,1 2 0,-3 2 8,-1 1 0,0 1 1,1-6-1,2 0-6,-1 0 0,-3 1 0,-1-1 0,0 2-11,0 3 1,0-3 0,0 5 0,0 0 17,0 4 0,-5 3 0,0 0 1,0 0 1,-2 2 1,5-9 0,-3 11 0,3-2-8,2-2 1,-5 3 0,0-9 0,1-1 2,3 0 0,1 0 0,0-3 1,0 1-7,0-1 0,0 3 1,0 0-1,-2 0-12,-3 0 0,3 4 0,-5-4 1,2 0 7,0 1 0,-2 4 0,3-3 1,-3 1 4,-1 1 0,4-6 1,-3 6-1,2 0 2,0-2 0,-2 3 0,3-5 1,-1 0-1,2 0 0,1 6 0,0-3 0,-1 5 1,-2 0 1,-2-4 0,3 0 0,-3 1-2,-1 2 1,4 2-1,-3 0 1,2 0-1,0-1 0,0 1 1,5 0-1,0-2 0,0-3 0,0 3 0,0-4 0,0 3-5,0-3 1,0 5 0,0-5 0,0 4-6,0 2 1,0-2 0,0-1 0,0-3 3,0 3 0,0-5 0,0 3 0,0 0 6,0-2 0,0 5 0,0-4 1,0 3-1,0-3 1,0 4 0,0-5-2,0 0 1,0 5 0,0-5 0,0 2 2,0-1 0,-2-1 0,-2 4 0,-1-3 0,0 3-2,-2 1 1,5 0 0,-5-2 0,2-3-1,0-2 0,0 4 0,5-6 0,-2 1 0,-3 1 0,3-5 0,-3 3 0,3-3 0,2-2 0,0 6 0,0-1 0,0-1 0,0-2 0,0 0 0,0 2 0,0 3 3,0 2 0,0-1 0,0 7 0,0-3-1,0 0 1,-2 11 0,-1-9-1,-2 2 1,1 2 1,-3-6 0,0 9 1,-1-4 1,4-1-1,-1 2 1,2 1-1,-1 0 8,-1-4 0,0 4 0,5-7 1,0-1 13,0-2 1,0 1-1,0-2 1,0-1-18,0 0 1,0-2 0,0-3-1,0 2-9,0 1 0,0 2 1,0-3-1,0 2 0,0-3 0,0 6 0,0 0 0,0 2 0,0-1 1,0-4 0,0 4 0,0 1-1,0-2 0,0 5 0,0-5 0,0 2-2,0-1 1,0-1 0,0 3 0,0-1 3,0 1 0,0-3 1,-2 2-1,-2 0-4,-1-3 1,0 0-1,5-8 1,0 0-6,0 0 1,0 0 0,0-1 0,0-2-1,0-2 1,0-6 0,0 7-1,0 0 3,0 3 1,0 1 0,2 0 0,1 0-1,2 1 0,1 4 0,-6 2 0,0 0-3,0 1 1,0-3-1,1-5 1,3-1 2,1-4 0,0 1 0,-5-4 0,0 0 2,0-1 0,2 4 0,1-5 0,3 0-1,-3 1 1,-1-3-1,-2 6 1,0-1 0,0 0 1,0 2-1,0 5 1,0-1-3,0-4 0,0 3 0,0-3 0,0 2-2,0-2 0,5 2 0,0-6 0,-1 1-1,-3 0 0,-1-1 0,0-3 0,2 2 1,3-2 1,-3 4 0,3-1 0,-3 1-6,-2-1 1,0 1 0,0-4-1,0 3 5,0 3 0,0-1 1,0 4-1,0-4-1,0-1 1,0 4 0,0-2-1,0-1 7,0-3 0,0 1 0,0 1 0,0-1-3,0 1 0,0-1 0,0-2 0,0 0 2,0-1 1,0 4 0,0 0-1,0-1 1,0 1 0,0-3 0,0-2 0,0 1 0,0 2 0,0-1 0,0-4-1,0 0 0,2-1 1,1 1-1,2 0 0,-1-1 0,-2 1 1,-2-1-1,0 1 0,5 0 0,0-1 0,-1 1 0,-3-1 0,-1 1 1,0 0 1,0-1-1,2-1 1,1-2 3,3-1 0,-1-1 0,-5 6 0,0-1-5,0 1 0,0-1 0,0 1 0,0 0 0,0-1 1,0 1 0,0 0-3,0-1 0,0 1-2,0-1 1,0 1 0,2-2 0,1-2 2,2-2 1,1 1-1,-6 4 1,0 1 0,0 0 0,0-1 0,0 1 1,1-1-4,4 1 0,-3 0 0,3-1 0,-3 1-7,-2 0 0,0-6 0,0 0 3,0 2 1,2 2 0,1 2 6,3 0 1,-1-6 0,-5 0-1,0 3 0,0 0 0,1 1 0,3-2 1,1-1 1,0-1-1,-5 6 1,0-1 0,0-4-2,0-1 0,2-1 1,2 3-1,1-2 0,0 1 0,-5 4 0,0-4-24,0-1-45,0-6-40,0 3 56,0-7 0,2 0-168,3 0-41,-3 0 93,5 0 127,-7 0 1,1-5 0,3-2 0,1-2-35,-2-3 1,-1-2 0,-2-2 0,0 1-56,0-1 1,0 6 0,-2 1 130,-3 2 0,-10-5 0,-10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395663" cy="463170"/>
          </a:xfrm>
          <a:prstGeom prst="rect">
            <a:avLst/>
          </a:prstGeom>
        </p:spPr>
        <p:txBody>
          <a:bodyPr vert="horz" lIns="131433" tIns="65717" rIns="131433" bIns="65717" rtlCol="0"/>
          <a:lstStyle>
            <a:lvl1pPr algn="l">
              <a:defRPr sz="1000">
                <a:latin typeface="Arial" panose="020B0604020202020204" pitchFamily="34" charset="0"/>
                <a:cs typeface="Arial" panose="020B0604020202020204" pitchFamily="34" charset="0"/>
              </a:defRPr>
            </a:lvl1pPr>
          </a:lstStyle>
          <a:p>
            <a:r>
              <a:rPr lang="en-US"/>
              <a:t>2019 Leadership Seminar – Day 2</a:t>
            </a:r>
          </a:p>
        </p:txBody>
      </p:sp>
      <p:sp>
        <p:nvSpPr>
          <p:cNvPr id="4" name="Slide Image Placeholder 3"/>
          <p:cNvSpPr>
            <a:spLocks noGrp="1" noRot="1" noChangeAspect="1"/>
          </p:cNvSpPr>
          <p:nvPr>
            <p:ph type="sldImg" idx="2"/>
          </p:nvPr>
        </p:nvSpPr>
        <p:spPr>
          <a:xfrm>
            <a:off x="1765300" y="647700"/>
            <a:ext cx="3260725" cy="1835150"/>
          </a:xfrm>
          <a:prstGeom prst="rect">
            <a:avLst/>
          </a:prstGeom>
          <a:noFill/>
          <a:ln w="12700">
            <a:solidFill>
              <a:prstClr val="black"/>
            </a:solidFill>
          </a:ln>
        </p:spPr>
        <p:txBody>
          <a:bodyPr vert="horz" lIns="131433" tIns="65717" rIns="131433" bIns="65717" rtlCol="0" anchor="ctr"/>
          <a:lstStyle/>
          <a:p>
            <a:endParaRPr lang="en-US"/>
          </a:p>
        </p:txBody>
      </p:sp>
      <p:sp>
        <p:nvSpPr>
          <p:cNvPr id="5" name="Notes Placeholder 4"/>
          <p:cNvSpPr>
            <a:spLocks noGrp="1"/>
          </p:cNvSpPr>
          <p:nvPr>
            <p:ph type="body" sz="quarter" idx="3"/>
          </p:nvPr>
        </p:nvSpPr>
        <p:spPr>
          <a:xfrm>
            <a:off x="680252" y="2879542"/>
            <a:ext cx="5430827" cy="6730923"/>
          </a:xfrm>
          <a:prstGeom prst="rect">
            <a:avLst/>
          </a:prstGeom>
        </p:spPr>
        <p:txBody>
          <a:bodyPr vert="horz" lIns="108391" tIns="36130" rIns="108391" bIns="3613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576" y="9637097"/>
            <a:ext cx="2942907" cy="287954"/>
          </a:xfrm>
          <a:prstGeom prst="rect">
            <a:avLst/>
          </a:prstGeom>
        </p:spPr>
        <p:txBody>
          <a:bodyPr vert="horz" lIns="131433" tIns="65717" rIns="131433" bIns="65717" rtlCol="0" anchor="b"/>
          <a:lstStyle>
            <a:lvl1pPr algn="l">
              <a:defRPr sz="1000">
                <a:latin typeface="Arial" panose="020B0604020202020204" pitchFamily="34" charset="0"/>
                <a:cs typeface="Arial" panose="020B0604020202020204" pitchFamily="34" charset="0"/>
              </a:defRPr>
            </a:lvl1pPr>
          </a:lstStyle>
          <a:p>
            <a:endParaRPr lang="en-US"/>
          </a:p>
        </p:txBody>
      </p:sp>
      <p:sp>
        <p:nvSpPr>
          <p:cNvPr id="8" name="Date Placeholder 7">
            <a:extLst>
              <a:ext uri="{FF2B5EF4-FFF2-40B4-BE49-F238E27FC236}">
                <a16:creationId xmlns:a16="http://schemas.microsoft.com/office/drawing/2014/main" id="{E6641EC0-BED2-421B-89F9-2DBE0C89B2C9}"/>
              </a:ext>
            </a:extLst>
          </p:cNvPr>
          <p:cNvSpPr>
            <a:spLocks noGrp="1"/>
          </p:cNvSpPr>
          <p:nvPr>
            <p:ph type="dt" idx="1"/>
          </p:nvPr>
        </p:nvSpPr>
        <p:spPr>
          <a:xfrm>
            <a:off x="3846316" y="4"/>
            <a:ext cx="2943392" cy="496807"/>
          </a:xfrm>
          <a:prstGeom prst="rect">
            <a:avLst/>
          </a:prstGeom>
        </p:spPr>
        <p:txBody>
          <a:bodyPr vert="horz" lIns="91771" tIns="45885" rIns="91771" bIns="45885" rtlCol="0"/>
          <a:lstStyle>
            <a:lvl1pPr algn="r">
              <a:defRPr sz="1000">
                <a:latin typeface="Arial" panose="020B0604020202020204" pitchFamily="34" charset="0"/>
                <a:cs typeface="Arial" panose="020B0604020202020204" pitchFamily="34" charset="0"/>
              </a:defRPr>
            </a:lvl1pPr>
          </a:lstStyle>
          <a:p>
            <a:fld id="{772CE8F4-04D0-4367-B3AC-AA08525116A1}" type="datetimeFigureOut">
              <a:rPr lang="en-GB" smtClean="0"/>
              <a:pPr/>
              <a:t>17/05/2021</a:t>
            </a:fld>
            <a:endParaRPr lang="en-GB"/>
          </a:p>
        </p:txBody>
      </p:sp>
      <p:sp>
        <p:nvSpPr>
          <p:cNvPr id="9" name="Slide Number Placeholder 8">
            <a:extLst>
              <a:ext uri="{FF2B5EF4-FFF2-40B4-BE49-F238E27FC236}">
                <a16:creationId xmlns:a16="http://schemas.microsoft.com/office/drawing/2014/main" id="{82AA7572-9FCA-461D-B1D5-CB7C0D8F7912}"/>
              </a:ext>
            </a:extLst>
          </p:cNvPr>
          <p:cNvSpPr>
            <a:spLocks noGrp="1"/>
          </p:cNvSpPr>
          <p:nvPr>
            <p:ph type="sldNum" sz="quarter" idx="5"/>
          </p:nvPr>
        </p:nvSpPr>
        <p:spPr>
          <a:xfrm>
            <a:off x="3846316" y="9637097"/>
            <a:ext cx="2943392" cy="287954"/>
          </a:xfrm>
          <a:prstGeom prst="rect">
            <a:avLst/>
          </a:prstGeom>
        </p:spPr>
        <p:txBody>
          <a:bodyPr vert="horz" lIns="91771" tIns="45885" rIns="91771" bIns="45885" rtlCol="0" anchor="b"/>
          <a:lstStyle>
            <a:lvl1pPr algn="r">
              <a:defRPr sz="1000">
                <a:latin typeface="Arial" panose="020B0604020202020204" pitchFamily="34" charset="0"/>
                <a:cs typeface="Arial" panose="020B0604020202020204" pitchFamily="34" charset="0"/>
              </a:defRPr>
            </a:lvl1pPr>
          </a:lstStyle>
          <a:p>
            <a:fld id="{FEC901AD-8B39-46E4-BEDD-66D35F4B4532}" type="slidenum">
              <a:rPr lang="en-GB" smtClean="0"/>
              <a:pPr/>
              <a:t>‹#›</a:t>
            </a:fld>
            <a:endParaRPr lang="en-GB"/>
          </a:p>
        </p:txBody>
      </p:sp>
    </p:spTree>
    <p:extLst>
      <p:ext uri="{BB962C8B-B14F-4D97-AF65-F5344CB8AC3E}">
        <p14:creationId xmlns:p14="http://schemas.microsoft.com/office/powerpoint/2010/main" val="883783193"/>
      </p:ext>
    </p:extLst>
  </p:cSld>
  <p:clrMap bg1="lt1" tx1="dk1" bg2="lt2" tx2="dk2" accent1="accent1" accent2="accent2" accent3="accent3" accent4="accent4" accent5="accent5" accent6="accent6" hlink="hlink" folHlink="folHlink"/>
  <p:notesStyle>
    <a:lvl1pPr marL="0" indent="0" algn="l" defTabSz="685800" rtl="0" eaLnBrk="1" latinLnBrk="0" hangingPunct="1">
      <a:tabLst/>
      <a:defRPr sz="110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100" b="0" i="0" kern="1200">
        <a:solidFill>
          <a:schemeClr val="tx1"/>
        </a:solidFill>
        <a:latin typeface="Arial" panose="020B0604020202020204" pitchFamily="34" charset="0"/>
        <a:ea typeface="+mn-ea"/>
        <a:cs typeface="+mn-cs"/>
      </a:defRPr>
    </a:lvl2pPr>
    <a:lvl3pPr marL="685800" algn="l" defTabSz="685800" rtl="0" eaLnBrk="1" latinLnBrk="0" hangingPunct="1">
      <a:defRPr sz="1100" b="0" i="0" kern="1200">
        <a:solidFill>
          <a:schemeClr val="tx1"/>
        </a:solidFill>
        <a:latin typeface="Arial" panose="020B0604020202020204" pitchFamily="34" charset="0"/>
        <a:ea typeface="+mn-ea"/>
        <a:cs typeface="+mn-cs"/>
      </a:defRPr>
    </a:lvl3pPr>
    <a:lvl4pPr marL="1028700" algn="l" defTabSz="685800" rtl="0" eaLnBrk="1" latinLnBrk="0" hangingPunct="1">
      <a:defRPr sz="1100" b="0" i="0" kern="1200">
        <a:solidFill>
          <a:schemeClr val="tx1"/>
        </a:solidFill>
        <a:latin typeface="Arial" panose="020B0604020202020204" pitchFamily="34" charset="0"/>
        <a:ea typeface="+mn-ea"/>
        <a:cs typeface="+mn-cs"/>
      </a:defRPr>
    </a:lvl4pPr>
    <a:lvl5pPr marL="1371600" algn="l" defTabSz="685800" rtl="0" eaLnBrk="1" latinLnBrk="0" hangingPunct="1">
      <a:defRPr sz="11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1" dirty="0"/>
          </a:p>
        </p:txBody>
      </p:sp>
      <p:sp>
        <p:nvSpPr>
          <p:cNvPr id="4" name="Slide Number Placeholder 3"/>
          <p:cNvSpPr>
            <a:spLocks noGrp="1"/>
          </p:cNvSpPr>
          <p:nvPr>
            <p:ph type="sldNum" sz="quarter" idx="5"/>
          </p:nvPr>
        </p:nvSpPr>
        <p:spPr/>
        <p:txBody>
          <a:bodyPr/>
          <a:lstStyle/>
          <a:p>
            <a:fld id="{FEC901AD-8B39-46E4-BEDD-66D35F4B4532}" type="slidenum">
              <a:rPr lang="en-GB" smtClean="0"/>
              <a:pPr/>
              <a:t>1</a:t>
            </a:fld>
            <a:endParaRPr lang="en-GB"/>
          </a:p>
        </p:txBody>
      </p:sp>
    </p:spTree>
    <p:extLst>
      <p:ext uri="{BB962C8B-B14F-4D97-AF65-F5344CB8AC3E}">
        <p14:creationId xmlns:p14="http://schemas.microsoft.com/office/powerpoint/2010/main" val="337267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3713" y="647700"/>
            <a:ext cx="3263900" cy="1836738"/>
          </a:xfrm>
        </p:spPr>
      </p:sp>
      <p:sp>
        <p:nvSpPr>
          <p:cNvPr id="3" name="Notes Placeholder 2"/>
          <p:cNvSpPr>
            <a:spLocks noGrp="1"/>
          </p:cNvSpPr>
          <p:nvPr>
            <p:ph type="body" idx="1"/>
          </p:nvPr>
        </p:nvSpPr>
        <p:spPr/>
        <p:txBody>
          <a:bodyPr/>
          <a:lstStyle/>
          <a:p>
            <a:pPr marL="143391" indent="-143391"/>
            <a:endParaRPr lang="en-US" sz="1200" dirty="0">
              <a:latin typeface="+mn-lt"/>
            </a:endParaRPr>
          </a:p>
        </p:txBody>
      </p:sp>
      <p:sp>
        <p:nvSpPr>
          <p:cNvPr id="5" name="Header Placeholder 1">
            <a:extLst>
              <a:ext uri="{FF2B5EF4-FFF2-40B4-BE49-F238E27FC236}">
                <a16:creationId xmlns:a16="http://schemas.microsoft.com/office/drawing/2014/main" id="{ACD5E4B5-95A0-8940-9FC7-F7FB6154695B}"/>
              </a:ext>
            </a:extLst>
          </p:cNvPr>
          <p:cNvSpPr>
            <a:spLocks noGrp="1"/>
          </p:cNvSpPr>
          <p:nvPr>
            <p:ph type="hdr" sz="quarter"/>
          </p:nvPr>
        </p:nvSpPr>
        <p:spPr>
          <a:xfrm>
            <a:off x="2" y="4"/>
            <a:ext cx="3395663" cy="463170"/>
          </a:xfrm>
          <a:prstGeom prst="rect">
            <a:avLst/>
          </a:prstGeom>
        </p:spPr>
        <p:txBody>
          <a:bodyPr vert="horz" lIns="131433" tIns="65717" rIns="131433" bIns="65717" rtlCol="0"/>
          <a:lstStyle>
            <a:lvl1pPr algn="l">
              <a:defRPr sz="1000">
                <a:latin typeface="Arial" panose="020B0604020202020204" pitchFamily="34" charset="0"/>
                <a:cs typeface="Arial" panose="020B0604020202020204" pitchFamily="34" charset="0"/>
              </a:defRPr>
            </a:lvl1pPr>
          </a:lstStyle>
          <a:p>
            <a:pPr defTabSz="458853">
              <a:defRPr/>
            </a:pPr>
            <a:r>
              <a:rPr lang="en-US">
                <a:solidFill>
                  <a:prstClr val="black"/>
                </a:solidFill>
              </a:rPr>
              <a:t>2019 Leadership Seminar – Day 2</a:t>
            </a:r>
          </a:p>
        </p:txBody>
      </p:sp>
      <p:sp>
        <p:nvSpPr>
          <p:cNvPr id="6" name="Footer Placeholder 5">
            <a:extLst>
              <a:ext uri="{FF2B5EF4-FFF2-40B4-BE49-F238E27FC236}">
                <a16:creationId xmlns:a16="http://schemas.microsoft.com/office/drawing/2014/main" id="{3AB15511-CF7C-BE4F-8657-BB62FB2DD68F}"/>
              </a:ext>
            </a:extLst>
          </p:cNvPr>
          <p:cNvSpPr>
            <a:spLocks noGrp="1"/>
          </p:cNvSpPr>
          <p:nvPr>
            <p:ph type="ftr" sz="quarter" idx="4"/>
          </p:nvPr>
        </p:nvSpPr>
        <p:spPr>
          <a:xfrm>
            <a:off x="1576" y="9637100"/>
            <a:ext cx="2942907" cy="287954"/>
          </a:xfrm>
          <a:prstGeom prst="rect">
            <a:avLst/>
          </a:prstGeom>
        </p:spPr>
        <p:txBody>
          <a:bodyPr vert="horz" lIns="131433" tIns="65717" rIns="131433" bIns="65717" rtlCol="0" anchor="b"/>
          <a:lstStyle>
            <a:lvl1pPr algn="l">
              <a:defRPr sz="1000">
                <a:latin typeface="Arial" panose="020B0604020202020204" pitchFamily="34" charset="0"/>
                <a:cs typeface="Arial" panose="020B0604020202020204" pitchFamily="34" charset="0"/>
              </a:defRPr>
            </a:lvl1pPr>
          </a:lstStyle>
          <a:p>
            <a:pPr defTabSz="458853">
              <a:defRPr/>
            </a:pPr>
            <a:endParaRPr lang="en-US">
              <a:solidFill>
                <a:prstClr val="black"/>
              </a:solidFill>
            </a:endParaRPr>
          </a:p>
        </p:txBody>
      </p:sp>
      <p:sp>
        <p:nvSpPr>
          <p:cNvPr id="7" name="Date Placeholder 7">
            <a:extLst>
              <a:ext uri="{FF2B5EF4-FFF2-40B4-BE49-F238E27FC236}">
                <a16:creationId xmlns:a16="http://schemas.microsoft.com/office/drawing/2014/main" id="{DEF68799-417C-084C-AE84-7259DC698B07}"/>
              </a:ext>
            </a:extLst>
          </p:cNvPr>
          <p:cNvSpPr>
            <a:spLocks noGrp="1"/>
          </p:cNvSpPr>
          <p:nvPr>
            <p:ph type="dt" idx="1"/>
          </p:nvPr>
        </p:nvSpPr>
        <p:spPr>
          <a:xfrm>
            <a:off x="3846316" y="4"/>
            <a:ext cx="2943392" cy="496807"/>
          </a:xfrm>
          <a:prstGeom prst="rect">
            <a:avLst/>
          </a:prstGeom>
        </p:spPr>
        <p:txBody>
          <a:bodyPr vert="horz" lIns="91771" tIns="45885" rIns="91771" bIns="45885" rtlCol="0"/>
          <a:lstStyle>
            <a:lvl1pPr algn="r">
              <a:defRPr sz="1000">
                <a:latin typeface="Arial" panose="020B0604020202020204" pitchFamily="34" charset="0"/>
                <a:cs typeface="Arial" panose="020B0604020202020204" pitchFamily="34" charset="0"/>
              </a:defRPr>
            </a:lvl1pPr>
          </a:lstStyle>
          <a:p>
            <a:pPr defTabSz="458853">
              <a:defRPr/>
            </a:pPr>
            <a:fld id="{772CE8F4-04D0-4367-B3AC-AA08525116A1}" type="datetimeFigureOut">
              <a:rPr lang="en-GB">
                <a:solidFill>
                  <a:prstClr val="black"/>
                </a:solidFill>
              </a:rPr>
              <a:pPr defTabSz="458853">
                <a:defRPr/>
              </a:pPr>
              <a:t>17/05/2021</a:t>
            </a:fld>
            <a:endParaRPr lang="en-GB">
              <a:solidFill>
                <a:prstClr val="black"/>
              </a:solidFill>
            </a:endParaRPr>
          </a:p>
        </p:txBody>
      </p:sp>
      <p:sp>
        <p:nvSpPr>
          <p:cNvPr id="8" name="Slide Number Placeholder 8">
            <a:extLst>
              <a:ext uri="{FF2B5EF4-FFF2-40B4-BE49-F238E27FC236}">
                <a16:creationId xmlns:a16="http://schemas.microsoft.com/office/drawing/2014/main" id="{0E2A7BFA-6B7F-6F49-87B9-E44D491FB6B4}"/>
              </a:ext>
            </a:extLst>
          </p:cNvPr>
          <p:cNvSpPr>
            <a:spLocks noGrp="1"/>
          </p:cNvSpPr>
          <p:nvPr>
            <p:ph type="sldNum" sz="quarter" idx="5"/>
          </p:nvPr>
        </p:nvSpPr>
        <p:spPr>
          <a:xfrm>
            <a:off x="3846316" y="9637100"/>
            <a:ext cx="2943392" cy="287954"/>
          </a:xfrm>
          <a:prstGeom prst="rect">
            <a:avLst/>
          </a:prstGeom>
        </p:spPr>
        <p:txBody>
          <a:bodyPr vert="horz" lIns="91771" tIns="45885" rIns="91771" bIns="45885" rtlCol="0" anchor="b"/>
          <a:lstStyle>
            <a:lvl1pPr algn="r">
              <a:defRPr sz="1000">
                <a:latin typeface="Arial" panose="020B0604020202020204" pitchFamily="34" charset="0"/>
                <a:cs typeface="Arial" panose="020B0604020202020204" pitchFamily="34" charset="0"/>
              </a:defRPr>
            </a:lvl1pPr>
          </a:lstStyle>
          <a:p>
            <a:pPr defTabSz="458853">
              <a:defRPr/>
            </a:pPr>
            <a:fld id="{FEC901AD-8B39-46E4-BEDD-66D35F4B4532}" type="slidenum">
              <a:rPr lang="en-GB">
                <a:solidFill>
                  <a:prstClr val="black"/>
                </a:solidFill>
              </a:rPr>
              <a:pPr defTabSz="458853">
                <a:defRPr/>
              </a:pPr>
              <a:t>2</a:t>
            </a:fld>
            <a:endParaRPr lang="en-GB">
              <a:solidFill>
                <a:prstClr val="black"/>
              </a:solidFill>
            </a:endParaRPr>
          </a:p>
        </p:txBody>
      </p:sp>
    </p:spTree>
    <p:extLst>
      <p:ext uri="{BB962C8B-B14F-4D97-AF65-F5344CB8AC3E}">
        <p14:creationId xmlns:p14="http://schemas.microsoft.com/office/powerpoint/2010/main" val="117774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FEC901AD-8B39-46E4-BEDD-66D35F4B4532}" type="slidenum">
              <a:rPr lang="en-GB" smtClean="0"/>
              <a:pPr/>
              <a:t>3</a:t>
            </a:fld>
            <a:endParaRPr lang="en-GB"/>
          </a:p>
        </p:txBody>
      </p:sp>
    </p:spTree>
    <p:extLst>
      <p:ext uri="{BB962C8B-B14F-4D97-AF65-F5344CB8AC3E}">
        <p14:creationId xmlns:p14="http://schemas.microsoft.com/office/powerpoint/2010/main" val="336631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C901AD-8B39-46E4-BEDD-66D35F4B4532}" type="slidenum">
              <a:rPr lang="en-GB" smtClean="0"/>
              <a:pPr/>
              <a:t>13</a:t>
            </a:fld>
            <a:endParaRPr lang="en-GB"/>
          </a:p>
        </p:txBody>
      </p:sp>
    </p:spTree>
    <p:extLst>
      <p:ext uri="{BB962C8B-B14F-4D97-AF65-F5344CB8AC3E}">
        <p14:creationId xmlns:p14="http://schemas.microsoft.com/office/powerpoint/2010/main" val="36953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5.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8.xml"/><Relationship Id="rId6" Type="http://schemas.openxmlformats.org/officeDocument/2006/relationships/image" Target="../media/image6.png"/><Relationship Id="rId11" Type="http://schemas.openxmlformats.org/officeDocument/2006/relationships/image" Target="../media/image34.svg"/><Relationship Id="rId5" Type="http://schemas.openxmlformats.org/officeDocument/2006/relationships/image" Target="../media/image5.png"/><Relationship Id="rId15" Type="http://schemas.openxmlformats.org/officeDocument/2006/relationships/image" Target="../media/image36.svg"/><Relationship Id="rId10" Type="http://schemas.openxmlformats.org/officeDocument/2006/relationships/image" Target="../media/image10.png"/><Relationship Id="rId4" Type="http://schemas.openxmlformats.org/officeDocument/2006/relationships/image" Target="../media/image32.svg"/><Relationship Id="rId9" Type="http://schemas.openxmlformats.org/officeDocument/2006/relationships/image" Target="../media/image33.svg"/><Relationship Id="rId14" Type="http://schemas.openxmlformats.org/officeDocument/2006/relationships/image" Target="../media/image14.png"/></Relationships>
</file>

<file path=ppt/slideLayouts/_rels/slideLayout12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4.png"/><Relationship Id="rId12" Type="http://schemas.openxmlformats.org/officeDocument/2006/relationships/image" Target="../media/image33.svg"/><Relationship Id="rId2" Type="http://schemas.openxmlformats.org/officeDocument/2006/relationships/image" Target="../media/image2.emf"/><Relationship Id="rId1" Type="http://schemas.openxmlformats.org/officeDocument/2006/relationships/slideMaster" Target="../slideMasters/slideMaster8.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34.svg"/><Relationship Id="rId10" Type="http://schemas.openxmlformats.org/officeDocument/2006/relationships/image" Target="../media/image35.svg"/><Relationship Id="rId4" Type="http://schemas.openxmlformats.org/officeDocument/2006/relationships/image" Target="../media/image10.png"/><Relationship Id="rId9" Type="http://schemas.openxmlformats.org/officeDocument/2006/relationships/image" Target="../media/image12.png"/><Relationship Id="rId14" Type="http://schemas.openxmlformats.org/officeDocument/2006/relationships/image" Target="../media/image32.svg"/></Relationships>
</file>

<file path=ppt/slideLayouts/_rels/slideLayout12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2.svg"/><Relationship Id="rId3" Type="http://schemas.openxmlformats.org/officeDocument/2006/relationships/image" Target="../media/image6.png"/><Relationship Id="rId7" Type="http://schemas.openxmlformats.org/officeDocument/2006/relationships/image" Target="../media/image34.svg"/><Relationship Id="rId12"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8.xml"/><Relationship Id="rId6" Type="http://schemas.openxmlformats.org/officeDocument/2006/relationships/image" Target="../media/image10.png"/><Relationship Id="rId11" Type="http://schemas.openxmlformats.org/officeDocument/2006/relationships/image" Target="../media/image36.svg"/><Relationship Id="rId5" Type="http://schemas.openxmlformats.org/officeDocument/2006/relationships/image" Target="../media/image33.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35.svg"/><Relationship Id="rId14" Type="http://schemas.openxmlformats.org/officeDocument/2006/relationships/image" Target="../media/image7.png"/></Relationships>
</file>

<file path=ppt/slideLayouts/_rels/slideLayout12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3.svg"/><Relationship Id="rId3" Type="http://schemas.openxmlformats.org/officeDocument/2006/relationships/image" Target="../media/image6.png"/><Relationship Id="rId7" Type="http://schemas.openxmlformats.org/officeDocument/2006/relationships/image" Target="../media/image34.svg"/><Relationship Id="rId12"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8.xml"/><Relationship Id="rId6" Type="http://schemas.openxmlformats.org/officeDocument/2006/relationships/image" Target="../media/image10.png"/><Relationship Id="rId11" Type="http://schemas.openxmlformats.org/officeDocument/2006/relationships/image" Target="../media/image36.svg"/><Relationship Id="rId5" Type="http://schemas.openxmlformats.org/officeDocument/2006/relationships/image" Target="../media/image32.sv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35.svg"/><Relationship Id="rId14" Type="http://schemas.openxmlformats.org/officeDocument/2006/relationships/image" Target="../media/image7.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8.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5.svg"/><Relationship Id="rId3" Type="http://schemas.openxmlformats.org/officeDocument/2006/relationships/image" Target="../media/image3.png"/><Relationship Id="rId7" Type="http://schemas.openxmlformats.org/officeDocument/2006/relationships/image" Target="../media/image40.pn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0.xml"/><Relationship Id="rId6" Type="http://schemas.openxmlformats.org/officeDocument/2006/relationships/image" Target="../media/image39.png"/><Relationship Id="rId11" Type="http://schemas.openxmlformats.org/officeDocument/2006/relationships/image" Target="../media/image34.svg"/><Relationship Id="rId5" Type="http://schemas.openxmlformats.org/officeDocument/2006/relationships/image" Target="../media/image38.png"/><Relationship Id="rId15" Type="http://schemas.openxmlformats.org/officeDocument/2006/relationships/image" Target="../media/image36.svg"/><Relationship Id="rId10" Type="http://schemas.openxmlformats.org/officeDocument/2006/relationships/image" Target="../media/image10.png"/><Relationship Id="rId4" Type="http://schemas.openxmlformats.org/officeDocument/2006/relationships/image" Target="../media/image32.svg"/><Relationship Id="rId9" Type="http://schemas.openxmlformats.org/officeDocument/2006/relationships/image" Target="../media/image33.svg"/><Relationship Id="rId14" Type="http://schemas.openxmlformats.org/officeDocument/2006/relationships/image" Target="../media/image14.png"/></Relationships>
</file>

<file path=ppt/slideLayouts/_rels/slideLayout18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3.png"/><Relationship Id="rId3" Type="http://schemas.openxmlformats.org/officeDocument/2006/relationships/image" Target="../media/image39.png"/><Relationship Id="rId7" Type="http://schemas.openxmlformats.org/officeDocument/2006/relationships/image" Target="../media/image14.png"/><Relationship Id="rId12" Type="http://schemas.openxmlformats.org/officeDocument/2006/relationships/image" Target="../media/image33.svg"/><Relationship Id="rId2" Type="http://schemas.openxmlformats.org/officeDocument/2006/relationships/image" Target="../media/image2.emf"/><Relationship Id="rId1" Type="http://schemas.openxmlformats.org/officeDocument/2006/relationships/slideMaster" Target="../slideMasters/slideMaster10.xml"/><Relationship Id="rId6" Type="http://schemas.openxmlformats.org/officeDocument/2006/relationships/image" Target="../media/image40.png"/><Relationship Id="rId11" Type="http://schemas.openxmlformats.org/officeDocument/2006/relationships/image" Target="../media/image8.png"/><Relationship Id="rId5" Type="http://schemas.openxmlformats.org/officeDocument/2006/relationships/image" Target="../media/image34.svg"/><Relationship Id="rId10" Type="http://schemas.openxmlformats.org/officeDocument/2006/relationships/image" Target="../media/image35.svg"/><Relationship Id="rId4" Type="http://schemas.openxmlformats.org/officeDocument/2006/relationships/image" Target="../media/image10.png"/><Relationship Id="rId9" Type="http://schemas.openxmlformats.org/officeDocument/2006/relationships/image" Target="../media/image12.png"/><Relationship Id="rId14" Type="http://schemas.openxmlformats.org/officeDocument/2006/relationships/image" Target="../media/image32.svg"/></Relationships>
</file>

<file path=ppt/slideLayouts/_rels/slideLayout18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2.svg"/><Relationship Id="rId3" Type="http://schemas.openxmlformats.org/officeDocument/2006/relationships/image" Target="../media/image39.png"/><Relationship Id="rId7" Type="http://schemas.openxmlformats.org/officeDocument/2006/relationships/image" Target="../media/image34.svg"/><Relationship Id="rId12"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0.xml"/><Relationship Id="rId6" Type="http://schemas.openxmlformats.org/officeDocument/2006/relationships/image" Target="../media/image10.png"/><Relationship Id="rId11" Type="http://schemas.openxmlformats.org/officeDocument/2006/relationships/image" Target="../media/image36.svg"/><Relationship Id="rId5" Type="http://schemas.openxmlformats.org/officeDocument/2006/relationships/image" Target="../media/image33.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35.svg"/><Relationship Id="rId14" Type="http://schemas.openxmlformats.org/officeDocument/2006/relationships/image" Target="../media/image40.png"/></Relationships>
</file>

<file path=ppt/slideLayouts/_rels/slideLayout18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3.svg"/><Relationship Id="rId3" Type="http://schemas.openxmlformats.org/officeDocument/2006/relationships/image" Target="../media/image39.png"/><Relationship Id="rId7" Type="http://schemas.openxmlformats.org/officeDocument/2006/relationships/image" Target="../media/image34.svg"/><Relationship Id="rId12"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0.xml"/><Relationship Id="rId6" Type="http://schemas.openxmlformats.org/officeDocument/2006/relationships/image" Target="../media/image10.png"/><Relationship Id="rId11" Type="http://schemas.openxmlformats.org/officeDocument/2006/relationships/image" Target="../media/image36.svg"/><Relationship Id="rId5" Type="http://schemas.openxmlformats.org/officeDocument/2006/relationships/image" Target="../media/image32.sv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35.svg"/><Relationship Id="rId14" Type="http://schemas.openxmlformats.org/officeDocument/2006/relationships/image" Target="../media/image40.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0.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Master" Target="../slideMasters/slideMaster14.xml"/><Relationship Id="rId4" Type="http://schemas.openxmlformats.org/officeDocument/2006/relationships/image" Target="../media/image50.png"/></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4.png"/><Relationship Id="rId12" Type="http://schemas.openxmlformats.org/officeDocument/2006/relationships/image" Target="../media/image9.sv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13.svg"/><Relationship Id="rId4" Type="http://schemas.openxmlformats.org/officeDocument/2006/relationships/image" Target="../media/image10.png"/><Relationship Id="rId9" Type="http://schemas.openxmlformats.org/officeDocument/2006/relationships/image" Target="../media/image12.png"/><Relationship Id="rId1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svg"/><Relationship Id="rId3" Type="http://schemas.openxmlformats.org/officeDocument/2006/relationships/image" Target="../media/image6.png"/><Relationship Id="rId7" Type="http://schemas.openxmlformats.org/officeDocument/2006/relationships/image" Target="../media/image11.svg"/><Relationship Id="rId12"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11.svg"/><Relationship Id="rId12"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sv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svg"/><Relationship Id="rId1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27.xml"/><Relationship Id="rId5" Type="http://schemas.openxmlformats.org/officeDocument/2006/relationships/image" Target="../media/image27.png"/><Relationship Id="rId4" Type="http://schemas.openxmlformats.org/officeDocument/2006/relationships/image" Target="../media/image26.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28.xml"/><Relationship Id="rId4" Type="http://schemas.openxmlformats.org/officeDocument/2006/relationships/image" Target="../media/image28.emf"/></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29.xml"/><Relationship Id="rId4" Type="http://schemas.openxmlformats.org/officeDocument/2006/relationships/image" Target="../media/image30.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4.png"/><Relationship Id="rId12" Type="http://schemas.openxmlformats.org/officeDocument/2006/relationships/image" Target="../media/image9.svg"/><Relationship Id="rId2" Type="http://schemas.openxmlformats.org/officeDocument/2006/relationships/image" Target="../media/image2.emf"/><Relationship Id="rId1" Type="http://schemas.openxmlformats.org/officeDocument/2006/relationships/slideMaster" Target="../slideMasters/slideMaster6.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13.svg"/><Relationship Id="rId4" Type="http://schemas.openxmlformats.org/officeDocument/2006/relationships/image" Target="../media/image10.png"/><Relationship Id="rId9" Type="http://schemas.openxmlformats.org/officeDocument/2006/relationships/image" Target="../media/image12.png"/><Relationship Id="rId14" Type="http://schemas.openxmlformats.org/officeDocument/2006/relationships/image" Target="../media/image4.sv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svg"/><Relationship Id="rId3" Type="http://schemas.openxmlformats.org/officeDocument/2006/relationships/image" Target="../media/image6.png"/><Relationship Id="rId7" Type="http://schemas.openxmlformats.org/officeDocument/2006/relationships/image" Target="../media/image11.svg"/><Relationship Id="rId12"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6.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11.svg"/><Relationship Id="rId12"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6.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sv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svg"/><Relationship Id="rId1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D1518-01CE-5F40-A3DC-F8ED9A0B3FA3}"/>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9999" y="3387181"/>
            <a:ext cx="8784613" cy="828000"/>
          </a:xfrm>
        </p:spPr>
        <p:txBody>
          <a:bodyPr rIns="0" anchor="b" anchorCtr="0"/>
          <a:lstStyle>
            <a:lvl1pPr algn="l">
              <a:defRPr sz="3600"/>
            </a:lvl1pPr>
          </a:lstStyle>
          <a:p>
            <a:r>
              <a:rPr lang="en-US"/>
              <a:t>Click to edit Master title style</a:t>
            </a:r>
          </a:p>
        </p:txBody>
      </p:sp>
      <p:sp>
        <p:nvSpPr>
          <p:cNvPr id="3" name="Subtitle 2"/>
          <p:cNvSpPr>
            <a:spLocks noGrp="1"/>
          </p:cNvSpPr>
          <p:nvPr>
            <p:ph type="subTitle" idx="1"/>
          </p:nvPr>
        </p:nvSpPr>
        <p:spPr>
          <a:xfrm>
            <a:off x="180000" y="4323181"/>
            <a:ext cx="6480000" cy="556388"/>
          </a:xfrm>
        </p:spPr>
        <p:txBody>
          <a:bodyPr tIns="36000" rIns="0" anchor="t" anchorCtr="0"/>
          <a:lstStyle>
            <a:lvl1pPr marL="0" indent="0" algn="l">
              <a:lnSpc>
                <a:spcPct val="100000"/>
              </a:lnSpc>
              <a:spcBef>
                <a:spcPts val="0"/>
              </a:spcBef>
              <a:spcAft>
                <a:spcPts val="40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Picture Placeholder 4">
            <a:extLst>
              <a:ext uri="{FF2B5EF4-FFF2-40B4-BE49-F238E27FC236}">
                <a16:creationId xmlns:a16="http://schemas.microsoft.com/office/drawing/2014/main" id="{7023BDA7-CBB6-8C46-BBE8-B2B4B322C704}"/>
              </a:ext>
            </a:extLst>
          </p:cNvPr>
          <p:cNvSpPr>
            <a:spLocks noGrp="1"/>
          </p:cNvSpPr>
          <p:nvPr>
            <p:ph type="pic" sz="quarter" idx="13"/>
          </p:nvPr>
        </p:nvSpPr>
        <p:spPr>
          <a:xfrm>
            <a:off x="180000" y="180000"/>
            <a:ext cx="8784000" cy="3168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8" name="Footer Placeholder 4">
            <a:extLst>
              <a:ext uri="{FF2B5EF4-FFF2-40B4-BE49-F238E27FC236}">
                <a16:creationId xmlns:a16="http://schemas.microsoft.com/office/drawing/2014/main" id="{AE67755F-7A31-4F4D-94AE-1F7682D9D6B4}"/>
              </a:ext>
            </a:extLst>
          </p:cNvPr>
          <p:cNvSpPr txBox="1">
            <a:spLocks/>
          </p:cNvSpPr>
          <p:nvPr userDrawn="1"/>
        </p:nvSpPr>
        <p:spPr>
          <a:xfrm>
            <a:off x="8306812" y="4842879"/>
            <a:ext cx="180000" cy="92333"/>
          </a:xfrm>
          <a:prstGeom prst="rect">
            <a:avLst/>
          </a:prstGeom>
          <a:solidFill>
            <a:schemeClr val="accent2"/>
          </a:solidFill>
        </p:spPr>
        <p:txBody>
          <a:bodyPr vert="horz" wrap="square" lIns="0" tIns="0" rIns="0" bIns="0" rtlCol="0" anchor="ctr">
            <a:spAutoFit/>
          </a:bodyPr>
          <a:lstStyle>
            <a:defPPr>
              <a:defRPr lang="en-US"/>
            </a:defPPr>
            <a:lvl1pPr marL="0" algn="r" defTabSz="457200" rtl="0" eaLnBrk="1" latinLnBrk="0" hangingPunct="1">
              <a:defRPr sz="600" kern="600" spc="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accent2"/>
                </a:solidFill>
              </a:rPr>
              <a:t>•</a:t>
            </a:r>
          </a:p>
        </p:txBody>
      </p:sp>
      <p:sp>
        <p:nvSpPr>
          <p:cNvPr id="9" name="Footer Placeholder 4">
            <a:extLst>
              <a:ext uri="{FF2B5EF4-FFF2-40B4-BE49-F238E27FC236}">
                <a16:creationId xmlns:a16="http://schemas.microsoft.com/office/drawing/2014/main" id="{50481C69-CDDC-4AF4-A050-3FA79A9379D7}"/>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31679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Azure">
    <p:bg>
      <p:bgPr>
        <a:solidFill>
          <a:srgbClr val="009B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000" y="518400"/>
            <a:ext cx="3132000" cy="1620000"/>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86000" y="2340000"/>
            <a:ext cx="3132000" cy="22680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D73811AA-6208-B146-A79D-46015D976291}"/>
              </a:ext>
            </a:extLst>
          </p:cNvPr>
          <p:cNvSpPr>
            <a:spLocks noGrp="1"/>
          </p:cNvSpPr>
          <p:nvPr>
            <p:ph sz="quarter" idx="15"/>
          </p:nvPr>
        </p:nvSpPr>
        <p:spPr>
          <a:xfrm>
            <a:off x="4103688" y="519750"/>
            <a:ext cx="5040312" cy="4104638"/>
          </a:xfrm>
          <a:solidFill>
            <a:srgbClr val="64C1E5"/>
          </a:solidFill>
        </p:spPr>
        <p:txBody>
          <a:bodyPr lIns="72000" tIns="36000">
            <a:normAutofit/>
          </a:bodyPr>
          <a:lstStyle>
            <a:lvl1pPr marL="0" indent="0">
              <a:buNone/>
              <a:defRPr sz="1800">
                <a:solidFill>
                  <a:schemeClr val="accent3"/>
                </a:solidFill>
              </a:defRPr>
            </a:lvl1pPr>
          </a:lstStyle>
          <a:p>
            <a:pPr lvl="0"/>
            <a:endParaRPr lang="en-US"/>
          </a:p>
        </p:txBody>
      </p:sp>
      <p:sp>
        <p:nvSpPr>
          <p:cNvPr id="7" name="Footer Placeholder 4">
            <a:extLst>
              <a:ext uri="{FF2B5EF4-FFF2-40B4-BE49-F238E27FC236}">
                <a16:creationId xmlns:a16="http://schemas.microsoft.com/office/drawing/2014/main" id="{388A6296-79AF-F840-AB6A-35D7FD5B1C49}"/>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8" name="Slide Number Placeholder 5">
            <a:extLst>
              <a:ext uri="{FF2B5EF4-FFF2-40B4-BE49-F238E27FC236}">
                <a16:creationId xmlns:a16="http://schemas.microsoft.com/office/drawing/2014/main" id="{BBFE7C04-7E1F-B84D-8F47-322A36B97726}"/>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60907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eo Expansion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9"/>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Geo Expansion</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6" indent="-134116">
              <a:lnSpc>
                <a:spcPct val="100000"/>
              </a:lnSpc>
              <a:spcBef>
                <a:spcPts val="0"/>
              </a:spcBef>
              <a:spcAft>
                <a:spcPts val="675"/>
              </a:spcAft>
              <a:buClr>
                <a:schemeClr val="accent3">
                  <a:lumMod val="75000"/>
                </a:schemeClr>
              </a:buClr>
              <a:tabLst/>
              <a:defRPr sz="1350"/>
            </a:lvl1pPr>
            <a:lvl2pPr marL="514337" indent="-134997">
              <a:lnSpc>
                <a:spcPct val="100000"/>
              </a:lnSpc>
              <a:spcBef>
                <a:spcPts val="0"/>
              </a:spcBef>
              <a:spcAft>
                <a:spcPts val="675"/>
              </a:spcAft>
              <a:buClr>
                <a:schemeClr val="accent3">
                  <a:lumMod val="75000"/>
                </a:schemeClr>
              </a:buClr>
              <a:tabLst/>
              <a:defRPr sz="1200"/>
            </a:lvl2pPr>
            <a:lvl3pPr marL="857228" indent="-134997">
              <a:lnSpc>
                <a:spcPct val="100000"/>
              </a:lnSpc>
              <a:spcBef>
                <a:spcPts val="0"/>
              </a:spcBef>
              <a:spcAft>
                <a:spcPts val="675"/>
              </a:spcAft>
              <a:buClr>
                <a:schemeClr val="accent3">
                  <a:lumMod val="75000"/>
                </a:schemeClr>
              </a:buClr>
              <a:tabLst/>
              <a:defRPr sz="1050"/>
            </a:lvl3pPr>
            <a:lvl4pPr marL="1200120" indent="-134997">
              <a:lnSpc>
                <a:spcPct val="100000"/>
              </a:lnSpc>
              <a:spcBef>
                <a:spcPts val="0"/>
              </a:spcBef>
              <a:spcAft>
                <a:spcPts val="675"/>
              </a:spcAft>
              <a:buClr>
                <a:schemeClr val="accent3">
                  <a:lumMod val="75000"/>
                </a:schemeClr>
              </a:buClr>
              <a:tabLst/>
              <a:defRPr sz="900"/>
            </a:lvl4pPr>
            <a:lvl5pPr marL="1543012" indent="-134997">
              <a:lnSpc>
                <a:spcPct val="100000"/>
              </a:lnSpc>
              <a:spcBef>
                <a:spcPts val="0"/>
              </a:spcBef>
              <a:spcAft>
                <a:spcPts val="675"/>
              </a:spcAft>
              <a:buClr>
                <a:schemeClr val="accent3">
                  <a:lumMod val="75000"/>
                </a:schemeClr>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320348"/>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eo Expansion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chemeClr val="accent3"/>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47" indent="-133347">
              <a:lnSpc>
                <a:spcPct val="100000"/>
              </a:lnSpc>
              <a:spcBef>
                <a:spcPts val="0"/>
              </a:spcBef>
              <a:spcAft>
                <a:spcPts val="675"/>
              </a:spcAft>
              <a:buClr>
                <a:schemeClr val="accent3"/>
              </a:buClr>
              <a:tabLst/>
              <a:defRPr sz="1350"/>
            </a:lvl1pPr>
            <a:lvl2pPr marL="239310" indent="-134997">
              <a:lnSpc>
                <a:spcPct val="100000"/>
              </a:lnSpc>
              <a:spcBef>
                <a:spcPts val="0"/>
              </a:spcBef>
              <a:spcAft>
                <a:spcPts val="675"/>
              </a:spcAft>
              <a:buClr>
                <a:schemeClr val="accent3"/>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chemeClr val="accent3"/>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47" indent="-133347">
              <a:lnSpc>
                <a:spcPct val="100000"/>
              </a:lnSpc>
              <a:spcBef>
                <a:spcPts val="0"/>
              </a:spcBef>
              <a:spcAft>
                <a:spcPts val="675"/>
              </a:spcAft>
              <a:buClr>
                <a:srgbClr val="009BD7"/>
              </a:buClr>
              <a:tabLst/>
              <a:defRPr sz="1350"/>
            </a:lvl1pPr>
            <a:lvl2pPr marL="239310" indent="-134997">
              <a:lnSpc>
                <a:spcPct val="100000"/>
              </a:lnSpc>
              <a:spcBef>
                <a:spcPts val="0"/>
              </a:spcBef>
              <a:spcAft>
                <a:spcPts val="675"/>
              </a:spcAft>
              <a:buClr>
                <a:srgbClr val="009BD7"/>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47" indent="-133347">
              <a:lnSpc>
                <a:spcPct val="100000"/>
              </a:lnSpc>
              <a:spcBef>
                <a:spcPts val="0"/>
              </a:spcBef>
              <a:spcAft>
                <a:spcPts val="675"/>
              </a:spcAft>
              <a:buClr>
                <a:srgbClr val="2CAFE5"/>
              </a:buClr>
              <a:tabLst/>
              <a:defRPr sz="1350"/>
            </a:lvl1pPr>
            <a:lvl2pPr marL="239310" indent="-134997">
              <a:lnSpc>
                <a:spcPct val="100000"/>
              </a:lnSpc>
              <a:spcBef>
                <a:spcPts val="0"/>
              </a:spcBef>
              <a:spcAft>
                <a:spcPts val="675"/>
              </a:spcAft>
              <a:buClr>
                <a:srgbClr val="2CAFE5"/>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Tree>
    <p:extLst>
      <p:ext uri="{BB962C8B-B14F-4D97-AF65-F5344CB8AC3E}">
        <p14:creationId xmlns:p14="http://schemas.microsoft.com/office/powerpoint/2010/main" val="1172568738"/>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nablers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9"/>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Enablers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6" indent="-134116">
              <a:lnSpc>
                <a:spcPct val="100000"/>
              </a:lnSpc>
              <a:spcBef>
                <a:spcPts val="0"/>
              </a:spcBef>
              <a:spcAft>
                <a:spcPts val="675"/>
              </a:spcAft>
              <a:buClr>
                <a:schemeClr val="accent3">
                  <a:lumMod val="50000"/>
                </a:schemeClr>
              </a:buClr>
              <a:tabLst/>
              <a:defRPr sz="1350"/>
            </a:lvl1pPr>
            <a:lvl2pPr marL="514337" indent="-134997">
              <a:lnSpc>
                <a:spcPct val="100000"/>
              </a:lnSpc>
              <a:spcBef>
                <a:spcPts val="0"/>
              </a:spcBef>
              <a:spcAft>
                <a:spcPts val="675"/>
              </a:spcAft>
              <a:buClr>
                <a:schemeClr val="accent3">
                  <a:lumMod val="50000"/>
                </a:schemeClr>
              </a:buClr>
              <a:tabLst/>
              <a:defRPr sz="1200"/>
            </a:lvl2pPr>
            <a:lvl3pPr marL="857228" indent="-134997">
              <a:lnSpc>
                <a:spcPct val="100000"/>
              </a:lnSpc>
              <a:spcBef>
                <a:spcPts val="0"/>
              </a:spcBef>
              <a:spcAft>
                <a:spcPts val="675"/>
              </a:spcAft>
              <a:buClr>
                <a:schemeClr val="accent3">
                  <a:lumMod val="50000"/>
                </a:schemeClr>
              </a:buClr>
              <a:tabLst/>
              <a:defRPr sz="1050"/>
            </a:lvl3pPr>
            <a:lvl4pPr marL="1200120" indent="-134997">
              <a:lnSpc>
                <a:spcPct val="100000"/>
              </a:lnSpc>
              <a:spcBef>
                <a:spcPts val="0"/>
              </a:spcBef>
              <a:spcAft>
                <a:spcPts val="675"/>
              </a:spcAft>
              <a:buClr>
                <a:schemeClr val="accent3">
                  <a:lumMod val="50000"/>
                </a:schemeClr>
              </a:buClr>
              <a:tabLst/>
              <a:defRPr sz="900"/>
            </a:lvl4pPr>
            <a:lvl5pPr marL="1543012" indent="-134997">
              <a:lnSpc>
                <a:spcPct val="100000"/>
              </a:lnSpc>
              <a:spcBef>
                <a:spcPts val="0"/>
              </a:spcBef>
              <a:spcAft>
                <a:spcPts val="675"/>
              </a:spcAft>
              <a:buClr>
                <a:schemeClr val="accent3">
                  <a:lumMod val="50000"/>
                </a:schemeClr>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093736"/>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nablers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rgbClr val="004A80"/>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47" indent="-133347">
              <a:lnSpc>
                <a:spcPct val="100000"/>
              </a:lnSpc>
              <a:spcBef>
                <a:spcPts val="0"/>
              </a:spcBef>
              <a:spcAft>
                <a:spcPts val="675"/>
              </a:spcAft>
              <a:buClr>
                <a:schemeClr val="accent3"/>
              </a:buClr>
              <a:tabLst/>
              <a:defRPr sz="1350"/>
            </a:lvl1pPr>
            <a:lvl2pPr marL="239310" indent="-134997">
              <a:lnSpc>
                <a:spcPct val="100000"/>
              </a:lnSpc>
              <a:spcBef>
                <a:spcPts val="0"/>
              </a:spcBef>
              <a:spcAft>
                <a:spcPts val="675"/>
              </a:spcAft>
              <a:buClr>
                <a:schemeClr val="accent3"/>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rgbClr val="004A80"/>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47" indent="-133347">
              <a:lnSpc>
                <a:spcPct val="100000"/>
              </a:lnSpc>
              <a:spcBef>
                <a:spcPts val="0"/>
              </a:spcBef>
              <a:spcAft>
                <a:spcPts val="675"/>
              </a:spcAft>
              <a:buClr>
                <a:srgbClr val="009BD7"/>
              </a:buClr>
              <a:tabLst/>
              <a:defRPr sz="1350"/>
            </a:lvl1pPr>
            <a:lvl2pPr marL="239310" indent="-134997">
              <a:lnSpc>
                <a:spcPct val="100000"/>
              </a:lnSpc>
              <a:spcBef>
                <a:spcPts val="0"/>
              </a:spcBef>
              <a:spcAft>
                <a:spcPts val="675"/>
              </a:spcAft>
              <a:buClr>
                <a:srgbClr val="009BD7"/>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47" indent="-133347">
              <a:lnSpc>
                <a:spcPct val="100000"/>
              </a:lnSpc>
              <a:spcBef>
                <a:spcPts val="0"/>
              </a:spcBef>
              <a:spcAft>
                <a:spcPts val="675"/>
              </a:spcAft>
              <a:buClr>
                <a:srgbClr val="2CAFE5"/>
              </a:buClr>
              <a:tabLst/>
              <a:defRPr sz="1350"/>
            </a:lvl1pPr>
            <a:lvl2pPr marL="239310" indent="-134997">
              <a:lnSpc>
                <a:spcPct val="100000"/>
              </a:lnSpc>
              <a:spcBef>
                <a:spcPts val="0"/>
              </a:spcBef>
              <a:spcAft>
                <a:spcPts val="675"/>
              </a:spcAft>
              <a:buClr>
                <a:srgbClr val="2CAFE5"/>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Tree>
    <p:extLst>
      <p:ext uri="{BB962C8B-B14F-4D97-AF65-F5344CB8AC3E}">
        <p14:creationId xmlns:p14="http://schemas.microsoft.com/office/powerpoint/2010/main" val="346106953"/>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914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65963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5732-0143-744F-9300-1F65A679B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3D263-28A0-EB49-9E0D-A8A5C0993B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9209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Large Canvas/White">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2929D-F156-9C48-B260-17E5F395D4A8}"/>
              </a:ext>
            </a:extLst>
          </p:cNvPr>
          <p:cNvSpPr/>
          <p:nvPr userDrawn="1"/>
        </p:nvSpPr>
        <p:spPr>
          <a:xfrm>
            <a:off x="180000" y="192192"/>
            <a:ext cx="8784000" cy="444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2CAFD9A-BF04-4E47-8365-610CC400143A}"/>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1391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Full Slide Media">
    <p:bg>
      <p:bgPr>
        <a:solidFill>
          <a:schemeClr val="tx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srgbClr val="FFFFFF"/>
                </a:solidFill>
              </a:rPr>
              <a:t>Copyright © 2019 The LEGO Group</a:t>
            </a:r>
            <a:endParaRPr lang="en-US"/>
          </a:p>
        </p:txBody>
      </p:sp>
      <p:sp>
        <p:nvSpPr>
          <p:cNvPr id="4" name="Slide Number Placeholder 3"/>
          <p:cNvSpPr>
            <a:spLocks noGrp="1"/>
          </p:cNvSpPr>
          <p:nvPr>
            <p:ph type="sldNum" sz="quarter" idx="12"/>
          </p:nvPr>
        </p:nvSpPr>
        <p:spPr/>
        <p:txBody>
          <a:bodyPr/>
          <a:lstStyle/>
          <a:p>
            <a:fld id="{51DC5252-4B02-CF46-8B48-FCCAB5F03F17}" type="slidenum">
              <a:rPr lang="en-US" smtClean="0"/>
              <a:t>‹#›</a:t>
            </a:fld>
            <a:endParaRPr lang="en-US"/>
          </a:p>
        </p:txBody>
      </p:sp>
      <p:sp>
        <p:nvSpPr>
          <p:cNvPr id="7" name="Media Placeholder 5">
            <a:extLst>
              <a:ext uri="{FF2B5EF4-FFF2-40B4-BE49-F238E27FC236}">
                <a16:creationId xmlns:a16="http://schemas.microsoft.com/office/drawing/2014/main" id="{DD30E4DE-71CA-FF44-A71F-8E720BED143E}"/>
              </a:ext>
            </a:extLst>
          </p:cNvPr>
          <p:cNvSpPr>
            <a:spLocks noGrp="1"/>
          </p:cNvSpPr>
          <p:nvPr>
            <p:ph type="media" sz="quarter" idx="14"/>
          </p:nvPr>
        </p:nvSpPr>
        <p:spPr>
          <a:xfrm>
            <a:off x="179389" y="177800"/>
            <a:ext cx="8785225" cy="4446588"/>
          </a:xfrm>
          <a:solidFill>
            <a:schemeClr val="tx1"/>
          </a:solidFill>
        </p:spPr>
        <p:txBody>
          <a:bodyPr lIns="72000" tIns="36000">
            <a:normAutofit/>
          </a:bodyPr>
          <a:lstStyle>
            <a:lvl1pPr marL="0" indent="0">
              <a:buNone/>
              <a:defRPr sz="1800">
                <a:solidFill>
                  <a:schemeClr val="bg2"/>
                </a:solidFill>
              </a:defRPr>
            </a:lvl1pPr>
          </a:lstStyle>
          <a:p>
            <a:endParaRPr lang="en-US"/>
          </a:p>
        </p:txBody>
      </p:sp>
      <p:sp>
        <p:nvSpPr>
          <p:cNvPr id="5" name="Footer Placeholder 4">
            <a:extLst>
              <a:ext uri="{FF2B5EF4-FFF2-40B4-BE49-F238E27FC236}">
                <a16:creationId xmlns:a16="http://schemas.microsoft.com/office/drawing/2014/main" id="{7CC9D58F-4B35-4E93-8855-75FF70E0CC22}"/>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124492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descr="2_Agenda slide_ppt_CMYK_2016.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08550" y="217900"/>
            <a:ext cx="2796908" cy="2061736"/>
          </a:xfrm>
          <a:prstGeom prst="rect">
            <a:avLst/>
          </a:prstGeom>
        </p:spPr>
      </p:pic>
      <p:sp>
        <p:nvSpPr>
          <p:cNvPr id="5" name="Title 1"/>
          <p:cNvSpPr>
            <a:spLocks noGrp="1"/>
          </p:cNvSpPr>
          <p:nvPr>
            <p:ph type="ctrTitle"/>
          </p:nvPr>
        </p:nvSpPr>
        <p:spPr>
          <a:xfrm>
            <a:off x="450000" y="1350000"/>
            <a:ext cx="7560000" cy="360000"/>
          </a:xfrm>
          <a:prstGeom prst="rect">
            <a:avLst/>
          </a:prstGeom>
        </p:spPr>
        <p:txBody>
          <a:bodyPr>
            <a:normAutofit/>
          </a:bodyPr>
          <a:lstStyle>
            <a:lvl1pPr algn="l">
              <a:lnSpc>
                <a:spcPct val="100000"/>
              </a:lnSpc>
              <a:buFontTx/>
              <a:buNone/>
              <a:defRPr sz="2000" b="1" i="0">
                <a:solidFill>
                  <a:schemeClr val="tx1"/>
                </a:solidFill>
                <a:latin typeface="Verdana"/>
              </a:defRPr>
            </a:lvl1pPr>
          </a:lstStyle>
          <a:p>
            <a:r>
              <a:rPr lang="da-DK" noProof="0" err="1"/>
              <a:t>Click</a:t>
            </a:r>
            <a:r>
              <a:rPr lang="da-DK" noProof="0"/>
              <a:t> to </a:t>
            </a:r>
            <a:r>
              <a:rPr lang="da-DK" noProof="0" err="1"/>
              <a:t>edit</a:t>
            </a:r>
            <a:r>
              <a:rPr lang="da-DK" noProof="0"/>
              <a:t> Master </a:t>
            </a:r>
            <a:r>
              <a:rPr lang="da-DK" noProof="0" err="1"/>
              <a:t>title</a:t>
            </a:r>
            <a:r>
              <a:rPr lang="da-DK" noProof="0"/>
              <a:t> </a:t>
            </a:r>
            <a:r>
              <a:rPr lang="da-DK" noProof="0" err="1"/>
              <a:t>style</a:t>
            </a:r>
            <a:endParaRPr lang="en-US" noProof="0"/>
          </a:p>
        </p:txBody>
      </p:sp>
      <p:sp>
        <p:nvSpPr>
          <p:cNvPr id="10" name="Text Placeholder 8"/>
          <p:cNvSpPr>
            <a:spLocks noGrp="1"/>
          </p:cNvSpPr>
          <p:nvPr>
            <p:ph type="body" sz="quarter" idx="12"/>
          </p:nvPr>
        </p:nvSpPr>
        <p:spPr>
          <a:xfrm>
            <a:off x="450000" y="1799999"/>
            <a:ext cx="7560000" cy="2880000"/>
          </a:xfrm>
        </p:spPr>
        <p:txBody>
          <a:bodyPr wrap="square"/>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marL="720000" indent="-180000">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sp>
        <p:nvSpPr>
          <p:cNvPr id="4" name="Footer Placeholder 3"/>
          <p:cNvSpPr>
            <a:spLocks noGrp="1"/>
          </p:cNvSpPr>
          <p:nvPr>
            <p:ph type="ftr" sz="quarter" idx="13"/>
          </p:nvPr>
        </p:nvSpPr>
        <p:spPr/>
        <p:txBody>
          <a:bodyPr/>
          <a:lstStyle/>
          <a:p>
            <a:pPr>
              <a:defRPr/>
            </a:pPr>
            <a:r>
              <a:rPr lang="en-US"/>
              <a:t>©2018 The LEGO Group</a:t>
            </a:r>
          </a:p>
        </p:txBody>
      </p:sp>
      <p:sp>
        <p:nvSpPr>
          <p:cNvPr id="6" name="Slide Number Placeholder 5"/>
          <p:cNvSpPr>
            <a:spLocks noGrp="1"/>
          </p:cNvSpPr>
          <p:nvPr>
            <p:ph type="sldNum" sz="quarter" idx="14"/>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202401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Image/Azure">
    <p:bg>
      <p:bgPr>
        <a:solidFill>
          <a:srgbClr val="009BD7"/>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EA3E028-5EDA-A84C-A979-051B4BA988E5}"/>
              </a:ext>
            </a:extLst>
          </p:cNvPr>
          <p:cNvSpPr>
            <a:spLocks noGrp="1"/>
          </p:cNvSpPr>
          <p:nvPr>
            <p:ph type="pic" sz="quarter" idx="16"/>
          </p:nvPr>
        </p:nvSpPr>
        <p:spPr>
          <a:xfrm>
            <a:off x="4104000" y="520700"/>
            <a:ext cx="5040000" cy="4103688"/>
          </a:xfrm>
          <a:solidFill>
            <a:srgbClr val="64C1E5"/>
          </a:solidFill>
        </p:spPr>
        <p:txBody>
          <a:bodyPr lIns="72000" tIns="36000">
            <a:normAutofit/>
          </a:bodyPr>
          <a:lstStyle>
            <a:lvl1pPr marL="0" indent="0">
              <a:buNone/>
              <a:defRPr sz="1800">
                <a:solidFill>
                  <a:schemeClr val="accent3"/>
                </a:solidFill>
              </a:defRPr>
            </a:lvl1pPr>
          </a:lstStyle>
          <a:p>
            <a:endParaRPr lang="en-US"/>
          </a:p>
        </p:txBody>
      </p:sp>
      <p:sp>
        <p:nvSpPr>
          <p:cNvPr id="2" name="Title 1"/>
          <p:cNvSpPr>
            <a:spLocks noGrp="1"/>
          </p:cNvSpPr>
          <p:nvPr>
            <p:ph type="title"/>
          </p:nvPr>
        </p:nvSpPr>
        <p:spPr>
          <a:xfrm>
            <a:off x="486000" y="1761750"/>
            <a:ext cx="3132000" cy="1620000"/>
          </a:xfrm>
        </p:spPr>
        <p:txBody>
          <a:bodyPr anchor="ctr"/>
          <a:lstStyle/>
          <a:p>
            <a:r>
              <a:rPr lang="en-US"/>
              <a:t>Click to edit Master title style</a:t>
            </a:r>
          </a:p>
        </p:txBody>
      </p:sp>
      <p:sp>
        <p:nvSpPr>
          <p:cNvPr id="7" name="Footer Placeholder 4">
            <a:extLst>
              <a:ext uri="{FF2B5EF4-FFF2-40B4-BE49-F238E27FC236}">
                <a16:creationId xmlns:a16="http://schemas.microsoft.com/office/drawing/2014/main" id="{05BD73A7-5B5C-6548-949B-195D73CC6438}"/>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8" name="Slide Number Placeholder 5">
            <a:extLst>
              <a:ext uri="{FF2B5EF4-FFF2-40B4-BE49-F238E27FC236}">
                <a16:creationId xmlns:a16="http://schemas.microsoft.com/office/drawing/2014/main" id="{62B30107-068B-1840-BC37-70621A41A059}"/>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6" name="Footer Placeholder 4">
            <a:extLst>
              <a:ext uri="{FF2B5EF4-FFF2-40B4-BE49-F238E27FC236}">
                <a16:creationId xmlns:a16="http://schemas.microsoft.com/office/drawing/2014/main" id="{4FC58988-3261-4513-93DC-DDEEFA8F2A12}"/>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329820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viding">
    <p:spTree>
      <p:nvGrpSpPr>
        <p:cNvPr id="1" name=""/>
        <p:cNvGrpSpPr/>
        <p:nvPr/>
      </p:nvGrpSpPr>
      <p:grpSpPr>
        <a:xfrm>
          <a:off x="0" y="0"/>
          <a:ext cx="0" cy="0"/>
          <a:chOff x="0" y="0"/>
          <a:chExt cx="0" cy="0"/>
        </a:xfrm>
      </p:grpSpPr>
      <p:pic>
        <p:nvPicPr>
          <p:cNvPr id="9" name="Picture 8" descr="3_Dividing slide_ppt_2016.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13451" y="2827941"/>
            <a:ext cx="2902007" cy="2105537"/>
          </a:xfrm>
          <a:prstGeom prst="rect">
            <a:avLst/>
          </a:prstGeom>
        </p:spPr>
      </p:pic>
      <p:sp>
        <p:nvSpPr>
          <p:cNvPr id="5" name="Title 1"/>
          <p:cNvSpPr>
            <a:spLocks noGrp="1"/>
          </p:cNvSpPr>
          <p:nvPr>
            <p:ph type="ctrTitle"/>
          </p:nvPr>
        </p:nvSpPr>
        <p:spPr>
          <a:xfrm>
            <a:off x="450000" y="1350000"/>
            <a:ext cx="6300000" cy="360000"/>
          </a:xfrm>
          <a:prstGeom prst="rect">
            <a:avLst/>
          </a:prstGeom>
        </p:spPr>
        <p:txBody>
          <a:bodyPr>
            <a:normAutofit/>
          </a:bodyPr>
          <a:lstStyle>
            <a:lvl1pPr algn="l">
              <a:lnSpc>
                <a:spcPct val="100000"/>
              </a:lnSpc>
              <a:buFontTx/>
              <a:buNone/>
              <a:defRPr sz="2000" b="1" i="0" baseline="0">
                <a:solidFill>
                  <a:schemeClr val="tx1"/>
                </a:solidFill>
                <a:latin typeface="Verdana"/>
              </a:defRPr>
            </a:lvl1pPr>
          </a:lstStyle>
          <a:p>
            <a:r>
              <a:rPr lang="da-DK" noProof="0" err="1"/>
              <a:t>Click</a:t>
            </a:r>
            <a:r>
              <a:rPr lang="da-DK" noProof="0"/>
              <a:t> to </a:t>
            </a:r>
            <a:r>
              <a:rPr lang="da-DK" noProof="0" err="1"/>
              <a:t>edit</a:t>
            </a:r>
            <a:r>
              <a:rPr lang="da-DK" noProof="0"/>
              <a:t> Master </a:t>
            </a:r>
            <a:r>
              <a:rPr lang="da-DK" noProof="0" err="1"/>
              <a:t>title</a:t>
            </a:r>
            <a:r>
              <a:rPr lang="da-DK" noProof="0"/>
              <a:t> </a:t>
            </a:r>
            <a:r>
              <a:rPr lang="da-DK" noProof="0" err="1"/>
              <a:t>style</a:t>
            </a:r>
            <a:endParaRPr lang="en-US" noProof="0"/>
          </a:p>
        </p:txBody>
      </p:sp>
      <p:sp>
        <p:nvSpPr>
          <p:cNvPr id="6" name="Text Placeholder 7"/>
          <p:cNvSpPr>
            <a:spLocks noGrp="1"/>
          </p:cNvSpPr>
          <p:nvPr>
            <p:ph type="body" sz="quarter" idx="12"/>
          </p:nvPr>
        </p:nvSpPr>
        <p:spPr>
          <a:xfrm>
            <a:off x="450000" y="1799999"/>
            <a:ext cx="6300000" cy="2880000"/>
          </a:xfrm>
        </p:spPr>
        <p:txBody>
          <a:bodyPr wrap="square"/>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sp>
        <p:nvSpPr>
          <p:cNvPr id="2" name="Footer Placeholder 1"/>
          <p:cNvSpPr>
            <a:spLocks noGrp="1"/>
          </p:cNvSpPr>
          <p:nvPr>
            <p:ph type="ftr" sz="quarter" idx="13"/>
          </p:nvPr>
        </p:nvSpPr>
        <p:spPr/>
        <p:txBody>
          <a:bodyPr/>
          <a:lstStyle/>
          <a:p>
            <a:pPr>
              <a:defRPr/>
            </a:pPr>
            <a:r>
              <a:rPr lang="en-US"/>
              <a:t>©2018 The LEGO Group</a:t>
            </a:r>
          </a:p>
        </p:txBody>
      </p:sp>
      <p:sp>
        <p:nvSpPr>
          <p:cNvPr id="3" name="Slide Number Placeholder 2"/>
          <p:cNvSpPr>
            <a:spLocks noGrp="1"/>
          </p:cNvSpPr>
          <p:nvPr>
            <p:ph type="sldNum" sz="quarter" idx="14"/>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25212970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and Text CV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5" name="Text Placeholder 6"/>
          <p:cNvSpPr>
            <a:spLocks noGrp="1"/>
          </p:cNvSpPr>
          <p:nvPr>
            <p:ph type="body" sz="quarter" idx="12"/>
          </p:nvPr>
        </p:nvSpPr>
        <p:spPr>
          <a:xfrm>
            <a:off x="450000" y="810000"/>
            <a:ext cx="7560000" cy="3870000"/>
          </a:xfrm>
        </p:spPr>
        <p:txBody>
          <a:bodyPr wrap="square"/>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13" name="Picture 12" descr="4_LEGO_ppt-configuration_201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4631" y="3837385"/>
            <a:ext cx="783484" cy="1138740"/>
          </a:xfrm>
          <a:prstGeom prst="rect">
            <a:avLst/>
          </a:prstGeom>
        </p:spPr>
      </p:pic>
      <p:pic>
        <p:nvPicPr>
          <p:cNvPr id="12" name="Picture 56" descr="LEGO_LOGO_ppt_15x15mm.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13"/>
          </p:nvPr>
        </p:nvSpPr>
        <p:spPr/>
        <p:txBody>
          <a:bodyPr/>
          <a:lstStyle/>
          <a:p>
            <a:pPr>
              <a:defRPr/>
            </a:pPr>
            <a:r>
              <a:rPr lang="en-US"/>
              <a:t>©2018 The LEGO Group</a:t>
            </a:r>
          </a:p>
        </p:txBody>
      </p:sp>
      <p:sp>
        <p:nvSpPr>
          <p:cNvPr id="4" name="Slide Number Placeholder 3"/>
          <p:cNvSpPr>
            <a:spLocks noGrp="1"/>
          </p:cNvSpPr>
          <p:nvPr>
            <p:ph type="sldNum" sz="quarter" idx="14"/>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2667310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Text/Content no CVI">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50000"/>
          </a:xfrm>
        </p:spPr>
        <p:txBody>
          <a:bodyPr/>
          <a:lstStyle/>
          <a:p>
            <a:r>
              <a:rPr lang="da-DK"/>
              <a:t>Click to edit Master title style</a:t>
            </a:r>
            <a:endParaRPr lang="en-US"/>
          </a:p>
        </p:txBody>
      </p:sp>
      <p:sp>
        <p:nvSpPr>
          <p:cNvPr id="6" name="Content Placeholder 11"/>
          <p:cNvSpPr>
            <a:spLocks noGrp="1"/>
          </p:cNvSpPr>
          <p:nvPr>
            <p:ph sz="quarter" idx="21"/>
          </p:nvPr>
        </p:nvSpPr>
        <p:spPr>
          <a:xfrm>
            <a:off x="450000" y="810000"/>
            <a:ext cx="8460000" cy="3870000"/>
          </a:xfrm>
        </p:spPr>
        <p:txBody>
          <a:bodyPr wrap="square"/>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endParaRPr lang="en-US" noProof="0"/>
          </a:p>
        </p:txBody>
      </p:sp>
      <p:pic>
        <p:nvPicPr>
          <p:cNvPr id="11"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22"/>
          </p:nvPr>
        </p:nvSpPr>
        <p:spPr/>
        <p:txBody>
          <a:bodyPr/>
          <a:lstStyle/>
          <a:p>
            <a:pPr>
              <a:defRPr/>
            </a:pPr>
            <a:r>
              <a:rPr lang="en-US"/>
              <a:t>©2018 The LEGO Group</a:t>
            </a:r>
          </a:p>
        </p:txBody>
      </p:sp>
      <p:sp>
        <p:nvSpPr>
          <p:cNvPr id="4" name="Slide Number Placeholder 3"/>
          <p:cNvSpPr>
            <a:spLocks noGrp="1"/>
          </p:cNvSpPr>
          <p:nvPr>
            <p:ph type="sldNum" sz="quarter" idx="23"/>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25198630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5" name="Picture Placeholder 4"/>
          <p:cNvSpPr>
            <a:spLocks noGrp="1"/>
          </p:cNvSpPr>
          <p:nvPr>
            <p:ph type="pic" sz="quarter" idx="16"/>
          </p:nvPr>
        </p:nvSpPr>
        <p:spPr>
          <a:xfrm>
            <a:off x="4770000" y="810000"/>
            <a:ext cx="4140000" cy="3870000"/>
          </a:xfrm>
        </p:spPr>
        <p:txBody>
          <a:bodyPr wrap="square">
            <a:noAutofit/>
          </a:bodyPr>
          <a:lstStyle/>
          <a:p>
            <a:pPr lvl="0"/>
            <a:r>
              <a:rPr lang="da-DK" noProof="0"/>
              <a:t>Drag </a:t>
            </a:r>
            <a:r>
              <a:rPr lang="da-DK" noProof="0" err="1"/>
              <a:t>picture</a:t>
            </a:r>
            <a:r>
              <a:rPr lang="da-DK" noProof="0"/>
              <a:t> to placeholder or </a:t>
            </a:r>
            <a:r>
              <a:rPr lang="da-DK" noProof="0" err="1"/>
              <a:t>click</a:t>
            </a:r>
            <a:r>
              <a:rPr lang="da-DK" noProof="0"/>
              <a:t> </a:t>
            </a:r>
            <a:r>
              <a:rPr lang="da-DK" noProof="0" err="1"/>
              <a:t>icon</a:t>
            </a:r>
            <a:r>
              <a:rPr lang="da-DK" noProof="0"/>
              <a:t> to </a:t>
            </a:r>
            <a:r>
              <a:rPr lang="da-DK" noProof="0" err="1"/>
              <a:t>add</a:t>
            </a:r>
            <a:endParaRPr lang="en-US" noProof="0"/>
          </a:p>
        </p:txBody>
      </p:sp>
      <p:sp>
        <p:nvSpPr>
          <p:cNvPr id="7" name="Text Placeholder 2"/>
          <p:cNvSpPr>
            <a:spLocks noGrp="1"/>
          </p:cNvSpPr>
          <p:nvPr>
            <p:ph type="body" sz="quarter" idx="18"/>
          </p:nvPr>
        </p:nvSpPr>
        <p:spPr>
          <a:xfrm>
            <a:off x="450000" y="810000"/>
            <a:ext cx="4140000" cy="3870000"/>
          </a:xfrm>
        </p:spPr>
        <p:txBody>
          <a:bodyPr wrap="square"/>
          <a:lstStyle>
            <a:lvl1pPr>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9"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19"/>
          </p:nvPr>
        </p:nvSpPr>
        <p:spPr/>
        <p:txBody>
          <a:bodyPr/>
          <a:lstStyle/>
          <a:p>
            <a:pPr>
              <a:defRPr/>
            </a:pPr>
            <a:r>
              <a:rPr lang="en-US"/>
              <a:t>©2018 The LEGO Group</a:t>
            </a:r>
          </a:p>
        </p:txBody>
      </p:sp>
      <p:sp>
        <p:nvSpPr>
          <p:cNvPr id="4" name="Slide Number Placeholder 3"/>
          <p:cNvSpPr>
            <a:spLocks noGrp="1"/>
          </p:cNvSpPr>
          <p:nvPr>
            <p:ph type="sldNum" sz="quarter" idx="20"/>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37211743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6" name="Text Placeholder 2"/>
          <p:cNvSpPr>
            <a:spLocks noGrp="1"/>
          </p:cNvSpPr>
          <p:nvPr>
            <p:ph type="body" sz="quarter" idx="18"/>
          </p:nvPr>
        </p:nvSpPr>
        <p:spPr>
          <a:xfrm>
            <a:off x="450000" y="810000"/>
            <a:ext cx="4140000" cy="3870000"/>
          </a:xfrm>
        </p:spPr>
        <p:txBody>
          <a:bodyPr wrap="square"/>
          <a:lstStyle>
            <a:lvl1pPr>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sp>
        <p:nvSpPr>
          <p:cNvPr id="7" name="Content Placeholder 2"/>
          <p:cNvSpPr>
            <a:spLocks noGrp="1"/>
          </p:cNvSpPr>
          <p:nvPr>
            <p:ph sz="quarter" idx="19"/>
          </p:nvPr>
        </p:nvSpPr>
        <p:spPr>
          <a:xfrm>
            <a:off x="4770000" y="810000"/>
            <a:ext cx="4140000" cy="3870000"/>
          </a:xfrm>
        </p:spPr>
        <p:txBody>
          <a:bodyPr wrap="square"/>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9"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20"/>
          </p:nvPr>
        </p:nvSpPr>
        <p:spPr/>
        <p:txBody>
          <a:bodyPr/>
          <a:lstStyle/>
          <a:p>
            <a:pPr>
              <a:defRPr/>
            </a:pPr>
            <a:r>
              <a:rPr lang="en-US"/>
              <a:t>©2018 The LEGO Group</a:t>
            </a:r>
          </a:p>
        </p:txBody>
      </p:sp>
      <p:sp>
        <p:nvSpPr>
          <p:cNvPr id="4" name="Slide Number Placeholder 3"/>
          <p:cNvSpPr>
            <a:spLocks noGrp="1"/>
          </p:cNvSpPr>
          <p:nvPr>
            <p:ph type="sldNum" sz="quarter" idx="21"/>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40336608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5" name="Picture Placeholder 4"/>
          <p:cNvSpPr>
            <a:spLocks noGrp="1"/>
          </p:cNvSpPr>
          <p:nvPr>
            <p:ph type="pic" sz="quarter" idx="16"/>
          </p:nvPr>
        </p:nvSpPr>
        <p:spPr>
          <a:xfrm>
            <a:off x="4770000" y="810000"/>
            <a:ext cx="4140000" cy="1890000"/>
          </a:xfrm>
        </p:spPr>
        <p:txBody>
          <a:bodyPr wrap="square">
            <a:noAutofit/>
          </a:bodyPr>
          <a:lstStyle/>
          <a:p>
            <a:pPr lvl="0"/>
            <a:r>
              <a:rPr lang="da-DK" noProof="0"/>
              <a:t>Drag </a:t>
            </a:r>
            <a:r>
              <a:rPr lang="da-DK" noProof="0" err="1"/>
              <a:t>picture</a:t>
            </a:r>
            <a:r>
              <a:rPr lang="da-DK" noProof="0"/>
              <a:t> to placeholder or </a:t>
            </a:r>
            <a:r>
              <a:rPr lang="da-DK" noProof="0" err="1"/>
              <a:t>click</a:t>
            </a:r>
            <a:r>
              <a:rPr lang="da-DK" noProof="0"/>
              <a:t> </a:t>
            </a:r>
            <a:r>
              <a:rPr lang="da-DK" noProof="0" err="1"/>
              <a:t>icon</a:t>
            </a:r>
            <a:r>
              <a:rPr lang="da-DK" noProof="0"/>
              <a:t> to </a:t>
            </a:r>
            <a:r>
              <a:rPr lang="da-DK" noProof="0" err="1"/>
              <a:t>add</a:t>
            </a:r>
            <a:endParaRPr lang="en-US" noProof="0"/>
          </a:p>
        </p:txBody>
      </p:sp>
      <p:sp>
        <p:nvSpPr>
          <p:cNvPr id="6" name="Picture Placeholder 8"/>
          <p:cNvSpPr>
            <a:spLocks noGrp="1"/>
          </p:cNvSpPr>
          <p:nvPr>
            <p:ph type="pic" sz="quarter" idx="17"/>
          </p:nvPr>
        </p:nvSpPr>
        <p:spPr>
          <a:xfrm>
            <a:off x="4770000" y="2790000"/>
            <a:ext cx="4140000" cy="1890000"/>
          </a:xfrm>
        </p:spPr>
        <p:txBody>
          <a:bodyPr wrap="square">
            <a:noAutofit/>
          </a:bodyPr>
          <a:lstStyle/>
          <a:p>
            <a:pPr lvl="0"/>
            <a:r>
              <a:rPr lang="da-DK" noProof="0"/>
              <a:t>Drag picture to placeholder or click icon to add</a:t>
            </a:r>
            <a:endParaRPr lang="en-US" noProof="0"/>
          </a:p>
        </p:txBody>
      </p:sp>
      <p:sp>
        <p:nvSpPr>
          <p:cNvPr id="8" name="Text Placeholder 2"/>
          <p:cNvSpPr>
            <a:spLocks noGrp="1"/>
          </p:cNvSpPr>
          <p:nvPr>
            <p:ph type="body" sz="quarter" idx="18"/>
          </p:nvPr>
        </p:nvSpPr>
        <p:spPr>
          <a:xfrm>
            <a:off x="450000" y="810000"/>
            <a:ext cx="4140000" cy="3870000"/>
          </a:xfrm>
        </p:spPr>
        <p:txBody>
          <a:bodyPr wrap="square"/>
          <a:lstStyle>
            <a:lvl1pPr>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10"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19"/>
          </p:nvPr>
        </p:nvSpPr>
        <p:spPr/>
        <p:txBody>
          <a:bodyPr/>
          <a:lstStyle/>
          <a:p>
            <a:pPr>
              <a:defRPr/>
            </a:pPr>
            <a:r>
              <a:rPr lang="en-US"/>
              <a:t>©2018 The LEGO Group</a:t>
            </a:r>
          </a:p>
        </p:txBody>
      </p:sp>
      <p:sp>
        <p:nvSpPr>
          <p:cNvPr id="4" name="Slide Number Placeholder 3"/>
          <p:cNvSpPr>
            <a:spLocks noGrp="1"/>
          </p:cNvSpPr>
          <p:nvPr>
            <p:ph type="sldNum" sz="quarter" idx="20"/>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151310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50000"/>
          </a:xfrm>
        </p:spPr>
        <p:txBody>
          <a:bodyPr/>
          <a:lstStyle/>
          <a:p>
            <a:r>
              <a:rPr lang="da-DK"/>
              <a:t>Click to edit Master title style</a:t>
            </a:r>
            <a:endParaRPr lang="en-US"/>
          </a:p>
        </p:txBody>
      </p:sp>
      <p:sp>
        <p:nvSpPr>
          <p:cNvPr id="6" name="Text Placeholder 2"/>
          <p:cNvSpPr>
            <a:spLocks noGrp="1"/>
          </p:cNvSpPr>
          <p:nvPr>
            <p:ph type="body" sz="quarter" idx="18"/>
          </p:nvPr>
        </p:nvSpPr>
        <p:spPr>
          <a:xfrm>
            <a:off x="450000" y="810000"/>
            <a:ext cx="4140000" cy="4050000"/>
          </a:xfrm>
        </p:spPr>
        <p:txBody>
          <a:bodyPr wrap="square"/>
          <a:lstStyle>
            <a:lvl1pPr>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sp>
        <p:nvSpPr>
          <p:cNvPr id="7" name="Content Placeholder 2"/>
          <p:cNvSpPr>
            <a:spLocks noGrp="1"/>
          </p:cNvSpPr>
          <p:nvPr>
            <p:ph sz="quarter" idx="19"/>
          </p:nvPr>
        </p:nvSpPr>
        <p:spPr>
          <a:xfrm>
            <a:off x="4770000" y="810000"/>
            <a:ext cx="4140000" cy="1888331"/>
          </a:xfrm>
        </p:spPr>
        <p:txBody>
          <a:bodyPr wrap="square"/>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sp>
        <p:nvSpPr>
          <p:cNvPr id="8" name="Content Placeholder 6"/>
          <p:cNvSpPr>
            <a:spLocks noGrp="1"/>
          </p:cNvSpPr>
          <p:nvPr>
            <p:ph sz="quarter" idx="20"/>
          </p:nvPr>
        </p:nvSpPr>
        <p:spPr>
          <a:xfrm>
            <a:off x="4770000" y="2790000"/>
            <a:ext cx="4140000" cy="1890000"/>
          </a:xfrm>
        </p:spPr>
        <p:txBody>
          <a:bodyPr wrap="square"/>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10"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21"/>
          </p:nvPr>
        </p:nvSpPr>
        <p:spPr/>
        <p:txBody>
          <a:bodyPr/>
          <a:lstStyle/>
          <a:p>
            <a:pPr>
              <a:defRPr/>
            </a:pPr>
            <a:r>
              <a:rPr lang="en-US"/>
              <a:t>©2018 The LEGO Group</a:t>
            </a:r>
          </a:p>
        </p:txBody>
      </p:sp>
      <p:sp>
        <p:nvSpPr>
          <p:cNvPr id="4" name="Slide Number Placeholder 3"/>
          <p:cNvSpPr>
            <a:spLocks noGrp="1"/>
          </p:cNvSpPr>
          <p:nvPr>
            <p:ph type="sldNum" sz="quarter" idx="22"/>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25669173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50000"/>
          </a:xfrm>
        </p:spPr>
        <p:txBody>
          <a:bodyPr/>
          <a:lstStyle/>
          <a:p>
            <a:r>
              <a:rPr lang="da-DK"/>
              <a:t>Click to edit Master title style</a:t>
            </a:r>
            <a:endParaRPr lang="en-US"/>
          </a:p>
        </p:txBody>
      </p:sp>
      <p:sp>
        <p:nvSpPr>
          <p:cNvPr id="5" name="Text Placeholder 2"/>
          <p:cNvSpPr>
            <a:spLocks noGrp="1"/>
          </p:cNvSpPr>
          <p:nvPr>
            <p:ph type="body" sz="quarter" idx="18"/>
          </p:nvPr>
        </p:nvSpPr>
        <p:spPr>
          <a:xfrm>
            <a:off x="450000" y="810000"/>
            <a:ext cx="8460000" cy="3870000"/>
          </a:xfrm>
        </p:spPr>
        <p:txBody>
          <a:bodyPr wrap="square" numCol="2" spcCol="180000"/>
          <a:lstStyle>
            <a:lvl1pPr>
              <a:defRPr/>
            </a:lvl1p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endParaRPr lang="en-US" noProof="0"/>
          </a:p>
        </p:txBody>
      </p:sp>
      <p:pic>
        <p:nvPicPr>
          <p:cNvPr id="10"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19"/>
          </p:nvPr>
        </p:nvSpPr>
        <p:spPr/>
        <p:txBody>
          <a:bodyPr/>
          <a:lstStyle/>
          <a:p>
            <a:pPr>
              <a:defRPr/>
            </a:pPr>
            <a:r>
              <a:rPr lang="en-US"/>
              <a:t>©2018 The LEGO Group</a:t>
            </a:r>
          </a:p>
        </p:txBody>
      </p:sp>
      <p:sp>
        <p:nvSpPr>
          <p:cNvPr id="4" name="Slide Number Placeholder 3"/>
          <p:cNvSpPr>
            <a:spLocks noGrp="1"/>
          </p:cNvSpPr>
          <p:nvPr>
            <p:ph type="sldNum" sz="quarter" idx="20"/>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4652085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50000"/>
          </a:xfrm>
        </p:spPr>
        <p:txBody>
          <a:bodyPr/>
          <a:lstStyle/>
          <a:p>
            <a:r>
              <a:rPr lang="da-DK"/>
              <a:t>Click to edit Master title style</a:t>
            </a:r>
            <a:endParaRPr lang="en-US"/>
          </a:p>
        </p:txBody>
      </p:sp>
      <p:pic>
        <p:nvPicPr>
          <p:cNvPr id="10"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p:cNvSpPr>
            <a:spLocks/>
          </p:cNvSpPr>
          <p:nvPr userDrawn="1"/>
        </p:nvSpPr>
        <p:spPr>
          <a:xfrm>
            <a:off x="2610000" y="810000"/>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a:spLocks/>
          </p:cNvSpPr>
          <p:nvPr userDrawn="1"/>
        </p:nvSpPr>
        <p:spPr>
          <a:xfrm>
            <a:off x="2610000" y="2834165"/>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a:spLocks/>
          </p:cNvSpPr>
          <p:nvPr userDrawn="1"/>
        </p:nvSpPr>
        <p:spPr>
          <a:xfrm>
            <a:off x="4770000" y="810000"/>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a:spLocks/>
          </p:cNvSpPr>
          <p:nvPr userDrawn="1"/>
        </p:nvSpPr>
        <p:spPr>
          <a:xfrm>
            <a:off x="4770000" y="2834165"/>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a:spLocks/>
          </p:cNvSpPr>
          <p:nvPr userDrawn="1"/>
        </p:nvSpPr>
        <p:spPr>
          <a:xfrm>
            <a:off x="6930000" y="810000"/>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a:spLocks/>
          </p:cNvSpPr>
          <p:nvPr userDrawn="1"/>
        </p:nvSpPr>
        <p:spPr>
          <a:xfrm>
            <a:off x="6930000" y="2834165"/>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a:spLocks/>
          </p:cNvSpPr>
          <p:nvPr userDrawn="1"/>
        </p:nvSpPr>
        <p:spPr>
          <a:xfrm>
            <a:off x="450000" y="810000"/>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a:spLocks/>
          </p:cNvSpPr>
          <p:nvPr userDrawn="1"/>
        </p:nvSpPr>
        <p:spPr>
          <a:xfrm>
            <a:off x="450000" y="2834165"/>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p>
            <a:pPr>
              <a:defRPr/>
            </a:pPr>
            <a:r>
              <a:rPr lang="en-US"/>
              <a:t>©2018 The LEGO Group</a:t>
            </a:r>
          </a:p>
        </p:txBody>
      </p:sp>
      <p:sp>
        <p:nvSpPr>
          <p:cNvPr id="4" name="Slide Number Placeholder 3"/>
          <p:cNvSpPr>
            <a:spLocks noGrp="1"/>
          </p:cNvSpPr>
          <p:nvPr>
            <p:ph type="sldNum" sz="quarter" idx="11"/>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27597949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5DA49C10-1464-C645-BB4F-5CBE12C022DA}"/>
              </a:ext>
            </a:extLst>
          </p:cNvPr>
          <p:cNvSpPr>
            <a:spLocks noGrp="1"/>
          </p:cNvSpPr>
          <p:nvPr>
            <p:ph type="pic" sz="quarter" idx="13"/>
          </p:nvPr>
        </p:nvSpPr>
        <p:spPr>
          <a:xfrm>
            <a:off x="173831" y="719138"/>
            <a:ext cx="8791575" cy="2322000"/>
          </a:xfrm>
        </p:spPr>
        <p:txBody>
          <a:bodyPr lIns="108000" tIns="72000">
            <a:normAutofit/>
          </a:bodyPr>
          <a:lstStyle>
            <a:lvl1pPr marL="0" indent="0">
              <a:buNone/>
              <a:defRPr sz="1500"/>
            </a:lvl1pPr>
          </a:lstStyle>
          <a:p>
            <a:endParaRPr lang="en-US"/>
          </a:p>
        </p:txBody>
      </p:sp>
      <p:sp>
        <p:nvSpPr>
          <p:cNvPr id="2" name="Title 1">
            <a:extLst>
              <a:ext uri="{FF2B5EF4-FFF2-40B4-BE49-F238E27FC236}">
                <a16:creationId xmlns:a16="http://schemas.microsoft.com/office/drawing/2014/main" id="{DEF29C8E-138B-CE47-B2C0-D3CA961407CC}"/>
              </a:ext>
            </a:extLst>
          </p:cNvPr>
          <p:cNvSpPr>
            <a:spLocks noGrp="1"/>
          </p:cNvSpPr>
          <p:nvPr>
            <p:ph type="ctrTitle"/>
          </p:nvPr>
        </p:nvSpPr>
        <p:spPr>
          <a:xfrm>
            <a:off x="176400" y="2754000"/>
            <a:ext cx="8791200" cy="1188000"/>
          </a:xfrm>
          <a:solidFill>
            <a:schemeClr val="accent3"/>
          </a:solidFill>
        </p:spPr>
        <p:txBody>
          <a:bodyPr wrap="square" lIns="108000" tIns="108000" rIns="108000" bIns="108000" anchor="ctr" anchorCtr="0">
            <a:noAutofit/>
          </a:bodyPr>
          <a:lstStyle>
            <a:lvl1pPr algn="ctr">
              <a:lnSpc>
                <a:spcPct val="90000"/>
              </a:lnSpc>
              <a:defRPr sz="3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B836434-A339-7C43-8D53-88A18A153551}"/>
              </a:ext>
            </a:extLst>
          </p:cNvPr>
          <p:cNvSpPr>
            <a:spLocks noGrp="1"/>
          </p:cNvSpPr>
          <p:nvPr>
            <p:ph type="subTitle" idx="1" hasCustomPrompt="1"/>
          </p:nvPr>
        </p:nvSpPr>
        <p:spPr>
          <a:xfrm>
            <a:off x="176400" y="4006800"/>
            <a:ext cx="8791200" cy="499500"/>
          </a:xfrm>
          <a:solidFill>
            <a:srgbClr val="2CAFE5"/>
          </a:solidFill>
        </p:spPr>
        <p:txBody>
          <a:bodyPr lIns="108000" tIns="108000" rIns="108000" bIns="108000" anchor="ctr" anchorCtr="0">
            <a:normAutofit/>
          </a:bodyPr>
          <a:lstStyle>
            <a:lvl1pPr marL="0" indent="0" algn="ctr">
              <a:buNone/>
              <a:defRPr sz="24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0853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0% Image/with Caption">
    <p:bg>
      <p:bgPr>
        <a:solidFill>
          <a:schemeClr val="accent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19426B3-204B-8A4A-A085-33504537DF7A}"/>
              </a:ext>
            </a:extLst>
          </p:cNvPr>
          <p:cNvSpPr>
            <a:spLocks noGrp="1"/>
          </p:cNvSpPr>
          <p:nvPr>
            <p:ph type="pic" sz="quarter" idx="13"/>
          </p:nvPr>
        </p:nvSpPr>
        <p:spPr>
          <a:xfrm>
            <a:off x="2664613" y="180000"/>
            <a:ext cx="6300000" cy="4446000"/>
          </a:xfrm>
          <a:solidFill>
            <a:srgbClr val="F9C4AE"/>
          </a:solidFill>
        </p:spPr>
        <p:txBody>
          <a:bodyPr lIns="72000" tIns="36000">
            <a:normAutofit/>
          </a:bodyPr>
          <a:lstStyle>
            <a:lvl1pPr marL="0" indent="0">
              <a:buNone/>
              <a:defRPr sz="1800">
                <a:solidFill>
                  <a:schemeClr val="accent2"/>
                </a:solidFill>
              </a:defRPr>
            </a:lvl1pPr>
          </a:lstStyle>
          <a:p>
            <a:endParaRPr lang="en-US"/>
          </a:p>
        </p:txBody>
      </p:sp>
      <p:sp>
        <p:nvSpPr>
          <p:cNvPr id="13" name="Text Placeholder 3">
            <a:extLst>
              <a:ext uri="{FF2B5EF4-FFF2-40B4-BE49-F238E27FC236}">
                <a16:creationId xmlns:a16="http://schemas.microsoft.com/office/drawing/2014/main" id="{9721A298-41F1-9E48-BD30-B93F5A5CC39B}"/>
              </a:ext>
            </a:extLst>
          </p:cNvPr>
          <p:cNvSpPr>
            <a:spLocks noGrp="1"/>
          </p:cNvSpPr>
          <p:nvPr>
            <p:ph type="body" sz="quarter" idx="15" hasCustomPrompt="1"/>
          </p:nvPr>
        </p:nvSpPr>
        <p:spPr>
          <a:xfrm>
            <a:off x="5904000" y="3888000"/>
            <a:ext cx="3240000" cy="518400"/>
          </a:xfrm>
          <a:solidFill>
            <a:schemeClr val="accent2">
              <a:lumMod val="75000"/>
            </a:schemeClr>
          </a:solidFill>
        </p:spPr>
        <p:txBody>
          <a:bodyPr wrap="none" lIns="180000" tIns="0" rIns="180000" bIns="36000" anchor="ctr">
            <a:spAutoFit/>
          </a:bodyPr>
          <a:lstStyle>
            <a:lvl1pPr marL="0" indent="0" algn="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Optional caption</a:t>
            </a:r>
          </a:p>
        </p:txBody>
      </p:sp>
      <p:sp>
        <p:nvSpPr>
          <p:cNvPr id="6" name="Footer Placeholder 4">
            <a:extLst>
              <a:ext uri="{FF2B5EF4-FFF2-40B4-BE49-F238E27FC236}">
                <a16:creationId xmlns:a16="http://schemas.microsoft.com/office/drawing/2014/main" id="{059056F3-4ABC-614E-B5AF-DCC22AD63F2C}"/>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7" name="Slide Number Placeholder 5">
            <a:extLst>
              <a:ext uri="{FF2B5EF4-FFF2-40B4-BE49-F238E27FC236}">
                <a16:creationId xmlns:a16="http://schemas.microsoft.com/office/drawing/2014/main" id="{96A6699A-3484-C145-AA5E-CC291D37CEA8}"/>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8" name="Footer Placeholder 4">
            <a:extLst>
              <a:ext uri="{FF2B5EF4-FFF2-40B4-BE49-F238E27FC236}">
                <a16:creationId xmlns:a16="http://schemas.microsoft.com/office/drawing/2014/main" id="{97D68363-EF4E-4E3C-816B-42CEB0CB0C1A}"/>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90012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ep Image &amp;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21120D1-1A79-094C-AC60-8B2BBD8AEC29}"/>
              </a:ext>
            </a:extLst>
          </p:cNvPr>
          <p:cNvSpPr>
            <a:spLocks noGrp="1"/>
          </p:cNvSpPr>
          <p:nvPr>
            <p:ph type="pic" sz="quarter" idx="13"/>
          </p:nvPr>
        </p:nvSpPr>
        <p:spPr>
          <a:xfrm>
            <a:off x="173831" y="728662"/>
            <a:ext cx="8791575" cy="3776663"/>
          </a:xfrm>
        </p:spPr>
        <p:txBody>
          <a:bodyPr lIns="108000" tIns="72000">
            <a:normAutofit/>
          </a:bodyPr>
          <a:lstStyle>
            <a:lvl1pPr marL="0" indent="0">
              <a:buNone/>
              <a:defRPr sz="1500"/>
            </a:lvl1pPr>
          </a:lstStyle>
          <a:p>
            <a:endParaRPr lang="en-US"/>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482AD50F-5898-3A44-B27C-7D609EF719D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F855A3ED-97B0-BE4E-9290-526FDDB9725B}"/>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423198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hallow Image &amp;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21120D1-1A79-094C-AC60-8B2BBD8AEC29}"/>
              </a:ext>
            </a:extLst>
          </p:cNvPr>
          <p:cNvSpPr>
            <a:spLocks noGrp="1"/>
          </p:cNvSpPr>
          <p:nvPr>
            <p:ph type="pic" sz="quarter" idx="13"/>
          </p:nvPr>
        </p:nvSpPr>
        <p:spPr>
          <a:xfrm>
            <a:off x="173831" y="728663"/>
            <a:ext cx="8791575" cy="2322000"/>
          </a:xfrm>
        </p:spPr>
        <p:txBody>
          <a:bodyPr lIns="108000" tIns="72000">
            <a:normAutofit/>
          </a:bodyPr>
          <a:lstStyle>
            <a:lvl1pPr marL="0" indent="0">
              <a:buNone/>
              <a:defRPr sz="1500"/>
            </a:lvl1pPr>
          </a:lstStyle>
          <a:p>
            <a:endParaRPr lang="en-US"/>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02E06235-32E2-014A-B437-ACF6248218B1}"/>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35876485-D83D-A541-9860-38ACECE1B132}"/>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55567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24165E-D868-DE4D-88B8-A23D8E22DF45}"/>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8743F03B-00BA-1947-9567-F7E1F4952F2A}"/>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3C367DC0-F6ED-BE4E-9467-32AA7937A84D}"/>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82745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ortfolio Focu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FCB497-D3E9-B94A-BE19-F2A5314DAA69}"/>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8" name="Block Arc 47">
            <a:extLst>
              <a:ext uri="{FF2B5EF4-FFF2-40B4-BE49-F238E27FC236}">
                <a16:creationId xmlns:a16="http://schemas.microsoft.com/office/drawing/2014/main" id="{FDF54131-649A-C247-9132-A4580C7DB8B5}"/>
              </a:ext>
            </a:extLst>
          </p:cNvPr>
          <p:cNvSpPr/>
          <p:nvPr/>
        </p:nvSpPr>
        <p:spPr>
          <a:xfrm flipH="1">
            <a:off x="3149029" y="1195593"/>
            <a:ext cx="2830379" cy="2830379"/>
          </a:xfrm>
          <a:prstGeom prst="blockArc">
            <a:avLst>
              <a:gd name="adj1" fmla="val 10800000"/>
              <a:gd name="adj2" fmla="val 16188538"/>
              <a:gd name="adj3" fmla="val 249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9" name="Block Arc 48">
            <a:extLst>
              <a:ext uri="{FF2B5EF4-FFF2-40B4-BE49-F238E27FC236}">
                <a16:creationId xmlns:a16="http://schemas.microsoft.com/office/drawing/2014/main" id="{FC537101-DBB7-5F44-89D5-BC32A849B356}"/>
              </a:ext>
            </a:extLst>
          </p:cNvPr>
          <p:cNvSpPr/>
          <p:nvPr/>
        </p:nvSpPr>
        <p:spPr>
          <a:xfrm flipH="1" flipV="1">
            <a:off x="3149029" y="1195593"/>
            <a:ext cx="2830379" cy="2830379"/>
          </a:xfrm>
          <a:prstGeom prst="blockArc">
            <a:avLst>
              <a:gd name="adj1" fmla="val 10800000"/>
              <a:gd name="adj2" fmla="val 16188538"/>
              <a:gd name="adj3" fmla="val 249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1" name="Block Arc 50">
            <a:extLst>
              <a:ext uri="{FF2B5EF4-FFF2-40B4-BE49-F238E27FC236}">
                <a16:creationId xmlns:a16="http://schemas.microsoft.com/office/drawing/2014/main" id="{EB562608-8EB7-0244-B660-425C0DC1E481}"/>
              </a:ext>
            </a:extLst>
          </p:cNvPr>
          <p:cNvSpPr/>
          <p:nvPr/>
        </p:nvSpPr>
        <p:spPr>
          <a:xfrm flipV="1">
            <a:off x="3162184" y="1195593"/>
            <a:ext cx="2830379" cy="2830379"/>
          </a:xfrm>
          <a:prstGeom prst="blockArc">
            <a:avLst>
              <a:gd name="adj1" fmla="val 10800000"/>
              <a:gd name="adj2" fmla="val 16188538"/>
              <a:gd name="adj3" fmla="val 249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6" name="Title 2">
            <a:extLst>
              <a:ext uri="{FF2B5EF4-FFF2-40B4-BE49-F238E27FC236}">
                <a16:creationId xmlns:a16="http://schemas.microsoft.com/office/drawing/2014/main" id="{E57A4A34-0456-AD48-92DA-D9C3D312B586}"/>
              </a:ext>
            </a:extLst>
          </p:cNvPr>
          <p:cNvSpPr txBox="1">
            <a:spLocks/>
          </p:cNvSpPr>
          <p:nvPr/>
        </p:nvSpPr>
        <p:spPr>
          <a:xfrm>
            <a:off x="1674171" y="1392300"/>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accent3"/>
                </a:solidFill>
                <a:latin typeface="Arial" panose="020B0604020202020204" pitchFamily="34" charset="0"/>
                <a:cs typeface="Arial" panose="020B0604020202020204" pitchFamily="34" charset="0"/>
              </a:rPr>
              <a:t>Portfolio</a:t>
            </a:r>
          </a:p>
          <a:p>
            <a:pPr algn="r"/>
            <a:r>
              <a:rPr lang="en-US" sz="1050" b="0" spc="0">
                <a:solidFill>
                  <a:schemeClr val="accent3"/>
                </a:solidFill>
                <a:latin typeface="Arial" panose="020B0604020202020204" pitchFamily="34" charset="0"/>
                <a:cs typeface="Arial" panose="020B0604020202020204" pitchFamily="34" charset="0"/>
              </a:rPr>
              <a:t>Get back in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innovator space</a:t>
            </a:r>
          </a:p>
        </p:txBody>
      </p:sp>
      <p:pic>
        <p:nvPicPr>
          <p:cNvPr id="57" name="Picture 56">
            <a:extLst>
              <a:ext uri="{FF2B5EF4-FFF2-40B4-BE49-F238E27FC236}">
                <a16:creationId xmlns:a16="http://schemas.microsoft.com/office/drawing/2014/main" id="{A75BBECA-005A-6343-A08A-70C4A215A42F}"/>
              </a:ext>
            </a:extLst>
          </p:cNvPr>
          <p:cNvPicPr>
            <a:picLocks/>
          </p:cNvPicPr>
          <p:nvPr/>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4029210" y="2069197"/>
            <a:ext cx="1083171" cy="1083171"/>
          </a:xfrm>
          <a:prstGeom prst="ellipse">
            <a:avLst/>
          </a:prstGeom>
          <a:solidFill>
            <a:schemeClr val="accent3"/>
          </a:solidFill>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B9E39C7E-D699-2948-8912-1E0D1102CAFD}"/>
              </a:ext>
            </a:extLst>
          </p:cNvPr>
          <p:cNvGrpSpPr/>
          <p:nvPr userDrawn="1"/>
        </p:nvGrpSpPr>
        <p:grpSpPr>
          <a:xfrm>
            <a:off x="1358100" y="3268053"/>
            <a:ext cx="2561823" cy="662321"/>
            <a:chOff x="1358100" y="3268053"/>
            <a:chExt cx="2561823" cy="662321"/>
          </a:xfrm>
        </p:grpSpPr>
        <p:sp>
          <p:nvSpPr>
            <p:cNvPr id="53" name="Title 2">
              <a:extLst>
                <a:ext uri="{FF2B5EF4-FFF2-40B4-BE49-F238E27FC236}">
                  <a16:creationId xmlns:a16="http://schemas.microsoft.com/office/drawing/2014/main" id="{C943374C-EA77-7F41-A41F-BD106DB8D048}"/>
                </a:ext>
              </a:extLst>
            </p:cNvPr>
            <p:cNvSpPr txBox="1">
              <a:spLocks/>
            </p:cNvSpPr>
            <p:nvPr/>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Enablers</a:t>
              </a:r>
            </a:p>
            <a:p>
              <a:pPr algn="r"/>
              <a:r>
                <a:rPr lang="en-US" sz="1050" b="0" spc="0">
                  <a:solidFill>
                    <a:schemeClr val="bg1">
                      <a:lumMod val="50000"/>
                    </a:schemeClr>
                  </a:solidFill>
                  <a:latin typeface="Arial" panose="020B0604020202020204" pitchFamily="34" charset="0"/>
                  <a:cs typeface="Arial" panose="020B0604020202020204" pitchFamily="34" charset="0"/>
                </a:rPr>
                <a:t>Ensure future-</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proof foundation</a:t>
              </a:r>
            </a:p>
          </p:txBody>
        </p:sp>
        <p:grpSp>
          <p:nvGrpSpPr>
            <p:cNvPr id="60" name="Group 59">
              <a:extLst>
                <a:ext uri="{FF2B5EF4-FFF2-40B4-BE49-F238E27FC236}">
                  <a16:creationId xmlns:a16="http://schemas.microsoft.com/office/drawing/2014/main" id="{640D4DE0-463E-9F44-A24B-DAC90C634E5F}"/>
                </a:ext>
              </a:extLst>
            </p:cNvPr>
            <p:cNvGrpSpPr/>
            <p:nvPr/>
          </p:nvGrpSpPr>
          <p:grpSpPr>
            <a:xfrm>
              <a:off x="3257602" y="3268053"/>
              <a:ext cx="662321" cy="662321"/>
              <a:chOff x="6088670" y="4411379"/>
              <a:chExt cx="883094" cy="883094"/>
            </a:xfrm>
          </p:grpSpPr>
          <p:sp>
            <p:nvSpPr>
              <p:cNvPr id="64" name="Oval 63">
                <a:extLst>
                  <a:ext uri="{FF2B5EF4-FFF2-40B4-BE49-F238E27FC236}">
                    <a16:creationId xmlns:a16="http://schemas.microsoft.com/office/drawing/2014/main" id="{F8F8AEA2-4B83-DF4C-860D-59EF9C7107EA}"/>
                  </a:ext>
                </a:extLst>
              </p:cNvPr>
              <p:cNvSpPr/>
              <p:nvPr/>
            </p:nvSpPr>
            <p:spPr>
              <a:xfrm flipH="1">
                <a:off x="6088670" y="4411379"/>
                <a:ext cx="883094" cy="883094"/>
              </a:xfrm>
              <a:prstGeom prst="ellipse">
                <a:avLst/>
              </a:prstGeom>
              <a:solidFill>
                <a:schemeClr val="bg1">
                  <a:lumMod val="50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5" name="Graphic 64">
                <a:extLst>
                  <a:ext uri="{FF2B5EF4-FFF2-40B4-BE49-F238E27FC236}">
                    <a16:creationId xmlns:a16="http://schemas.microsoft.com/office/drawing/2014/main" id="{8085D225-72B4-B248-B867-BEE1A3901F3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29181" y="4555121"/>
                <a:ext cx="559608" cy="695129"/>
              </a:xfrm>
              <a:prstGeom prst="rect">
                <a:avLst/>
              </a:prstGeom>
              <a:effectLst>
                <a:outerShdw blurRad="50800" dist="38100" algn="l" rotWithShape="0">
                  <a:schemeClr val="tx2">
                    <a:alpha val="40000"/>
                  </a:schemeClr>
                </a:outerShdw>
              </a:effectLst>
            </p:spPr>
          </p:pic>
        </p:grpSp>
      </p:grpSp>
      <p:grpSp>
        <p:nvGrpSpPr>
          <p:cNvPr id="9" name="Group 8">
            <a:extLst>
              <a:ext uri="{FF2B5EF4-FFF2-40B4-BE49-F238E27FC236}">
                <a16:creationId xmlns:a16="http://schemas.microsoft.com/office/drawing/2014/main" id="{F9E4887A-C6B5-C14A-BA2D-A7F40822208D}"/>
              </a:ext>
            </a:extLst>
          </p:cNvPr>
          <p:cNvGrpSpPr/>
          <p:nvPr userDrawn="1"/>
        </p:nvGrpSpPr>
        <p:grpSpPr>
          <a:xfrm>
            <a:off x="3257602" y="1299928"/>
            <a:ext cx="662321" cy="662321"/>
            <a:chOff x="4479797" y="1787213"/>
            <a:chExt cx="883094" cy="883094"/>
          </a:xfrm>
        </p:grpSpPr>
        <p:sp>
          <p:nvSpPr>
            <p:cNvPr id="59" name="Oval 58">
              <a:extLst>
                <a:ext uri="{FF2B5EF4-FFF2-40B4-BE49-F238E27FC236}">
                  <a16:creationId xmlns:a16="http://schemas.microsoft.com/office/drawing/2014/main" id="{4F0090C9-39C6-0A4E-AEFA-2A08367E068C}"/>
                </a:ext>
              </a:extLst>
            </p:cNvPr>
            <p:cNvSpPr/>
            <p:nvPr/>
          </p:nvSpPr>
          <p:spPr>
            <a:xfrm flipH="1">
              <a:off x="4479797" y="1787213"/>
              <a:ext cx="883094" cy="883094"/>
            </a:xfrm>
            <a:prstGeom prst="ellipse">
              <a:avLst/>
            </a:prstGeom>
            <a:solidFill>
              <a:schemeClr val="accent3">
                <a:lumMod val="7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2" name="Picture 61">
              <a:extLst>
                <a:ext uri="{FF2B5EF4-FFF2-40B4-BE49-F238E27FC236}">
                  <a16:creationId xmlns:a16="http://schemas.microsoft.com/office/drawing/2014/main" id="{7D55D5CC-16C4-B34A-B29E-D1F1DB88D2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2283" y="1917784"/>
              <a:ext cx="623843" cy="540000"/>
            </a:xfrm>
            <a:prstGeom prst="rect">
              <a:avLst/>
            </a:prstGeom>
            <a:effectLst>
              <a:outerShdw blurRad="50800" dist="38100" algn="l" rotWithShape="0">
                <a:schemeClr val="accent3">
                  <a:lumMod val="50000"/>
                  <a:alpha val="40000"/>
                </a:schemeClr>
              </a:outerShdw>
            </a:effectLst>
          </p:spPr>
        </p:pic>
      </p:grpSp>
      <p:grpSp>
        <p:nvGrpSpPr>
          <p:cNvPr id="84" name="Group 83">
            <a:extLst>
              <a:ext uri="{FF2B5EF4-FFF2-40B4-BE49-F238E27FC236}">
                <a16:creationId xmlns:a16="http://schemas.microsoft.com/office/drawing/2014/main" id="{1E3BEA01-92E7-3845-9714-2283A589C6FD}"/>
              </a:ext>
            </a:extLst>
          </p:cNvPr>
          <p:cNvGrpSpPr/>
          <p:nvPr userDrawn="1"/>
        </p:nvGrpSpPr>
        <p:grpSpPr>
          <a:xfrm>
            <a:off x="3162184" y="1196100"/>
            <a:ext cx="2830379" cy="2830379"/>
            <a:chOff x="4216245" y="1594800"/>
            <a:chExt cx="3773839" cy="3773838"/>
          </a:xfrm>
        </p:grpSpPr>
        <p:sp>
          <p:nvSpPr>
            <p:cNvPr id="85" name="Block Arc 84">
              <a:extLst>
                <a:ext uri="{FF2B5EF4-FFF2-40B4-BE49-F238E27FC236}">
                  <a16:creationId xmlns:a16="http://schemas.microsoft.com/office/drawing/2014/main" id="{29E75193-40C2-E646-B5EB-14C6B079575D}"/>
                </a:ext>
              </a:extLst>
            </p:cNvPr>
            <p:cNvSpPr/>
            <p:nvPr/>
          </p:nvSpPr>
          <p:spPr>
            <a:xfrm>
              <a:off x="4216245" y="1594800"/>
              <a:ext cx="3773839" cy="3773838"/>
            </a:xfrm>
            <a:prstGeom prst="blockArc">
              <a:avLst>
                <a:gd name="adj1" fmla="val 10800000"/>
                <a:gd name="adj2" fmla="val 16188538"/>
                <a:gd name="adj3" fmla="val 24916"/>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86" name="Picture 85">
              <a:extLst>
                <a:ext uri="{FF2B5EF4-FFF2-40B4-BE49-F238E27FC236}">
                  <a16:creationId xmlns:a16="http://schemas.microsoft.com/office/drawing/2014/main" id="{E4F1763D-B342-8B43-A12D-DF3A7ED581AC}"/>
                </a:ext>
              </a:extLst>
            </p:cNvPr>
            <p:cNvPicPr>
              <a:picLocks/>
            </p:cNvPicPr>
            <p:nvPr/>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5372280" y="2759605"/>
              <a:ext cx="1444228" cy="1444228"/>
            </a:xfrm>
            <a:prstGeom prst="ellipse">
              <a:avLst/>
            </a:prstGeom>
            <a:solidFill>
              <a:schemeClr val="accent3"/>
            </a:solidFill>
            <a:effectLst>
              <a:outerShdw blurRad="63500" sx="102000" sy="102000" algn="ctr" rotWithShape="0">
                <a:prstClr val="black">
                  <a:alpha val="40000"/>
                </a:prstClr>
              </a:outerShdw>
            </a:effectLst>
          </p:spPr>
        </p:pic>
        <p:pic>
          <p:nvPicPr>
            <p:cNvPr id="87" name="Picture 86">
              <a:extLst>
                <a:ext uri="{FF2B5EF4-FFF2-40B4-BE49-F238E27FC236}">
                  <a16:creationId xmlns:a16="http://schemas.microsoft.com/office/drawing/2014/main" id="{C7F597A3-6FA8-1E47-BA3C-45128A1A8F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1249" y="3232780"/>
              <a:ext cx="506290" cy="497878"/>
            </a:xfrm>
            <a:prstGeom prst="rect">
              <a:avLst/>
            </a:prstGeom>
          </p:spPr>
        </p:pic>
        <p:grpSp>
          <p:nvGrpSpPr>
            <p:cNvPr id="91" name="Group 90">
              <a:extLst>
                <a:ext uri="{FF2B5EF4-FFF2-40B4-BE49-F238E27FC236}">
                  <a16:creationId xmlns:a16="http://schemas.microsoft.com/office/drawing/2014/main" id="{458BBD7C-BE64-794F-B07C-BD757C6D9712}"/>
                </a:ext>
              </a:extLst>
            </p:cNvPr>
            <p:cNvGrpSpPr/>
            <p:nvPr/>
          </p:nvGrpSpPr>
          <p:grpSpPr>
            <a:xfrm>
              <a:off x="4343470" y="1733914"/>
              <a:ext cx="883094" cy="883094"/>
              <a:chOff x="4343470" y="1733914"/>
              <a:chExt cx="883094" cy="883094"/>
            </a:xfrm>
          </p:grpSpPr>
          <p:sp>
            <p:nvSpPr>
              <p:cNvPr id="92" name="Oval 91">
                <a:extLst>
                  <a:ext uri="{FF2B5EF4-FFF2-40B4-BE49-F238E27FC236}">
                    <a16:creationId xmlns:a16="http://schemas.microsoft.com/office/drawing/2014/main" id="{CE2A0BFC-F48B-C74A-9AC7-1339AE8B579A}"/>
                  </a:ext>
                </a:extLst>
              </p:cNvPr>
              <p:cNvSpPr/>
              <p:nvPr/>
            </p:nvSpPr>
            <p:spPr>
              <a:xfrm flipH="1">
                <a:off x="4343470" y="1733914"/>
                <a:ext cx="883094" cy="883094"/>
              </a:xfrm>
              <a:prstGeom prst="ellipse">
                <a:avLst/>
              </a:prstGeom>
              <a:solidFill>
                <a:srgbClr val="2CAFE5"/>
              </a:solidFill>
              <a:ln w="38100">
                <a:solidFill>
                  <a:schemeClr val="bg1"/>
                </a:solidFill>
              </a:ln>
              <a:effectLst>
                <a:outerShdw blurRad="50800" dist="38100" algn="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3" name="Picture 92">
                <a:extLst>
                  <a:ext uri="{FF2B5EF4-FFF2-40B4-BE49-F238E27FC236}">
                    <a16:creationId xmlns:a16="http://schemas.microsoft.com/office/drawing/2014/main" id="{BD9A7BD2-F30A-384C-99BA-A1986A69D7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23485" y="1854075"/>
                <a:ext cx="523065" cy="642772"/>
              </a:xfrm>
              <a:prstGeom prst="rect">
                <a:avLst/>
              </a:prstGeom>
              <a:effectLst>
                <a:outerShdw blurRad="50800" dist="38100" algn="l" rotWithShape="0">
                  <a:prstClr val="black">
                    <a:alpha val="40000"/>
                  </a:prstClr>
                </a:outerShdw>
              </a:effectLst>
            </p:spPr>
          </p:pic>
        </p:grpSp>
      </p:grpSp>
      <p:grpSp>
        <p:nvGrpSpPr>
          <p:cNvPr id="5" name="Group 4">
            <a:extLst>
              <a:ext uri="{FF2B5EF4-FFF2-40B4-BE49-F238E27FC236}">
                <a16:creationId xmlns:a16="http://schemas.microsoft.com/office/drawing/2014/main" id="{B531E789-58E2-354F-83A1-B147E14838E0}"/>
              </a:ext>
            </a:extLst>
          </p:cNvPr>
          <p:cNvGrpSpPr/>
          <p:nvPr userDrawn="1"/>
        </p:nvGrpSpPr>
        <p:grpSpPr>
          <a:xfrm>
            <a:off x="5216786" y="3153111"/>
            <a:ext cx="2364624" cy="805605"/>
            <a:chOff x="5216786" y="3153111"/>
            <a:chExt cx="2364624" cy="805605"/>
          </a:xfrm>
        </p:grpSpPr>
        <p:grpSp>
          <p:nvGrpSpPr>
            <p:cNvPr id="7" name="Group 6">
              <a:extLst>
                <a:ext uri="{FF2B5EF4-FFF2-40B4-BE49-F238E27FC236}">
                  <a16:creationId xmlns:a16="http://schemas.microsoft.com/office/drawing/2014/main" id="{93ADEDAE-2B4E-3043-BD7D-30B2D436100F}"/>
                </a:ext>
              </a:extLst>
            </p:cNvPr>
            <p:cNvGrpSpPr/>
            <p:nvPr userDrawn="1"/>
          </p:nvGrpSpPr>
          <p:grpSpPr>
            <a:xfrm>
              <a:off x="5216786" y="3268053"/>
              <a:ext cx="662321" cy="662321"/>
              <a:chOff x="7092042" y="4411379"/>
              <a:chExt cx="883094" cy="883094"/>
            </a:xfrm>
          </p:grpSpPr>
          <p:sp>
            <p:nvSpPr>
              <p:cNvPr id="61" name="Oval 60">
                <a:extLst>
                  <a:ext uri="{FF2B5EF4-FFF2-40B4-BE49-F238E27FC236}">
                    <a16:creationId xmlns:a16="http://schemas.microsoft.com/office/drawing/2014/main" id="{6D6FC49C-1FB0-2347-AED5-F1B95122D1CC}"/>
                  </a:ext>
                </a:extLst>
              </p:cNvPr>
              <p:cNvSpPr/>
              <p:nvPr/>
            </p:nvSpPr>
            <p:spPr>
              <a:xfrm>
                <a:off x="7092042" y="4411379"/>
                <a:ext cx="883094" cy="883094"/>
              </a:xfrm>
              <a:prstGeom prst="ellipse">
                <a:avLst/>
              </a:prstGeom>
              <a:solidFill>
                <a:schemeClr val="bg1">
                  <a:lumMod val="6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6" name="Graphic 75" descr="World">
                <a:extLst>
                  <a:ext uri="{FF2B5EF4-FFF2-40B4-BE49-F238E27FC236}">
                    <a16:creationId xmlns:a16="http://schemas.microsoft.com/office/drawing/2014/main" id="{3CA928EC-133B-6643-B59D-416BD9CCDEC3}"/>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9211" y="4468548"/>
                <a:ext cx="768756" cy="768756"/>
              </a:xfrm>
              <a:prstGeom prst="rect">
                <a:avLst/>
              </a:prstGeom>
              <a:effectLst>
                <a:outerShdw blurRad="50800" dist="38100" dir="10800000" algn="r" rotWithShape="0">
                  <a:schemeClr val="tx2">
                    <a:alpha val="40000"/>
                  </a:schemeClr>
                </a:outerShdw>
              </a:effectLst>
            </p:spPr>
          </p:pic>
        </p:grpSp>
        <p:sp>
          <p:nvSpPr>
            <p:cNvPr id="40" name="Title 2">
              <a:extLst>
                <a:ext uri="{FF2B5EF4-FFF2-40B4-BE49-F238E27FC236}">
                  <a16:creationId xmlns:a16="http://schemas.microsoft.com/office/drawing/2014/main" id="{0C80D610-F5D8-C941-B0BB-5A57FB43D8F7}"/>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bg1">
                      <a:lumMod val="50000"/>
                    </a:schemeClr>
                  </a:solidFill>
                  <a:latin typeface="Arial" panose="020B0604020202020204" pitchFamily="34" charset="0"/>
                  <a:cs typeface="Arial" panose="020B0604020202020204" pitchFamily="34" charset="0"/>
                </a:rPr>
                <a:t>Geographic </a:t>
              </a:r>
              <a:br>
                <a:rPr lang="en-US" sz="1500" spc="0">
                  <a:solidFill>
                    <a:schemeClr val="bg1">
                      <a:lumMod val="50000"/>
                    </a:schemeClr>
                  </a:solidFill>
                  <a:latin typeface="Arial" panose="020B0604020202020204" pitchFamily="34" charset="0"/>
                  <a:cs typeface="Arial" panose="020B0604020202020204" pitchFamily="34" charset="0"/>
                </a:rPr>
              </a:br>
              <a:r>
                <a:rPr lang="en-US" sz="1500" spc="0">
                  <a:solidFill>
                    <a:schemeClr val="bg1">
                      <a:lumMod val="50000"/>
                    </a:schemeClr>
                  </a:solidFill>
                  <a:latin typeface="Arial" panose="020B0604020202020204" pitchFamily="34" charset="0"/>
                  <a:cs typeface="Arial" panose="020B0604020202020204" pitchFamily="34" charset="0"/>
                </a:rPr>
                <a:t>Expansion</a:t>
              </a:r>
            </a:p>
            <a:p>
              <a:r>
                <a:rPr lang="en-US" sz="1050" b="0" spc="0">
                  <a:solidFill>
                    <a:schemeClr val="bg1">
                      <a:lumMod val="50000"/>
                    </a:schemeClr>
                  </a:solidFill>
                  <a:latin typeface="Arial" panose="020B0604020202020204" pitchFamily="34" charset="0"/>
                  <a:cs typeface="Arial" panose="020B0604020202020204" pitchFamily="34" charset="0"/>
                </a:rPr>
                <a:t>Build base for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long-term growth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and reaching kids</a:t>
              </a:r>
            </a:p>
          </p:txBody>
        </p:sp>
      </p:grpSp>
      <p:grpSp>
        <p:nvGrpSpPr>
          <p:cNvPr id="4" name="Group 3">
            <a:extLst>
              <a:ext uri="{FF2B5EF4-FFF2-40B4-BE49-F238E27FC236}">
                <a16:creationId xmlns:a16="http://schemas.microsoft.com/office/drawing/2014/main" id="{F0C5E14F-27C2-7E4E-8D20-B42B4164F9D5}"/>
              </a:ext>
            </a:extLst>
          </p:cNvPr>
          <p:cNvGrpSpPr/>
          <p:nvPr userDrawn="1"/>
        </p:nvGrpSpPr>
        <p:grpSpPr>
          <a:xfrm>
            <a:off x="4380937" y="1299928"/>
            <a:ext cx="2836438" cy="1497559"/>
            <a:chOff x="4380937" y="1299928"/>
            <a:chExt cx="2836438" cy="1497559"/>
          </a:xfrm>
        </p:grpSpPr>
        <p:sp>
          <p:nvSpPr>
            <p:cNvPr id="54" name="Title 2">
              <a:extLst>
                <a:ext uri="{FF2B5EF4-FFF2-40B4-BE49-F238E27FC236}">
                  <a16:creationId xmlns:a16="http://schemas.microsoft.com/office/drawing/2014/main" id="{E824C95E-C7F8-A244-86EF-329728B2CC1C}"/>
                </a:ext>
              </a:extLst>
            </p:cNvPr>
            <p:cNvSpPr txBox="1">
              <a:spLocks/>
            </p:cNvSpPr>
            <p:nvPr/>
          </p:nvSpPr>
          <p:spPr>
            <a:xfrm>
              <a:off x="5867375" y="1319587"/>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bg1">
                      <a:lumMod val="50000"/>
                    </a:schemeClr>
                  </a:solidFill>
                  <a:latin typeface="Arial" panose="020B0604020202020204" pitchFamily="34" charset="0"/>
                  <a:cs typeface="Arial" panose="020B0604020202020204" pitchFamily="34" charset="0"/>
                </a:rPr>
                <a:t>Channels</a:t>
              </a:r>
            </a:p>
            <a:p>
              <a:r>
                <a:rPr lang="en-US" sz="1050" b="0" spc="0">
                  <a:solidFill>
                    <a:schemeClr val="bg1">
                      <a:lumMod val="50000"/>
                    </a:schemeClr>
                  </a:solidFill>
                  <a:latin typeface="Arial" panose="020B0604020202020204" pitchFamily="34" charset="0"/>
                  <a:cs typeface="Arial" panose="020B0604020202020204" pitchFamily="34" charset="0"/>
                </a:rPr>
                <a:t>Take control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of own brand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across channels</a:t>
              </a:r>
            </a:p>
          </p:txBody>
        </p:sp>
        <p:pic>
          <p:nvPicPr>
            <p:cNvPr id="58" name="Picture 57">
              <a:extLst>
                <a:ext uri="{FF2B5EF4-FFF2-40B4-BE49-F238E27FC236}">
                  <a16:creationId xmlns:a16="http://schemas.microsoft.com/office/drawing/2014/main" id="{545A9F18-B4AA-294E-8DAE-408C63F556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0937" y="2424078"/>
              <a:ext cx="379718" cy="373409"/>
            </a:xfrm>
            <a:prstGeom prst="rect">
              <a:avLst/>
            </a:prstGeom>
          </p:spPr>
        </p:pic>
        <p:grpSp>
          <p:nvGrpSpPr>
            <p:cNvPr id="6" name="Group 5">
              <a:extLst>
                <a:ext uri="{FF2B5EF4-FFF2-40B4-BE49-F238E27FC236}">
                  <a16:creationId xmlns:a16="http://schemas.microsoft.com/office/drawing/2014/main" id="{A7B7D4C0-70B1-2E49-9AF1-8C029EF6C100}"/>
                </a:ext>
              </a:extLst>
            </p:cNvPr>
            <p:cNvGrpSpPr/>
            <p:nvPr userDrawn="1"/>
          </p:nvGrpSpPr>
          <p:grpSpPr>
            <a:xfrm>
              <a:off x="5216786" y="1299928"/>
              <a:ext cx="662321" cy="662321"/>
              <a:chOff x="7092042" y="1787213"/>
              <a:chExt cx="883094" cy="883094"/>
            </a:xfrm>
          </p:grpSpPr>
          <p:sp>
            <p:nvSpPr>
              <p:cNvPr id="66" name="Oval 65">
                <a:extLst>
                  <a:ext uri="{FF2B5EF4-FFF2-40B4-BE49-F238E27FC236}">
                    <a16:creationId xmlns:a16="http://schemas.microsoft.com/office/drawing/2014/main" id="{A7C10841-5D22-4243-9000-9F7E49D2CF11}"/>
                  </a:ext>
                </a:extLst>
              </p:cNvPr>
              <p:cNvSpPr/>
              <p:nvPr/>
            </p:nvSpPr>
            <p:spPr>
              <a:xfrm>
                <a:off x="7092042" y="1787213"/>
                <a:ext cx="883094" cy="883094"/>
              </a:xfrm>
              <a:prstGeom prst="ellipse">
                <a:avLst/>
              </a:prstGeom>
              <a:solidFill>
                <a:schemeClr val="bg1">
                  <a:lumMod val="7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7" name="Group 66">
                <a:extLst>
                  <a:ext uri="{FF2B5EF4-FFF2-40B4-BE49-F238E27FC236}">
                    <a16:creationId xmlns:a16="http://schemas.microsoft.com/office/drawing/2014/main" id="{78AC9914-8FFB-A643-BF54-29E2B5969DFD}"/>
                  </a:ext>
                </a:extLst>
              </p:cNvPr>
              <p:cNvGrpSpPr/>
              <p:nvPr/>
            </p:nvGrpSpPr>
            <p:grpSpPr>
              <a:xfrm>
                <a:off x="7340023" y="1902040"/>
                <a:ext cx="548281" cy="522266"/>
                <a:chOff x="9311137" y="3945518"/>
                <a:chExt cx="717234" cy="683204"/>
              </a:xfrm>
            </p:grpSpPr>
            <p:pic>
              <p:nvPicPr>
                <p:cNvPr id="71" name="Graphic 70" descr="Tablet">
                  <a:extLst>
                    <a:ext uri="{FF2B5EF4-FFF2-40B4-BE49-F238E27FC236}">
                      <a16:creationId xmlns:a16="http://schemas.microsoft.com/office/drawing/2014/main" id="{10F64DE1-89E5-604E-8FBD-F9003596667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345168" y="3945518"/>
                  <a:ext cx="683203" cy="683204"/>
                </a:xfrm>
                <a:prstGeom prst="rect">
                  <a:avLst/>
                </a:prstGeom>
                <a:effectLst>
                  <a:outerShdw blurRad="50800" dist="38100" dir="10800000" algn="r" rotWithShape="0">
                    <a:schemeClr val="tx2">
                      <a:alpha val="40000"/>
                    </a:schemeClr>
                  </a:outerShdw>
                </a:effectLst>
              </p:spPr>
            </p:pic>
            <p:sp>
              <p:nvSpPr>
                <p:cNvPr id="72" name="Rectangle 71">
                  <a:extLst>
                    <a:ext uri="{FF2B5EF4-FFF2-40B4-BE49-F238E27FC236}">
                      <a16:creationId xmlns:a16="http://schemas.microsoft.com/office/drawing/2014/main" id="{7B1A7753-A6D7-A84A-A1AC-C455B177D6B2}"/>
                    </a:ext>
                  </a:extLst>
                </p:cNvPr>
                <p:cNvSpPr/>
                <p:nvPr/>
              </p:nvSpPr>
              <p:spPr>
                <a:xfrm>
                  <a:off x="9686691" y="4201833"/>
                  <a:ext cx="198304" cy="3855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ectangle 72">
                  <a:extLst>
                    <a:ext uri="{FF2B5EF4-FFF2-40B4-BE49-F238E27FC236}">
                      <a16:creationId xmlns:a16="http://schemas.microsoft.com/office/drawing/2014/main" id="{3043EE1E-0608-044C-8A29-7E421F833843}"/>
                    </a:ext>
                  </a:extLst>
                </p:cNvPr>
                <p:cNvSpPr/>
                <p:nvPr/>
              </p:nvSpPr>
              <p:spPr>
                <a:xfrm>
                  <a:off x="9311137" y="4214031"/>
                  <a:ext cx="200323" cy="389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37" name="Graphic 36" descr="Smart Phone">
              <a:extLst>
                <a:ext uri="{FF2B5EF4-FFF2-40B4-BE49-F238E27FC236}">
                  <a16:creationId xmlns:a16="http://schemas.microsoft.com/office/drawing/2014/main" id="{0278AED9-3597-364A-8127-D908A5D73F09}"/>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540703" y="1520126"/>
              <a:ext cx="271845" cy="271845"/>
            </a:xfrm>
            <a:prstGeom prst="rect">
              <a:avLst/>
            </a:prstGeom>
            <a:effectLst>
              <a:outerShdw blurRad="50800" dist="38100" dir="10800000" algn="r" rotWithShape="0">
                <a:schemeClr val="tx2">
                  <a:alpha val="40000"/>
                </a:schemeClr>
              </a:outerShdw>
            </a:effectLst>
          </p:spPr>
        </p:pic>
        <p:pic>
          <p:nvPicPr>
            <p:cNvPr id="38" name="Graphic 37" descr="Store">
              <a:extLst>
                <a:ext uri="{FF2B5EF4-FFF2-40B4-BE49-F238E27FC236}">
                  <a16:creationId xmlns:a16="http://schemas.microsoft.com/office/drawing/2014/main" id="{3D22DCEC-784F-C249-9EC5-B501DCEF0DDC}"/>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247712" y="1473059"/>
              <a:ext cx="355006" cy="355005"/>
            </a:xfrm>
            <a:prstGeom prst="rect">
              <a:avLst/>
            </a:prstGeom>
            <a:effectLst>
              <a:outerShdw blurRad="50800" dist="38100" dir="10800000" algn="r" rotWithShape="0">
                <a:schemeClr val="tx2">
                  <a:alpha val="40000"/>
                </a:schemeClr>
              </a:outerShdw>
            </a:effectLst>
          </p:spPr>
        </p:pic>
      </p:grpSp>
      <p:sp>
        <p:nvSpPr>
          <p:cNvPr id="41" name="Footer Placeholder 4">
            <a:extLst>
              <a:ext uri="{FF2B5EF4-FFF2-40B4-BE49-F238E27FC236}">
                <a16:creationId xmlns:a16="http://schemas.microsoft.com/office/drawing/2014/main" id="{96636363-59C6-AE4D-B581-8E9B2855EE84}"/>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42" name="Slide Number Placeholder 5">
            <a:extLst>
              <a:ext uri="{FF2B5EF4-FFF2-40B4-BE49-F238E27FC236}">
                <a16:creationId xmlns:a16="http://schemas.microsoft.com/office/drawing/2014/main" id="{EDD7DF97-0948-4045-92AE-6421DAD5703E}"/>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07641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nnels Focus">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9A51538-F322-2C4A-B773-D72D784B7C89}"/>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8" name="Block Arc 47">
            <a:extLst>
              <a:ext uri="{FF2B5EF4-FFF2-40B4-BE49-F238E27FC236}">
                <a16:creationId xmlns:a16="http://schemas.microsoft.com/office/drawing/2014/main" id="{4BCA9749-9C5D-4B40-B4F9-66D9F0744286}"/>
              </a:ext>
            </a:extLst>
          </p:cNvPr>
          <p:cNvSpPr/>
          <p:nvPr/>
        </p:nvSpPr>
        <p:spPr>
          <a:xfrm flipH="1">
            <a:off x="3149029" y="1196100"/>
            <a:ext cx="2830379" cy="2830379"/>
          </a:xfrm>
          <a:prstGeom prst="blockArc">
            <a:avLst>
              <a:gd name="adj1" fmla="val 10800000"/>
              <a:gd name="adj2" fmla="val 16188538"/>
              <a:gd name="adj3" fmla="val 24916"/>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4" name="Title 2">
            <a:extLst>
              <a:ext uri="{FF2B5EF4-FFF2-40B4-BE49-F238E27FC236}">
                <a16:creationId xmlns:a16="http://schemas.microsoft.com/office/drawing/2014/main" id="{AD34BEB4-3B79-924D-94D3-3920B226ED46}"/>
              </a:ext>
            </a:extLst>
          </p:cNvPr>
          <p:cNvSpPr txBox="1">
            <a:spLocks/>
          </p:cNvSpPr>
          <p:nvPr/>
        </p:nvSpPr>
        <p:spPr>
          <a:xfrm>
            <a:off x="5867375" y="1320094"/>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accent3"/>
                </a:solidFill>
                <a:latin typeface="Arial" panose="020B0604020202020204" pitchFamily="34" charset="0"/>
                <a:cs typeface="Arial" panose="020B0604020202020204" pitchFamily="34" charset="0"/>
              </a:rPr>
              <a:t>Channels</a:t>
            </a:r>
          </a:p>
          <a:p>
            <a:r>
              <a:rPr lang="en-US" sz="1050" b="0" spc="0">
                <a:solidFill>
                  <a:schemeClr val="accent3"/>
                </a:solidFill>
                <a:latin typeface="Arial" panose="020B0604020202020204" pitchFamily="34" charset="0"/>
                <a:cs typeface="Arial" panose="020B0604020202020204" pitchFamily="34" charset="0"/>
              </a:rPr>
              <a:t>Take control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of own brand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across channels</a:t>
            </a:r>
          </a:p>
        </p:txBody>
      </p:sp>
      <p:pic>
        <p:nvPicPr>
          <p:cNvPr id="57" name="Picture 56">
            <a:extLst>
              <a:ext uri="{FF2B5EF4-FFF2-40B4-BE49-F238E27FC236}">
                <a16:creationId xmlns:a16="http://schemas.microsoft.com/office/drawing/2014/main" id="{FCA1E738-7D54-D641-A60B-1A0312839049}"/>
              </a:ext>
            </a:extLst>
          </p:cNvPr>
          <p:cNvPicPr>
            <a:picLocks/>
          </p:cNvPicPr>
          <p:nvPr/>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4029210" y="2069704"/>
            <a:ext cx="1083171" cy="1083171"/>
          </a:xfrm>
          <a:prstGeom prst="ellipse">
            <a:avLst/>
          </a:prstGeom>
          <a:solidFill>
            <a:schemeClr val="accent3"/>
          </a:solidFill>
          <a:effectLst>
            <a:outerShdw blurRad="63500" sx="102000" sy="102000" algn="ctr" rotWithShape="0">
              <a:prstClr val="black">
                <a:alpha val="40000"/>
              </a:prstClr>
            </a:outerShdw>
          </a:effectLst>
        </p:spPr>
      </p:pic>
      <p:pic>
        <p:nvPicPr>
          <p:cNvPr id="58" name="Picture 57">
            <a:extLst>
              <a:ext uri="{FF2B5EF4-FFF2-40B4-BE49-F238E27FC236}">
                <a16:creationId xmlns:a16="http://schemas.microsoft.com/office/drawing/2014/main" id="{57CF2FDD-8D15-C549-AA5B-45958F6E35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585"/>
            <a:ext cx="379718" cy="373409"/>
          </a:xfrm>
          <a:prstGeom prst="rect">
            <a:avLst/>
          </a:prstGeom>
        </p:spPr>
      </p:pic>
      <p:sp>
        <p:nvSpPr>
          <p:cNvPr id="84" name="Block Arc 83">
            <a:extLst>
              <a:ext uri="{FF2B5EF4-FFF2-40B4-BE49-F238E27FC236}">
                <a16:creationId xmlns:a16="http://schemas.microsoft.com/office/drawing/2014/main" id="{EBA1D379-20A2-EA40-8031-0B841EB10F2A}"/>
              </a:ext>
            </a:extLst>
          </p:cNvPr>
          <p:cNvSpPr/>
          <p:nvPr userDrawn="1"/>
        </p:nvSpPr>
        <p:spPr>
          <a:xfrm>
            <a:off x="3162184" y="1196100"/>
            <a:ext cx="2830379" cy="2830379"/>
          </a:xfrm>
          <a:prstGeom prst="blockArc">
            <a:avLst>
              <a:gd name="adj1" fmla="val 10800000"/>
              <a:gd name="adj2" fmla="val 16188538"/>
              <a:gd name="adj3" fmla="val 249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0" name="Group 49">
            <a:extLst>
              <a:ext uri="{FF2B5EF4-FFF2-40B4-BE49-F238E27FC236}">
                <a16:creationId xmlns:a16="http://schemas.microsoft.com/office/drawing/2014/main" id="{F97E6114-0AAB-2041-B508-1A8210E463F9}"/>
              </a:ext>
            </a:extLst>
          </p:cNvPr>
          <p:cNvGrpSpPr/>
          <p:nvPr/>
        </p:nvGrpSpPr>
        <p:grpSpPr>
          <a:xfrm>
            <a:off x="5216786" y="1300435"/>
            <a:ext cx="662321" cy="662321"/>
            <a:chOff x="8700915" y="4411379"/>
            <a:chExt cx="883094" cy="883094"/>
          </a:xfrm>
        </p:grpSpPr>
        <p:sp>
          <p:nvSpPr>
            <p:cNvPr id="55" name="Oval 54">
              <a:extLst>
                <a:ext uri="{FF2B5EF4-FFF2-40B4-BE49-F238E27FC236}">
                  <a16:creationId xmlns:a16="http://schemas.microsoft.com/office/drawing/2014/main" id="{70CC4237-A50B-2A4A-9343-A8C655698E5B}"/>
                </a:ext>
              </a:extLst>
            </p:cNvPr>
            <p:cNvSpPr/>
            <p:nvPr/>
          </p:nvSpPr>
          <p:spPr>
            <a:xfrm>
              <a:off x="8700915" y="4411379"/>
              <a:ext cx="883094" cy="883094"/>
            </a:xfrm>
            <a:prstGeom prst="ellipse">
              <a:avLst/>
            </a:prstGeom>
            <a:solidFill>
              <a:srgbClr val="4B8BB5"/>
            </a:solidFill>
            <a:ln w="38100">
              <a:solidFill>
                <a:schemeClr val="bg1"/>
              </a:solidFill>
            </a:ln>
            <a:effectLst>
              <a:outerShdw blurRad="50800" dist="38100" dir="10800000" algn="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6" name="Group 55">
              <a:extLst>
                <a:ext uri="{FF2B5EF4-FFF2-40B4-BE49-F238E27FC236}">
                  <a16:creationId xmlns:a16="http://schemas.microsoft.com/office/drawing/2014/main" id="{21147757-D7E2-1D41-9D2D-B14A9089BE99}"/>
                </a:ext>
              </a:extLst>
            </p:cNvPr>
            <p:cNvGrpSpPr/>
            <p:nvPr/>
          </p:nvGrpSpPr>
          <p:grpSpPr>
            <a:xfrm>
              <a:off x="8948896" y="4526206"/>
              <a:ext cx="548281" cy="522266"/>
              <a:chOff x="9311137" y="3945518"/>
              <a:chExt cx="717234" cy="683204"/>
            </a:xfrm>
          </p:grpSpPr>
          <p:pic>
            <p:nvPicPr>
              <p:cNvPr id="59" name="Graphic 58" descr="Tablet">
                <a:extLst>
                  <a:ext uri="{FF2B5EF4-FFF2-40B4-BE49-F238E27FC236}">
                    <a16:creationId xmlns:a16="http://schemas.microsoft.com/office/drawing/2014/main" id="{2E54830B-17F7-AF4D-B16A-96ABDFBBB12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45168" y="3945518"/>
                <a:ext cx="683203" cy="683204"/>
              </a:xfrm>
              <a:prstGeom prst="rect">
                <a:avLst/>
              </a:prstGeom>
              <a:effectLst>
                <a:outerShdw blurRad="50800" dist="38100" dir="10800000" algn="r" rotWithShape="0">
                  <a:schemeClr val="accent3">
                    <a:lumMod val="50000"/>
                    <a:alpha val="40000"/>
                  </a:schemeClr>
                </a:outerShdw>
              </a:effectLst>
            </p:spPr>
          </p:pic>
          <p:sp>
            <p:nvSpPr>
              <p:cNvPr id="60" name="Rectangle 59">
                <a:extLst>
                  <a:ext uri="{FF2B5EF4-FFF2-40B4-BE49-F238E27FC236}">
                    <a16:creationId xmlns:a16="http://schemas.microsoft.com/office/drawing/2014/main" id="{F479A398-6E78-1647-BCA9-93A726259E21}"/>
                  </a:ext>
                </a:extLst>
              </p:cNvPr>
              <p:cNvSpPr/>
              <p:nvPr/>
            </p:nvSpPr>
            <p:spPr>
              <a:xfrm>
                <a:off x="9686691" y="4201833"/>
                <a:ext cx="198304" cy="385590"/>
              </a:xfrm>
              <a:prstGeom prst="rect">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60">
                <a:extLst>
                  <a:ext uri="{FF2B5EF4-FFF2-40B4-BE49-F238E27FC236}">
                    <a16:creationId xmlns:a16="http://schemas.microsoft.com/office/drawing/2014/main" id="{3A9FEB5D-6DD2-254C-A436-7E51AFA21546}"/>
                  </a:ext>
                </a:extLst>
              </p:cNvPr>
              <p:cNvSpPr/>
              <p:nvPr/>
            </p:nvSpPr>
            <p:spPr>
              <a:xfrm>
                <a:off x="9311137" y="4214031"/>
                <a:ext cx="200323" cy="389517"/>
              </a:xfrm>
              <a:prstGeom prst="rect">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 name="Group 3">
            <a:extLst>
              <a:ext uri="{FF2B5EF4-FFF2-40B4-BE49-F238E27FC236}">
                <a16:creationId xmlns:a16="http://schemas.microsoft.com/office/drawing/2014/main" id="{CDF0477C-FAD6-7045-9ACA-B7EDDA146E28}"/>
              </a:ext>
            </a:extLst>
          </p:cNvPr>
          <p:cNvGrpSpPr/>
          <p:nvPr userDrawn="1"/>
        </p:nvGrpSpPr>
        <p:grpSpPr>
          <a:xfrm>
            <a:off x="1674171" y="1300435"/>
            <a:ext cx="2245752" cy="662321"/>
            <a:chOff x="1674171" y="1300435"/>
            <a:chExt cx="2245752" cy="662321"/>
          </a:xfrm>
        </p:grpSpPr>
        <p:sp>
          <p:nvSpPr>
            <p:cNvPr id="85" name="Title 2">
              <a:extLst>
                <a:ext uri="{FF2B5EF4-FFF2-40B4-BE49-F238E27FC236}">
                  <a16:creationId xmlns:a16="http://schemas.microsoft.com/office/drawing/2014/main" id="{7E1E7DBD-A125-6E43-8ABF-CBFFF4E7C126}"/>
                </a:ext>
              </a:extLst>
            </p:cNvPr>
            <p:cNvSpPr txBox="1">
              <a:spLocks/>
            </p:cNvSpPr>
            <p:nvPr userDrawn="1"/>
          </p:nvSpPr>
          <p:spPr>
            <a:xfrm>
              <a:off x="1674171" y="1392807"/>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Portfolio</a:t>
              </a:r>
            </a:p>
            <a:p>
              <a:pPr algn="r"/>
              <a:r>
                <a:rPr lang="en-US" sz="1050" b="0" spc="0">
                  <a:solidFill>
                    <a:schemeClr val="bg1">
                      <a:lumMod val="50000"/>
                    </a:schemeClr>
                  </a:solidFill>
                  <a:latin typeface="Arial" panose="020B0604020202020204" pitchFamily="34" charset="0"/>
                  <a:cs typeface="Arial" panose="020B0604020202020204" pitchFamily="34" charset="0"/>
                </a:rPr>
                <a:t>Get back in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innovator space</a:t>
              </a:r>
            </a:p>
          </p:txBody>
        </p:sp>
        <p:sp>
          <p:nvSpPr>
            <p:cNvPr id="87" name="Oval 86">
              <a:extLst>
                <a:ext uri="{FF2B5EF4-FFF2-40B4-BE49-F238E27FC236}">
                  <a16:creationId xmlns:a16="http://schemas.microsoft.com/office/drawing/2014/main" id="{7191A1DA-EFCC-394B-AA2F-B88B876FC003}"/>
                </a:ext>
              </a:extLst>
            </p:cNvPr>
            <p:cNvSpPr/>
            <p:nvPr/>
          </p:nvSpPr>
          <p:spPr>
            <a:xfrm flipH="1">
              <a:off x="3257602" y="1300435"/>
              <a:ext cx="662321" cy="662321"/>
            </a:xfrm>
            <a:prstGeom prst="ellipse">
              <a:avLst/>
            </a:prstGeom>
            <a:solidFill>
              <a:schemeClr val="bg1">
                <a:lumMod val="8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5" name="Picture 34">
              <a:extLst>
                <a:ext uri="{FF2B5EF4-FFF2-40B4-BE49-F238E27FC236}">
                  <a16:creationId xmlns:a16="http://schemas.microsoft.com/office/drawing/2014/main" id="{8EA24153-0A7C-494E-8B5D-AC9E194DC44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392614" y="1390556"/>
              <a:ext cx="392299" cy="482079"/>
            </a:xfrm>
            <a:prstGeom prst="rect">
              <a:avLst/>
            </a:prstGeom>
            <a:effectLst>
              <a:outerShdw blurRad="50800" dist="38100" algn="l" rotWithShape="0">
                <a:schemeClr val="tx2">
                  <a:alpha val="40000"/>
                </a:schemeClr>
              </a:outerShdw>
            </a:effectLst>
          </p:spPr>
        </p:pic>
      </p:grpSp>
      <p:pic>
        <p:nvPicPr>
          <p:cNvPr id="31" name="Graphic 30" descr="Store">
            <a:extLst>
              <a:ext uri="{FF2B5EF4-FFF2-40B4-BE49-F238E27FC236}">
                <a16:creationId xmlns:a16="http://schemas.microsoft.com/office/drawing/2014/main" id="{CB11935A-7F99-3C44-8CA4-CDD3DF0A1B9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47712" y="1473566"/>
            <a:ext cx="355006" cy="355005"/>
          </a:xfrm>
          <a:prstGeom prst="rect">
            <a:avLst/>
          </a:prstGeom>
          <a:effectLst>
            <a:outerShdw blurRad="50800" dist="38100" dir="10800000" algn="r" rotWithShape="0">
              <a:schemeClr val="accent3">
                <a:lumMod val="50000"/>
                <a:alpha val="40000"/>
              </a:schemeClr>
            </a:outerShdw>
          </a:effectLst>
        </p:spPr>
      </p:pic>
      <p:pic>
        <p:nvPicPr>
          <p:cNvPr id="32" name="Graphic 31" descr="Smart Phone">
            <a:extLst>
              <a:ext uri="{FF2B5EF4-FFF2-40B4-BE49-F238E27FC236}">
                <a16:creationId xmlns:a16="http://schemas.microsoft.com/office/drawing/2014/main" id="{DA299FCA-2D0C-E344-BC36-DC6815DBF225}"/>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40703" y="1520633"/>
            <a:ext cx="271845" cy="271845"/>
          </a:xfrm>
          <a:prstGeom prst="rect">
            <a:avLst/>
          </a:prstGeom>
          <a:effectLst>
            <a:outerShdw blurRad="50800" dist="38100" dir="10800000" algn="r" rotWithShape="0">
              <a:schemeClr val="accent3">
                <a:lumMod val="50000"/>
                <a:alpha val="40000"/>
              </a:schemeClr>
            </a:outerShdw>
          </a:effectLst>
        </p:spPr>
      </p:pic>
      <p:sp>
        <p:nvSpPr>
          <p:cNvPr id="71" name="Block Arc 70">
            <a:extLst>
              <a:ext uri="{FF2B5EF4-FFF2-40B4-BE49-F238E27FC236}">
                <a16:creationId xmlns:a16="http://schemas.microsoft.com/office/drawing/2014/main" id="{F2D26B8F-F43C-124B-B7CC-688F0FBB8DF8}"/>
              </a:ext>
            </a:extLst>
          </p:cNvPr>
          <p:cNvSpPr/>
          <p:nvPr userDrawn="1"/>
        </p:nvSpPr>
        <p:spPr>
          <a:xfrm flipH="1" flipV="1">
            <a:off x="3149029" y="1195593"/>
            <a:ext cx="2830379" cy="2830379"/>
          </a:xfrm>
          <a:prstGeom prst="blockArc">
            <a:avLst>
              <a:gd name="adj1" fmla="val 10800000"/>
              <a:gd name="adj2" fmla="val 16188538"/>
              <a:gd name="adj3" fmla="val 249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90" name="Group 89">
            <a:extLst>
              <a:ext uri="{FF2B5EF4-FFF2-40B4-BE49-F238E27FC236}">
                <a16:creationId xmlns:a16="http://schemas.microsoft.com/office/drawing/2014/main" id="{887C8ACC-0E6F-244F-8822-A4F29E61D602}"/>
              </a:ext>
            </a:extLst>
          </p:cNvPr>
          <p:cNvGrpSpPr/>
          <p:nvPr userDrawn="1"/>
        </p:nvGrpSpPr>
        <p:grpSpPr>
          <a:xfrm>
            <a:off x="5216786" y="3153111"/>
            <a:ext cx="2364624" cy="805605"/>
            <a:chOff x="5216786" y="3153111"/>
            <a:chExt cx="2364624" cy="805605"/>
          </a:xfrm>
        </p:grpSpPr>
        <p:grpSp>
          <p:nvGrpSpPr>
            <p:cNvPr id="91" name="Group 90">
              <a:extLst>
                <a:ext uri="{FF2B5EF4-FFF2-40B4-BE49-F238E27FC236}">
                  <a16:creationId xmlns:a16="http://schemas.microsoft.com/office/drawing/2014/main" id="{0F1A406E-C0CD-054C-B624-ABA548F0A36C}"/>
                </a:ext>
              </a:extLst>
            </p:cNvPr>
            <p:cNvGrpSpPr/>
            <p:nvPr userDrawn="1"/>
          </p:nvGrpSpPr>
          <p:grpSpPr>
            <a:xfrm>
              <a:off x="5216786" y="3268053"/>
              <a:ext cx="662321" cy="662321"/>
              <a:chOff x="7092042" y="4411379"/>
              <a:chExt cx="883094" cy="883094"/>
            </a:xfrm>
          </p:grpSpPr>
          <p:sp>
            <p:nvSpPr>
              <p:cNvPr id="93" name="Oval 92">
                <a:extLst>
                  <a:ext uri="{FF2B5EF4-FFF2-40B4-BE49-F238E27FC236}">
                    <a16:creationId xmlns:a16="http://schemas.microsoft.com/office/drawing/2014/main" id="{86D2DD12-34F0-7E49-AD29-8D0FBA3B6F12}"/>
                  </a:ext>
                </a:extLst>
              </p:cNvPr>
              <p:cNvSpPr/>
              <p:nvPr/>
            </p:nvSpPr>
            <p:spPr>
              <a:xfrm>
                <a:off x="7092042" y="4411379"/>
                <a:ext cx="883094" cy="883094"/>
              </a:xfrm>
              <a:prstGeom prst="ellipse">
                <a:avLst/>
              </a:prstGeom>
              <a:solidFill>
                <a:schemeClr val="bg1">
                  <a:lumMod val="6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4" name="Graphic 93" descr="World">
                <a:extLst>
                  <a:ext uri="{FF2B5EF4-FFF2-40B4-BE49-F238E27FC236}">
                    <a16:creationId xmlns:a16="http://schemas.microsoft.com/office/drawing/2014/main" id="{F87E827A-D1F3-8E44-B4E8-77C24925AEF2}"/>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149211" y="4468548"/>
                <a:ext cx="768756" cy="768756"/>
              </a:xfrm>
              <a:prstGeom prst="rect">
                <a:avLst/>
              </a:prstGeom>
              <a:effectLst>
                <a:outerShdw blurRad="50800" dist="38100" dir="10800000" algn="r" rotWithShape="0">
                  <a:schemeClr val="tx2">
                    <a:alpha val="40000"/>
                  </a:schemeClr>
                </a:outerShdw>
              </a:effectLst>
            </p:spPr>
          </p:pic>
        </p:grpSp>
        <p:sp>
          <p:nvSpPr>
            <p:cNvPr id="92" name="Title 2">
              <a:extLst>
                <a:ext uri="{FF2B5EF4-FFF2-40B4-BE49-F238E27FC236}">
                  <a16:creationId xmlns:a16="http://schemas.microsoft.com/office/drawing/2014/main" id="{47C52A7E-8698-6240-BE23-B9484D715117}"/>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bg1">
                      <a:lumMod val="50000"/>
                    </a:schemeClr>
                  </a:solidFill>
                  <a:latin typeface="Arial" panose="020B0604020202020204" pitchFamily="34" charset="0"/>
                  <a:cs typeface="Arial" panose="020B0604020202020204" pitchFamily="34" charset="0"/>
                </a:rPr>
                <a:t>Geographic </a:t>
              </a:r>
              <a:br>
                <a:rPr lang="en-US" sz="1500" spc="0">
                  <a:solidFill>
                    <a:schemeClr val="bg1">
                      <a:lumMod val="50000"/>
                    </a:schemeClr>
                  </a:solidFill>
                  <a:latin typeface="Arial" panose="020B0604020202020204" pitchFamily="34" charset="0"/>
                  <a:cs typeface="Arial" panose="020B0604020202020204" pitchFamily="34" charset="0"/>
                </a:rPr>
              </a:br>
              <a:r>
                <a:rPr lang="en-US" sz="1500" spc="0">
                  <a:solidFill>
                    <a:schemeClr val="bg1">
                      <a:lumMod val="50000"/>
                    </a:schemeClr>
                  </a:solidFill>
                  <a:latin typeface="Arial" panose="020B0604020202020204" pitchFamily="34" charset="0"/>
                  <a:cs typeface="Arial" panose="020B0604020202020204" pitchFamily="34" charset="0"/>
                </a:rPr>
                <a:t>Expansion</a:t>
              </a:r>
            </a:p>
            <a:p>
              <a:r>
                <a:rPr lang="en-US" sz="1050" b="0" spc="0">
                  <a:solidFill>
                    <a:schemeClr val="bg1">
                      <a:lumMod val="50000"/>
                    </a:schemeClr>
                  </a:solidFill>
                  <a:latin typeface="Arial" panose="020B0604020202020204" pitchFamily="34" charset="0"/>
                  <a:cs typeface="Arial" panose="020B0604020202020204" pitchFamily="34" charset="0"/>
                </a:rPr>
                <a:t>Build base for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long-term growth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and reaching kids</a:t>
              </a:r>
            </a:p>
          </p:txBody>
        </p:sp>
      </p:grpSp>
      <p:sp>
        <p:nvSpPr>
          <p:cNvPr id="106" name="Block Arc 105">
            <a:extLst>
              <a:ext uri="{FF2B5EF4-FFF2-40B4-BE49-F238E27FC236}">
                <a16:creationId xmlns:a16="http://schemas.microsoft.com/office/drawing/2014/main" id="{2C842E0E-35E9-2043-8DE0-B72A581E8BD3}"/>
              </a:ext>
            </a:extLst>
          </p:cNvPr>
          <p:cNvSpPr/>
          <p:nvPr userDrawn="1"/>
        </p:nvSpPr>
        <p:spPr>
          <a:xfrm flipV="1">
            <a:off x="3162184" y="1195593"/>
            <a:ext cx="2830379" cy="2830379"/>
          </a:xfrm>
          <a:prstGeom prst="blockArc">
            <a:avLst>
              <a:gd name="adj1" fmla="val 10800000"/>
              <a:gd name="adj2" fmla="val 16188538"/>
              <a:gd name="adj3" fmla="val 249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107" name="Group 106">
            <a:extLst>
              <a:ext uri="{FF2B5EF4-FFF2-40B4-BE49-F238E27FC236}">
                <a16:creationId xmlns:a16="http://schemas.microsoft.com/office/drawing/2014/main" id="{70829FCE-AF00-1549-AC36-90A5B794B2FD}"/>
              </a:ext>
            </a:extLst>
          </p:cNvPr>
          <p:cNvGrpSpPr/>
          <p:nvPr userDrawn="1"/>
        </p:nvGrpSpPr>
        <p:grpSpPr>
          <a:xfrm>
            <a:off x="1358100" y="3268053"/>
            <a:ext cx="2561823" cy="662321"/>
            <a:chOff x="1358100" y="3268053"/>
            <a:chExt cx="2561823" cy="662321"/>
          </a:xfrm>
        </p:grpSpPr>
        <p:sp>
          <p:nvSpPr>
            <p:cNvPr id="108" name="Title 2">
              <a:extLst>
                <a:ext uri="{FF2B5EF4-FFF2-40B4-BE49-F238E27FC236}">
                  <a16:creationId xmlns:a16="http://schemas.microsoft.com/office/drawing/2014/main" id="{120084CD-57EB-5848-BBED-98E02500840D}"/>
                </a:ext>
              </a:extLst>
            </p:cNvPr>
            <p:cNvSpPr txBox="1">
              <a:spLocks/>
            </p:cNvSpPr>
            <p:nvPr/>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Enablers</a:t>
              </a:r>
            </a:p>
            <a:p>
              <a:pPr algn="r"/>
              <a:r>
                <a:rPr lang="en-US" sz="1050" b="0" spc="0">
                  <a:solidFill>
                    <a:schemeClr val="bg1">
                      <a:lumMod val="50000"/>
                    </a:schemeClr>
                  </a:solidFill>
                  <a:latin typeface="Arial" panose="020B0604020202020204" pitchFamily="34" charset="0"/>
                  <a:cs typeface="Arial" panose="020B0604020202020204" pitchFamily="34" charset="0"/>
                </a:rPr>
                <a:t>Ensure future-</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proof foundation</a:t>
              </a:r>
            </a:p>
          </p:txBody>
        </p:sp>
        <p:grpSp>
          <p:nvGrpSpPr>
            <p:cNvPr id="109" name="Group 108">
              <a:extLst>
                <a:ext uri="{FF2B5EF4-FFF2-40B4-BE49-F238E27FC236}">
                  <a16:creationId xmlns:a16="http://schemas.microsoft.com/office/drawing/2014/main" id="{2E4D3904-22E7-5B4F-A0FE-6122537D124E}"/>
                </a:ext>
              </a:extLst>
            </p:cNvPr>
            <p:cNvGrpSpPr/>
            <p:nvPr/>
          </p:nvGrpSpPr>
          <p:grpSpPr>
            <a:xfrm>
              <a:off x="3257602" y="3268053"/>
              <a:ext cx="662321" cy="662321"/>
              <a:chOff x="6088670" y="4411379"/>
              <a:chExt cx="883094" cy="883094"/>
            </a:xfrm>
          </p:grpSpPr>
          <p:sp>
            <p:nvSpPr>
              <p:cNvPr id="110" name="Oval 109">
                <a:extLst>
                  <a:ext uri="{FF2B5EF4-FFF2-40B4-BE49-F238E27FC236}">
                    <a16:creationId xmlns:a16="http://schemas.microsoft.com/office/drawing/2014/main" id="{650CAF07-7C31-B948-A91F-24F6458E3FD6}"/>
                  </a:ext>
                </a:extLst>
              </p:cNvPr>
              <p:cNvSpPr/>
              <p:nvPr/>
            </p:nvSpPr>
            <p:spPr>
              <a:xfrm flipH="1">
                <a:off x="6088670" y="4411379"/>
                <a:ext cx="883094" cy="883094"/>
              </a:xfrm>
              <a:prstGeom prst="ellipse">
                <a:avLst/>
              </a:prstGeom>
              <a:solidFill>
                <a:schemeClr val="bg1">
                  <a:lumMod val="50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1" name="Graphic 110">
                <a:extLst>
                  <a:ext uri="{FF2B5EF4-FFF2-40B4-BE49-F238E27FC236}">
                    <a16:creationId xmlns:a16="http://schemas.microsoft.com/office/drawing/2014/main" id="{530F4420-4D4E-0943-8E34-A3208550477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29181" y="4555121"/>
                <a:ext cx="559608" cy="695129"/>
              </a:xfrm>
              <a:prstGeom prst="rect">
                <a:avLst/>
              </a:prstGeom>
              <a:effectLst>
                <a:outerShdw blurRad="50800" dist="38100" algn="l" rotWithShape="0">
                  <a:schemeClr val="tx2">
                    <a:alpha val="40000"/>
                  </a:schemeClr>
                </a:outerShdw>
              </a:effectLst>
            </p:spPr>
          </p:pic>
        </p:grpSp>
      </p:grpSp>
      <p:sp>
        <p:nvSpPr>
          <p:cNvPr id="33" name="Footer Placeholder 4">
            <a:extLst>
              <a:ext uri="{FF2B5EF4-FFF2-40B4-BE49-F238E27FC236}">
                <a16:creationId xmlns:a16="http://schemas.microsoft.com/office/drawing/2014/main" id="{6D8E095A-9B36-A34E-8215-60E1571AC0BE}"/>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34" name="Slide Number Placeholder 5">
            <a:extLst>
              <a:ext uri="{FF2B5EF4-FFF2-40B4-BE49-F238E27FC236}">
                <a16:creationId xmlns:a16="http://schemas.microsoft.com/office/drawing/2014/main" id="{4D3A9D68-B637-1F4D-B27D-C016D6CC128D}"/>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96508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Geo Expansion Focu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9F955DE-1387-AC40-9857-A8F54473D4B3}"/>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pic>
        <p:nvPicPr>
          <p:cNvPr id="86" name="Picture 85">
            <a:extLst>
              <a:ext uri="{FF2B5EF4-FFF2-40B4-BE49-F238E27FC236}">
                <a16:creationId xmlns:a16="http://schemas.microsoft.com/office/drawing/2014/main" id="{FA7254BF-092B-1246-ADAB-9D179482EEDC}"/>
              </a:ext>
            </a:extLst>
          </p:cNvPr>
          <p:cNvPicPr>
            <a:picLocks/>
          </p:cNvPicPr>
          <p:nvPr userDrawn="1"/>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4029210" y="2069704"/>
            <a:ext cx="1083171" cy="1083171"/>
          </a:xfrm>
          <a:prstGeom prst="ellipse">
            <a:avLst/>
          </a:prstGeom>
          <a:solidFill>
            <a:schemeClr val="accent3"/>
          </a:solidFill>
          <a:effectLst>
            <a:outerShdw blurRad="63500" sx="102000" sy="102000" algn="ctr" rotWithShape="0">
              <a:prstClr val="black">
                <a:alpha val="40000"/>
              </a:prstClr>
            </a:outerShdw>
          </a:effectLst>
        </p:spPr>
      </p:pic>
      <p:pic>
        <p:nvPicPr>
          <p:cNvPr id="87" name="Picture 86">
            <a:extLst>
              <a:ext uri="{FF2B5EF4-FFF2-40B4-BE49-F238E27FC236}">
                <a16:creationId xmlns:a16="http://schemas.microsoft.com/office/drawing/2014/main" id="{4240E402-206C-5D43-B800-0CF808C2C5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0937" y="2424585"/>
            <a:ext cx="379718" cy="373409"/>
          </a:xfrm>
          <a:prstGeom prst="rect">
            <a:avLst/>
          </a:prstGeom>
        </p:spPr>
      </p:pic>
      <p:sp>
        <p:nvSpPr>
          <p:cNvPr id="66" name="Block Arc 65">
            <a:extLst>
              <a:ext uri="{FF2B5EF4-FFF2-40B4-BE49-F238E27FC236}">
                <a16:creationId xmlns:a16="http://schemas.microsoft.com/office/drawing/2014/main" id="{AC02FEC2-EBE6-5740-8620-87734E121DCC}"/>
              </a:ext>
            </a:extLst>
          </p:cNvPr>
          <p:cNvSpPr/>
          <p:nvPr userDrawn="1"/>
        </p:nvSpPr>
        <p:spPr>
          <a:xfrm flipH="1" flipV="1">
            <a:off x="3149029" y="1196100"/>
            <a:ext cx="2830379" cy="2830379"/>
          </a:xfrm>
          <a:prstGeom prst="blockArc">
            <a:avLst>
              <a:gd name="adj1" fmla="val 10800000"/>
              <a:gd name="adj2" fmla="val 16188538"/>
              <a:gd name="adj3" fmla="val 249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72" name="Group 71">
            <a:extLst>
              <a:ext uri="{FF2B5EF4-FFF2-40B4-BE49-F238E27FC236}">
                <a16:creationId xmlns:a16="http://schemas.microsoft.com/office/drawing/2014/main" id="{513A1B40-4CE2-9D47-A9FD-3693E791041D}"/>
              </a:ext>
            </a:extLst>
          </p:cNvPr>
          <p:cNvGrpSpPr/>
          <p:nvPr userDrawn="1"/>
        </p:nvGrpSpPr>
        <p:grpSpPr>
          <a:xfrm>
            <a:off x="5216786" y="3268560"/>
            <a:ext cx="662321" cy="662321"/>
            <a:chOff x="6955715" y="4358080"/>
            <a:chExt cx="883094" cy="883094"/>
          </a:xfrm>
        </p:grpSpPr>
        <p:sp>
          <p:nvSpPr>
            <p:cNvPr id="107" name="Oval 106">
              <a:extLst>
                <a:ext uri="{FF2B5EF4-FFF2-40B4-BE49-F238E27FC236}">
                  <a16:creationId xmlns:a16="http://schemas.microsoft.com/office/drawing/2014/main" id="{9B87AA4D-43B1-1C40-A04B-89DE7C5EA477}"/>
                </a:ext>
              </a:extLst>
            </p:cNvPr>
            <p:cNvSpPr/>
            <p:nvPr/>
          </p:nvSpPr>
          <p:spPr>
            <a:xfrm>
              <a:off x="6955715" y="4358080"/>
              <a:ext cx="883094" cy="883094"/>
            </a:xfrm>
            <a:prstGeom prst="ellipse">
              <a:avLst/>
            </a:prstGeom>
            <a:solidFill>
              <a:schemeClr val="accent3"/>
            </a:solidFill>
            <a:ln w="38100">
              <a:solidFill>
                <a:schemeClr val="bg1"/>
              </a:solidFill>
            </a:ln>
            <a:effectLst>
              <a:outerShdw blurRad="50800" dist="38100" dir="10800000" algn="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8" name="Graphic 107" descr="World">
              <a:extLst>
                <a:ext uri="{FF2B5EF4-FFF2-40B4-BE49-F238E27FC236}">
                  <a16:creationId xmlns:a16="http://schemas.microsoft.com/office/drawing/2014/main" id="{21920CDC-D37D-3A42-AEDE-3699250E093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12884" y="4415249"/>
              <a:ext cx="768756" cy="768756"/>
            </a:xfrm>
            <a:prstGeom prst="rect">
              <a:avLst/>
            </a:prstGeom>
            <a:effectLst>
              <a:outerShdw blurRad="50800" dist="38100" dir="10800000" algn="r" rotWithShape="0">
                <a:schemeClr val="accent3">
                  <a:lumMod val="50000"/>
                  <a:alpha val="40000"/>
                </a:schemeClr>
              </a:outerShdw>
            </a:effectLst>
          </p:spPr>
        </p:pic>
      </p:grpSp>
      <p:sp>
        <p:nvSpPr>
          <p:cNvPr id="36" name="Title 2">
            <a:extLst>
              <a:ext uri="{FF2B5EF4-FFF2-40B4-BE49-F238E27FC236}">
                <a16:creationId xmlns:a16="http://schemas.microsoft.com/office/drawing/2014/main" id="{FED37584-BD3A-7949-9CBD-794281629C08}"/>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accent3"/>
                </a:solidFill>
                <a:latin typeface="Arial" panose="020B0604020202020204" pitchFamily="34" charset="0"/>
                <a:cs typeface="Arial" panose="020B0604020202020204" pitchFamily="34" charset="0"/>
              </a:rPr>
              <a:t>Geographic </a:t>
            </a:r>
            <a:br>
              <a:rPr lang="en-US" sz="1500" spc="0">
                <a:solidFill>
                  <a:schemeClr val="accent3"/>
                </a:solidFill>
                <a:latin typeface="Arial" panose="020B0604020202020204" pitchFamily="34" charset="0"/>
                <a:cs typeface="Arial" panose="020B0604020202020204" pitchFamily="34" charset="0"/>
              </a:rPr>
            </a:br>
            <a:r>
              <a:rPr lang="en-US" sz="1500" spc="0">
                <a:solidFill>
                  <a:schemeClr val="accent3"/>
                </a:solidFill>
                <a:latin typeface="Arial" panose="020B0604020202020204" pitchFamily="34" charset="0"/>
                <a:cs typeface="Arial" panose="020B0604020202020204" pitchFamily="34" charset="0"/>
              </a:rPr>
              <a:t>Expansion</a:t>
            </a:r>
          </a:p>
          <a:p>
            <a:r>
              <a:rPr lang="en-US" sz="1050" b="0" spc="0">
                <a:solidFill>
                  <a:schemeClr val="accent3"/>
                </a:solidFill>
                <a:latin typeface="Arial" panose="020B0604020202020204" pitchFamily="34" charset="0"/>
                <a:cs typeface="Arial" panose="020B0604020202020204" pitchFamily="34" charset="0"/>
              </a:rPr>
              <a:t>Build base for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long-term growth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and reaching kids</a:t>
            </a:r>
          </a:p>
        </p:txBody>
      </p:sp>
      <p:sp>
        <p:nvSpPr>
          <p:cNvPr id="37" name="Block Arc 36">
            <a:extLst>
              <a:ext uri="{FF2B5EF4-FFF2-40B4-BE49-F238E27FC236}">
                <a16:creationId xmlns:a16="http://schemas.microsoft.com/office/drawing/2014/main" id="{A8CBC715-0902-7D4B-885D-438CA48FF759}"/>
              </a:ext>
            </a:extLst>
          </p:cNvPr>
          <p:cNvSpPr/>
          <p:nvPr userDrawn="1"/>
        </p:nvSpPr>
        <p:spPr>
          <a:xfrm flipH="1">
            <a:off x="3149029" y="1195593"/>
            <a:ext cx="2830379" cy="2830379"/>
          </a:xfrm>
          <a:prstGeom prst="blockArc">
            <a:avLst>
              <a:gd name="adj1" fmla="val 10800000"/>
              <a:gd name="adj2" fmla="val 16188538"/>
              <a:gd name="adj3" fmla="val 249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38" name="Group 37">
            <a:extLst>
              <a:ext uri="{FF2B5EF4-FFF2-40B4-BE49-F238E27FC236}">
                <a16:creationId xmlns:a16="http://schemas.microsoft.com/office/drawing/2014/main" id="{C50E9FF9-05D6-1245-BD41-5285238F1E72}"/>
              </a:ext>
            </a:extLst>
          </p:cNvPr>
          <p:cNvGrpSpPr/>
          <p:nvPr userDrawn="1"/>
        </p:nvGrpSpPr>
        <p:grpSpPr>
          <a:xfrm>
            <a:off x="4380937" y="1299928"/>
            <a:ext cx="2836438" cy="1497559"/>
            <a:chOff x="4380937" y="1299928"/>
            <a:chExt cx="2836438" cy="1497559"/>
          </a:xfrm>
        </p:grpSpPr>
        <p:sp>
          <p:nvSpPr>
            <p:cNvPr id="39" name="Title 2">
              <a:extLst>
                <a:ext uri="{FF2B5EF4-FFF2-40B4-BE49-F238E27FC236}">
                  <a16:creationId xmlns:a16="http://schemas.microsoft.com/office/drawing/2014/main" id="{CA5C6A50-1B05-1C4D-BF9D-11AD4D8E7507}"/>
                </a:ext>
              </a:extLst>
            </p:cNvPr>
            <p:cNvSpPr txBox="1">
              <a:spLocks/>
            </p:cNvSpPr>
            <p:nvPr/>
          </p:nvSpPr>
          <p:spPr>
            <a:xfrm>
              <a:off x="5867375" y="1319587"/>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bg1">
                      <a:lumMod val="50000"/>
                    </a:schemeClr>
                  </a:solidFill>
                  <a:latin typeface="Arial" panose="020B0604020202020204" pitchFamily="34" charset="0"/>
                  <a:cs typeface="Arial" panose="020B0604020202020204" pitchFamily="34" charset="0"/>
                </a:rPr>
                <a:t>Channels</a:t>
              </a:r>
            </a:p>
            <a:p>
              <a:r>
                <a:rPr lang="en-US" sz="1050" b="0" spc="0">
                  <a:solidFill>
                    <a:schemeClr val="bg1">
                      <a:lumMod val="50000"/>
                    </a:schemeClr>
                  </a:solidFill>
                  <a:latin typeface="Arial" panose="020B0604020202020204" pitchFamily="34" charset="0"/>
                  <a:cs typeface="Arial" panose="020B0604020202020204" pitchFamily="34" charset="0"/>
                </a:rPr>
                <a:t>Take control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of own brand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across channels</a:t>
              </a:r>
            </a:p>
          </p:txBody>
        </p:sp>
        <p:pic>
          <p:nvPicPr>
            <p:cNvPr id="40" name="Picture 39">
              <a:extLst>
                <a:ext uri="{FF2B5EF4-FFF2-40B4-BE49-F238E27FC236}">
                  <a16:creationId xmlns:a16="http://schemas.microsoft.com/office/drawing/2014/main" id="{A3909573-4302-7A43-9189-42C5B78BC7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078"/>
              <a:ext cx="379718" cy="373409"/>
            </a:xfrm>
            <a:prstGeom prst="rect">
              <a:avLst/>
            </a:prstGeom>
          </p:spPr>
        </p:pic>
        <p:grpSp>
          <p:nvGrpSpPr>
            <p:cNvPr id="41" name="Group 40">
              <a:extLst>
                <a:ext uri="{FF2B5EF4-FFF2-40B4-BE49-F238E27FC236}">
                  <a16:creationId xmlns:a16="http://schemas.microsoft.com/office/drawing/2014/main" id="{87F9C403-5AA4-DA48-92E0-7130AAAC1A37}"/>
                </a:ext>
              </a:extLst>
            </p:cNvPr>
            <p:cNvGrpSpPr/>
            <p:nvPr userDrawn="1"/>
          </p:nvGrpSpPr>
          <p:grpSpPr>
            <a:xfrm>
              <a:off x="5216786" y="1299928"/>
              <a:ext cx="662321" cy="662321"/>
              <a:chOff x="7092042" y="1787213"/>
              <a:chExt cx="883094" cy="883094"/>
            </a:xfrm>
          </p:grpSpPr>
          <p:sp>
            <p:nvSpPr>
              <p:cNvPr id="44" name="Oval 43">
                <a:extLst>
                  <a:ext uri="{FF2B5EF4-FFF2-40B4-BE49-F238E27FC236}">
                    <a16:creationId xmlns:a16="http://schemas.microsoft.com/office/drawing/2014/main" id="{41A8B0DD-7B61-4443-8168-8DD67383B2C1}"/>
                  </a:ext>
                </a:extLst>
              </p:cNvPr>
              <p:cNvSpPr/>
              <p:nvPr/>
            </p:nvSpPr>
            <p:spPr>
              <a:xfrm>
                <a:off x="7092042" y="1787213"/>
                <a:ext cx="883094" cy="883094"/>
              </a:xfrm>
              <a:prstGeom prst="ellipse">
                <a:avLst/>
              </a:prstGeom>
              <a:solidFill>
                <a:schemeClr val="bg1">
                  <a:lumMod val="7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5" name="Group 44">
                <a:extLst>
                  <a:ext uri="{FF2B5EF4-FFF2-40B4-BE49-F238E27FC236}">
                    <a16:creationId xmlns:a16="http://schemas.microsoft.com/office/drawing/2014/main" id="{46D82059-3ABB-5345-95F5-A74D2F8E3CE0}"/>
                  </a:ext>
                </a:extLst>
              </p:cNvPr>
              <p:cNvGrpSpPr/>
              <p:nvPr/>
            </p:nvGrpSpPr>
            <p:grpSpPr>
              <a:xfrm>
                <a:off x="7340023" y="1902040"/>
                <a:ext cx="548281" cy="522266"/>
                <a:chOff x="9311137" y="3945518"/>
                <a:chExt cx="717234" cy="683204"/>
              </a:xfrm>
            </p:grpSpPr>
            <p:pic>
              <p:nvPicPr>
                <p:cNvPr id="46" name="Graphic 45" descr="Tablet">
                  <a:extLst>
                    <a:ext uri="{FF2B5EF4-FFF2-40B4-BE49-F238E27FC236}">
                      <a16:creationId xmlns:a16="http://schemas.microsoft.com/office/drawing/2014/main" id="{76F3AF90-A5FB-3D47-84EC-1A2B6B2563F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45168" y="3945518"/>
                  <a:ext cx="683203" cy="683204"/>
                </a:xfrm>
                <a:prstGeom prst="rect">
                  <a:avLst/>
                </a:prstGeom>
                <a:effectLst>
                  <a:outerShdw blurRad="50800" dist="38100" dir="10800000" algn="r" rotWithShape="0">
                    <a:schemeClr val="tx2">
                      <a:alpha val="40000"/>
                    </a:schemeClr>
                  </a:outerShdw>
                </a:effectLst>
              </p:spPr>
            </p:pic>
            <p:sp>
              <p:nvSpPr>
                <p:cNvPr id="47" name="Rectangle 46">
                  <a:extLst>
                    <a:ext uri="{FF2B5EF4-FFF2-40B4-BE49-F238E27FC236}">
                      <a16:creationId xmlns:a16="http://schemas.microsoft.com/office/drawing/2014/main" id="{5E3F352C-3D88-EA4F-9AC6-E4C8AF55F447}"/>
                    </a:ext>
                  </a:extLst>
                </p:cNvPr>
                <p:cNvSpPr/>
                <p:nvPr/>
              </p:nvSpPr>
              <p:spPr>
                <a:xfrm>
                  <a:off x="9686691" y="4201833"/>
                  <a:ext cx="198304" cy="3855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a:extLst>
                    <a:ext uri="{FF2B5EF4-FFF2-40B4-BE49-F238E27FC236}">
                      <a16:creationId xmlns:a16="http://schemas.microsoft.com/office/drawing/2014/main" id="{03F2CE69-1647-4748-A1CA-BEED52E804FC}"/>
                    </a:ext>
                  </a:extLst>
                </p:cNvPr>
                <p:cNvSpPr/>
                <p:nvPr/>
              </p:nvSpPr>
              <p:spPr>
                <a:xfrm>
                  <a:off x="9311137" y="4214031"/>
                  <a:ext cx="200323" cy="389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42" name="Graphic 41" descr="Smart Phone">
              <a:extLst>
                <a:ext uri="{FF2B5EF4-FFF2-40B4-BE49-F238E27FC236}">
                  <a16:creationId xmlns:a16="http://schemas.microsoft.com/office/drawing/2014/main" id="{A0BFA7DC-8E6A-B44C-8EE1-6BB4E788C866}"/>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540703" y="1520126"/>
              <a:ext cx="271845" cy="271845"/>
            </a:xfrm>
            <a:prstGeom prst="rect">
              <a:avLst/>
            </a:prstGeom>
            <a:effectLst>
              <a:outerShdw blurRad="50800" dist="38100" dir="10800000" algn="r" rotWithShape="0">
                <a:schemeClr val="tx2">
                  <a:alpha val="40000"/>
                </a:schemeClr>
              </a:outerShdw>
            </a:effectLst>
          </p:spPr>
        </p:pic>
        <p:pic>
          <p:nvPicPr>
            <p:cNvPr id="43" name="Graphic 42" descr="Store">
              <a:extLst>
                <a:ext uri="{FF2B5EF4-FFF2-40B4-BE49-F238E27FC236}">
                  <a16:creationId xmlns:a16="http://schemas.microsoft.com/office/drawing/2014/main" id="{FC1C2BB1-269A-6B40-AD0E-FF4BDE35EDD3}"/>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47712" y="1473059"/>
              <a:ext cx="355006" cy="355005"/>
            </a:xfrm>
            <a:prstGeom prst="rect">
              <a:avLst/>
            </a:prstGeom>
            <a:effectLst>
              <a:outerShdw blurRad="50800" dist="38100" dir="10800000" algn="r" rotWithShape="0">
                <a:schemeClr val="tx2">
                  <a:alpha val="40000"/>
                </a:schemeClr>
              </a:outerShdw>
            </a:effectLst>
          </p:spPr>
        </p:pic>
      </p:grpSp>
      <p:sp>
        <p:nvSpPr>
          <p:cNvPr id="49" name="Block Arc 48">
            <a:extLst>
              <a:ext uri="{FF2B5EF4-FFF2-40B4-BE49-F238E27FC236}">
                <a16:creationId xmlns:a16="http://schemas.microsoft.com/office/drawing/2014/main" id="{0B1D01D1-F6C7-174F-8E68-BBCF9D3B3D16}"/>
              </a:ext>
            </a:extLst>
          </p:cNvPr>
          <p:cNvSpPr/>
          <p:nvPr userDrawn="1"/>
        </p:nvSpPr>
        <p:spPr>
          <a:xfrm flipV="1">
            <a:off x="3162184" y="1195593"/>
            <a:ext cx="2830379" cy="2830379"/>
          </a:xfrm>
          <a:prstGeom prst="blockArc">
            <a:avLst>
              <a:gd name="adj1" fmla="val 10800000"/>
              <a:gd name="adj2" fmla="val 16188538"/>
              <a:gd name="adj3" fmla="val 249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0" name="Group 49">
            <a:extLst>
              <a:ext uri="{FF2B5EF4-FFF2-40B4-BE49-F238E27FC236}">
                <a16:creationId xmlns:a16="http://schemas.microsoft.com/office/drawing/2014/main" id="{B4CD3078-00E1-5244-82E5-629565A934FD}"/>
              </a:ext>
            </a:extLst>
          </p:cNvPr>
          <p:cNvGrpSpPr/>
          <p:nvPr userDrawn="1"/>
        </p:nvGrpSpPr>
        <p:grpSpPr>
          <a:xfrm>
            <a:off x="1358100" y="3268053"/>
            <a:ext cx="2561823" cy="662321"/>
            <a:chOff x="1358100" y="3268053"/>
            <a:chExt cx="2561823" cy="662321"/>
          </a:xfrm>
        </p:grpSpPr>
        <p:sp>
          <p:nvSpPr>
            <p:cNvPr id="51" name="Title 2">
              <a:extLst>
                <a:ext uri="{FF2B5EF4-FFF2-40B4-BE49-F238E27FC236}">
                  <a16:creationId xmlns:a16="http://schemas.microsoft.com/office/drawing/2014/main" id="{41C2A5E0-C325-D94E-BBB2-31EBF9E24035}"/>
                </a:ext>
              </a:extLst>
            </p:cNvPr>
            <p:cNvSpPr txBox="1">
              <a:spLocks/>
            </p:cNvSpPr>
            <p:nvPr/>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Enablers</a:t>
              </a:r>
            </a:p>
            <a:p>
              <a:pPr algn="r"/>
              <a:r>
                <a:rPr lang="en-US" sz="1050" b="0" spc="0">
                  <a:solidFill>
                    <a:schemeClr val="bg1">
                      <a:lumMod val="50000"/>
                    </a:schemeClr>
                  </a:solidFill>
                  <a:latin typeface="Arial" panose="020B0604020202020204" pitchFamily="34" charset="0"/>
                  <a:cs typeface="Arial" panose="020B0604020202020204" pitchFamily="34" charset="0"/>
                </a:rPr>
                <a:t>Ensure future-</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proof foundation</a:t>
              </a:r>
            </a:p>
          </p:txBody>
        </p:sp>
        <p:grpSp>
          <p:nvGrpSpPr>
            <p:cNvPr id="52" name="Group 51">
              <a:extLst>
                <a:ext uri="{FF2B5EF4-FFF2-40B4-BE49-F238E27FC236}">
                  <a16:creationId xmlns:a16="http://schemas.microsoft.com/office/drawing/2014/main" id="{1B57E056-2992-2E47-9B5C-06A7BC6D5B52}"/>
                </a:ext>
              </a:extLst>
            </p:cNvPr>
            <p:cNvGrpSpPr/>
            <p:nvPr/>
          </p:nvGrpSpPr>
          <p:grpSpPr>
            <a:xfrm>
              <a:off x="3257602" y="3268053"/>
              <a:ext cx="662321" cy="662321"/>
              <a:chOff x="6088670" y="4411379"/>
              <a:chExt cx="883094" cy="883094"/>
            </a:xfrm>
          </p:grpSpPr>
          <p:sp>
            <p:nvSpPr>
              <p:cNvPr id="53" name="Oval 52">
                <a:extLst>
                  <a:ext uri="{FF2B5EF4-FFF2-40B4-BE49-F238E27FC236}">
                    <a16:creationId xmlns:a16="http://schemas.microsoft.com/office/drawing/2014/main" id="{29286307-B169-434C-B8A3-7F948D9D7DF8}"/>
                  </a:ext>
                </a:extLst>
              </p:cNvPr>
              <p:cNvSpPr/>
              <p:nvPr/>
            </p:nvSpPr>
            <p:spPr>
              <a:xfrm flipH="1">
                <a:off x="6088670" y="4411379"/>
                <a:ext cx="883094" cy="883094"/>
              </a:xfrm>
              <a:prstGeom prst="ellipse">
                <a:avLst/>
              </a:prstGeom>
              <a:solidFill>
                <a:schemeClr val="bg1">
                  <a:lumMod val="50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4" name="Graphic 53">
                <a:extLst>
                  <a:ext uri="{FF2B5EF4-FFF2-40B4-BE49-F238E27FC236}">
                    <a16:creationId xmlns:a16="http://schemas.microsoft.com/office/drawing/2014/main" id="{DF6D715A-6778-F54C-A874-F3491E0AE2A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29181" y="4555121"/>
                <a:ext cx="559608" cy="695129"/>
              </a:xfrm>
              <a:prstGeom prst="rect">
                <a:avLst/>
              </a:prstGeom>
              <a:effectLst>
                <a:outerShdw blurRad="50800" dist="38100" algn="l" rotWithShape="0">
                  <a:schemeClr val="tx2">
                    <a:alpha val="40000"/>
                  </a:schemeClr>
                </a:outerShdw>
              </a:effectLst>
            </p:spPr>
          </p:pic>
        </p:grpSp>
      </p:grpSp>
      <p:sp>
        <p:nvSpPr>
          <p:cNvPr id="55" name="Block Arc 54">
            <a:extLst>
              <a:ext uri="{FF2B5EF4-FFF2-40B4-BE49-F238E27FC236}">
                <a16:creationId xmlns:a16="http://schemas.microsoft.com/office/drawing/2014/main" id="{73B3DD56-1500-904F-936E-12749D60177A}"/>
              </a:ext>
            </a:extLst>
          </p:cNvPr>
          <p:cNvSpPr/>
          <p:nvPr userDrawn="1"/>
        </p:nvSpPr>
        <p:spPr>
          <a:xfrm>
            <a:off x="3162184" y="1196100"/>
            <a:ext cx="2830379" cy="2830379"/>
          </a:xfrm>
          <a:prstGeom prst="blockArc">
            <a:avLst>
              <a:gd name="adj1" fmla="val 10800000"/>
              <a:gd name="adj2" fmla="val 16188538"/>
              <a:gd name="adj3" fmla="val 249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6" name="Group 55">
            <a:extLst>
              <a:ext uri="{FF2B5EF4-FFF2-40B4-BE49-F238E27FC236}">
                <a16:creationId xmlns:a16="http://schemas.microsoft.com/office/drawing/2014/main" id="{1882660F-30BA-2E45-9DCC-478F937A9E6A}"/>
              </a:ext>
            </a:extLst>
          </p:cNvPr>
          <p:cNvGrpSpPr/>
          <p:nvPr userDrawn="1"/>
        </p:nvGrpSpPr>
        <p:grpSpPr>
          <a:xfrm>
            <a:off x="1674171" y="1300435"/>
            <a:ext cx="2245752" cy="662321"/>
            <a:chOff x="1674171" y="1300435"/>
            <a:chExt cx="2245752" cy="662321"/>
          </a:xfrm>
        </p:grpSpPr>
        <p:sp>
          <p:nvSpPr>
            <p:cNvPr id="57" name="Title 2">
              <a:extLst>
                <a:ext uri="{FF2B5EF4-FFF2-40B4-BE49-F238E27FC236}">
                  <a16:creationId xmlns:a16="http://schemas.microsoft.com/office/drawing/2014/main" id="{CA3B0A1E-06AE-2B48-920B-BDE3F84D8B44}"/>
                </a:ext>
              </a:extLst>
            </p:cNvPr>
            <p:cNvSpPr txBox="1">
              <a:spLocks/>
            </p:cNvSpPr>
            <p:nvPr userDrawn="1"/>
          </p:nvSpPr>
          <p:spPr>
            <a:xfrm>
              <a:off x="1674171" y="1392807"/>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Portfolio</a:t>
              </a:r>
            </a:p>
            <a:p>
              <a:pPr algn="r"/>
              <a:r>
                <a:rPr lang="en-US" sz="1050" b="0" spc="0">
                  <a:solidFill>
                    <a:schemeClr val="bg1">
                      <a:lumMod val="50000"/>
                    </a:schemeClr>
                  </a:solidFill>
                  <a:latin typeface="Arial" panose="020B0604020202020204" pitchFamily="34" charset="0"/>
                  <a:cs typeface="Arial" panose="020B0604020202020204" pitchFamily="34" charset="0"/>
                </a:rPr>
                <a:t>Get back in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innovator space</a:t>
              </a:r>
            </a:p>
          </p:txBody>
        </p:sp>
        <p:sp>
          <p:nvSpPr>
            <p:cNvPr id="58" name="Oval 57">
              <a:extLst>
                <a:ext uri="{FF2B5EF4-FFF2-40B4-BE49-F238E27FC236}">
                  <a16:creationId xmlns:a16="http://schemas.microsoft.com/office/drawing/2014/main" id="{B36D64BA-3C5A-C34D-B945-EBA4EDFEFCE6}"/>
                </a:ext>
              </a:extLst>
            </p:cNvPr>
            <p:cNvSpPr/>
            <p:nvPr/>
          </p:nvSpPr>
          <p:spPr>
            <a:xfrm flipH="1">
              <a:off x="3257602" y="1300435"/>
              <a:ext cx="662321" cy="662321"/>
            </a:xfrm>
            <a:prstGeom prst="ellipse">
              <a:avLst/>
            </a:prstGeom>
            <a:solidFill>
              <a:schemeClr val="bg1">
                <a:lumMod val="8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9" name="Picture 58">
              <a:extLst>
                <a:ext uri="{FF2B5EF4-FFF2-40B4-BE49-F238E27FC236}">
                  <a16:creationId xmlns:a16="http://schemas.microsoft.com/office/drawing/2014/main" id="{31DFB86F-9799-144C-AA18-C3D1E85E57B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392614" y="1390556"/>
              <a:ext cx="392299" cy="482079"/>
            </a:xfrm>
            <a:prstGeom prst="rect">
              <a:avLst/>
            </a:prstGeom>
            <a:effectLst>
              <a:outerShdw blurRad="50800" dist="38100" algn="l" rotWithShape="0">
                <a:schemeClr val="tx2">
                  <a:alpha val="40000"/>
                </a:schemeClr>
              </a:outerShdw>
            </a:effectLst>
          </p:spPr>
        </p:pic>
      </p:grpSp>
      <p:sp>
        <p:nvSpPr>
          <p:cNvPr id="35" name="Footer Placeholder 4">
            <a:extLst>
              <a:ext uri="{FF2B5EF4-FFF2-40B4-BE49-F238E27FC236}">
                <a16:creationId xmlns:a16="http://schemas.microsoft.com/office/drawing/2014/main" id="{0CAB14DF-8828-DA43-8466-6D85E5EFE2E5}"/>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60" name="Slide Number Placeholder 5">
            <a:extLst>
              <a:ext uri="{FF2B5EF4-FFF2-40B4-BE49-F238E27FC236}">
                <a16:creationId xmlns:a16="http://schemas.microsoft.com/office/drawing/2014/main" id="{C4E249E4-59CF-0740-9EED-AD9BA40E9EE3}"/>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403338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Enablers Focu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2D1A8B0-305B-7C47-852C-B15445BA3E64}"/>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pic>
        <p:nvPicPr>
          <p:cNvPr id="57" name="Picture 56">
            <a:extLst>
              <a:ext uri="{FF2B5EF4-FFF2-40B4-BE49-F238E27FC236}">
                <a16:creationId xmlns:a16="http://schemas.microsoft.com/office/drawing/2014/main" id="{D5D06408-B5A0-994B-A41C-B8E0E88C56DA}"/>
              </a:ext>
            </a:extLst>
          </p:cNvPr>
          <p:cNvPicPr>
            <a:picLocks/>
          </p:cNvPicPr>
          <p:nvPr/>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4029210" y="2069704"/>
            <a:ext cx="1083171" cy="1083171"/>
          </a:xfrm>
          <a:prstGeom prst="ellipse">
            <a:avLst/>
          </a:prstGeom>
          <a:solidFill>
            <a:schemeClr val="accent3"/>
          </a:solidFill>
          <a:effectLst>
            <a:outerShdw blurRad="63500" sx="102000" sy="102000" algn="ctr" rotWithShape="0">
              <a:prstClr val="black">
                <a:alpha val="40000"/>
              </a:prstClr>
            </a:outerShdw>
          </a:effectLst>
        </p:spPr>
      </p:pic>
      <p:pic>
        <p:nvPicPr>
          <p:cNvPr id="58" name="Picture 57">
            <a:extLst>
              <a:ext uri="{FF2B5EF4-FFF2-40B4-BE49-F238E27FC236}">
                <a16:creationId xmlns:a16="http://schemas.microsoft.com/office/drawing/2014/main" id="{3EEAD061-F944-3A45-976C-2D10A39296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585"/>
            <a:ext cx="379718" cy="373409"/>
          </a:xfrm>
          <a:prstGeom prst="rect">
            <a:avLst/>
          </a:prstGeom>
        </p:spPr>
      </p:pic>
      <p:sp>
        <p:nvSpPr>
          <p:cNvPr id="41" name="Block Arc 40">
            <a:extLst>
              <a:ext uri="{FF2B5EF4-FFF2-40B4-BE49-F238E27FC236}">
                <a16:creationId xmlns:a16="http://schemas.microsoft.com/office/drawing/2014/main" id="{A7FBFA1B-C3C4-4A4E-B246-4FE00270A7C1}"/>
              </a:ext>
            </a:extLst>
          </p:cNvPr>
          <p:cNvSpPr/>
          <p:nvPr userDrawn="1"/>
        </p:nvSpPr>
        <p:spPr>
          <a:xfrm flipV="1">
            <a:off x="3162184" y="1196100"/>
            <a:ext cx="2830379" cy="2830379"/>
          </a:xfrm>
          <a:prstGeom prst="blockArc">
            <a:avLst>
              <a:gd name="adj1" fmla="val 10800000"/>
              <a:gd name="adj2" fmla="val 16188538"/>
              <a:gd name="adj3" fmla="val 24916"/>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4" name="Group 43">
            <a:extLst>
              <a:ext uri="{FF2B5EF4-FFF2-40B4-BE49-F238E27FC236}">
                <a16:creationId xmlns:a16="http://schemas.microsoft.com/office/drawing/2014/main" id="{E5AA2AEA-7D44-D440-B22F-769A993B3ADE}"/>
              </a:ext>
            </a:extLst>
          </p:cNvPr>
          <p:cNvGrpSpPr/>
          <p:nvPr userDrawn="1"/>
        </p:nvGrpSpPr>
        <p:grpSpPr>
          <a:xfrm>
            <a:off x="3257602" y="3268560"/>
            <a:ext cx="662321" cy="662321"/>
            <a:chOff x="6088670" y="4411379"/>
            <a:chExt cx="883094" cy="883094"/>
          </a:xfrm>
        </p:grpSpPr>
        <p:sp>
          <p:nvSpPr>
            <p:cNvPr id="67" name="Oval 66">
              <a:extLst>
                <a:ext uri="{FF2B5EF4-FFF2-40B4-BE49-F238E27FC236}">
                  <a16:creationId xmlns:a16="http://schemas.microsoft.com/office/drawing/2014/main" id="{EC3A1DA8-FBD9-EB43-A699-350D6C7FA59B}"/>
                </a:ext>
              </a:extLst>
            </p:cNvPr>
            <p:cNvSpPr/>
            <p:nvPr/>
          </p:nvSpPr>
          <p:spPr>
            <a:xfrm flipH="1">
              <a:off x="6088670" y="4411379"/>
              <a:ext cx="883094" cy="883094"/>
            </a:xfrm>
            <a:prstGeom prst="ellipse">
              <a:avLst/>
            </a:prstGeom>
            <a:solidFill>
              <a:srgbClr val="004A80"/>
            </a:solidFill>
            <a:ln w="38100">
              <a:solidFill>
                <a:schemeClr val="bg1"/>
              </a:solidFill>
            </a:ln>
            <a:effectLst>
              <a:outerShdw blurRad="50800" dist="38100" algn="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8" name="Graphic 67">
              <a:extLst>
                <a:ext uri="{FF2B5EF4-FFF2-40B4-BE49-F238E27FC236}">
                  <a16:creationId xmlns:a16="http://schemas.microsoft.com/office/drawing/2014/main" id="{F1D3868F-8E1D-7D4D-8EE2-7D7AEDA4FE1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29181" y="4555121"/>
              <a:ext cx="559608" cy="695129"/>
            </a:xfrm>
            <a:prstGeom prst="rect">
              <a:avLst/>
            </a:prstGeom>
            <a:effectLst>
              <a:outerShdw blurRad="50800" dist="38100" algn="l" rotWithShape="0">
                <a:schemeClr val="accent3">
                  <a:lumMod val="50000"/>
                  <a:alpha val="40000"/>
                </a:schemeClr>
              </a:outerShdw>
            </a:effectLst>
          </p:spPr>
        </p:pic>
      </p:grpSp>
      <p:sp>
        <p:nvSpPr>
          <p:cNvPr id="31" name="Title 2">
            <a:extLst>
              <a:ext uri="{FF2B5EF4-FFF2-40B4-BE49-F238E27FC236}">
                <a16:creationId xmlns:a16="http://schemas.microsoft.com/office/drawing/2014/main" id="{91BB9C63-D87E-D34F-8436-42F5B1584DB2}"/>
              </a:ext>
            </a:extLst>
          </p:cNvPr>
          <p:cNvSpPr txBox="1">
            <a:spLocks/>
          </p:cNvSpPr>
          <p:nvPr userDrawn="1"/>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accent3"/>
                </a:solidFill>
                <a:latin typeface="Arial" panose="020B0604020202020204" pitchFamily="34" charset="0"/>
                <a:cs typeface="Arial" panose="020B0604020202020204" pitchFamily="34" charset="0"/>
              </a:rPr>
              <a:t>Enablers</a:t>
            </a:r>
          </a:p>
          <a:p>
            <a:pPr algn="r"/>
            <a:r>
              <a:rPr lang="en-US" sz="1050" b="0" spc="0">
                <a:solidFill>
                  <a:schemeClr val="accent3"/>
                </a:solidFill>
                <a:latin typeface="Arial" panose="020B0604020202020204" pitchFamily="34" charset="0"/>
                <a:cs typeface="Arial" panose="020B0604020202020204" pitchFamily="34" charset="0"/>
              </a:rPr>
              <a:t>Ensure future-</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proof foundation</a:t>
            </a:r>
          </a:p>
        </p:txBody>
      </p:sp>
      <p:sp>
        <p:nvSpPr>
          <p:cNvPr id="38" name="Block Arc 37">
            <a:extLst>
              <a:ext uri="{FF2B5EF4-FFF2-40B4-BE49-F238E27FC236}">
                <a16:creationId xmlns:a16="http://schemas.microsoft.com/office/drawing/2014/main" id="{996D71B3-22D8-EE4E-A189-CA5F7F2FDEB0}"/>
              </a:ext>
            </a:extLst>
          </p:cNvPr>
          <p:cNvSpPr/>
          <p:nvPr userDrawn="1"/>
        </p:nvSpPr>
        <p:spPr>
          <a:xfrm flipH="1">
            <a:off x="3149029" y="1195593"/>
            <a:ext cx="2830379" cy="2830379"/>
          </a:xfrm>
          <a:prstGeom prst="blockArc">
            <a:avLst>
              <a:gd name="adj1" fmla="val 10800000"/>
              <a:gd name="adj2" fmla="val 16188538"/>
              <a:gd name="adj3" fmla="val 249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39" name="Group 38">
            <a:extLst>
              <a:ext uri="{FF2B5EF4-FFF2-40B4-BE49-F238E27FC236}">
                <a16:creationId xmlns:a16="http://schemas.microsoft.com/office/drawing/2014/main" id="{50A9F04E-BB49-144D-A878-C01EC1BD2488}"/>
              </a:ext>
            </a:extLst>
          </p:cNvPr>
          <p:cNvGrpSpPr/>
          <p:nvPr userDrawn="1"/>
        </p:nvGrpSpPr>
        <p:grpSpPr>
          <a:xfrm>
            <a:off x="4380937" y="1299928"/>
            <a:ext cx="2836438" cy="1497559"/>
            <a:chOff x="4380937" y="1299928"/>
            <a:chExt cx="2836438" cy="1497559"/>
          </a:xfrm>
        </p:grpSpPr>
        <p:sp>
          <p:nvSpPr>
            <p:cNvPr id="40" name="Title 2">
              <a:extLst>
                <a:ext uri="{FF2B5EF4-FFF2-40B4-BE49-F238E27FC236}">
                  <a16:creationId xmlns:a16="http://schemas.microsoft.com/office/drawing/2014/main" id="{D6259826-CA0D-784E-BD3F-980C59B18A89}"/>
                </a:ext>
              </a:extLst>
            </p:cNvPr>
            <p:cNvSpPr txBox="1">
              <a:spLocks/>
            </p:cNvSpPr>
            <p:nvPr/>
          </p:nvSpPr>
          <p:spPr>
            <a:xfrm>
              <a:off x="5867375" y="1319587"/>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bg1">
                      <a:lumMod val="50000"/>
                    </a:schemeClr>
                  </a:solidFill>
                  <a:latin typeface="Arial" panose="020B0604020202020204" pitchFamily="34" charset="0"/>
                  <a:cs typeface="Arial" panose="020B0604020202020204" pitchFamily="34" charset="0"/>
                </a:rPr>
                <a:t>Channels</a:t>
              </a:r>
            </a:p>
            <a:p>
              <a:r>
                <a:rPr lang="en-US" sz="1050" b="0" spc="0">
                  <a:solidFill>
                    <a:schemeClr val="bg1">
                      <a:lumMod val="50000"/>
                    </a:schemeClr>
                  </a:solidFill>
                  <a:latin typeface="Arial" panose="020B0604020202020204" pitchFamily="34" charset="0"/>
                  <a:cs typeface="Arial" panose="020B0604020202020204" pitchFamily="34" charset="0"/>
                </a:rPr>
                <a:t>Take control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of own brand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across channels</a:t>
              </a:r>
            </a:p>
          </p:txBody>
        </p:sp>
        <p:pic>
          <p:nvPicPr>
            <p:cNvPr id="42" name="Picture 41">
              <a:extLst>
                <a:ext uri="{FF2B5EF4-FFF2-40B4-BE49-F238E27FC236}">
                  <a16:creationId xmlns:a16="http://schemas.microsoft.com/office/drawing/2014/main" id="{CC31264B-1D9F-4143-A3AA-8486D1D9E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078"/>
              <a:ext cx="379718" cy="373409"/>
            </a:xfrm>
            <a:prstGeom prst="rect">
              <a:avLst/>
            </a:prstGeom>
          </p:spPr>
        </p:pic>
        <p:grpSp>
          <p:nvGrpSpPr>
            <p:cNvPr id="43" name="Group 42">
              <a:extLst>
                <a:ext uri="{FF2B5EF4-FFF2-40B4-BE49-F238E27FC236}">
                  <a16:creationId xmlns:a16="http://schemas.microsoft.com/office/drawing/2014/main" id="{7DF25C67-EA3A-4846-9FC2-8623063D61C1}"/>
                </a:ext>
              </a:extLst>
            </p:cNvPr>
            <p:cNvGrpSpPr/>
            <p:nvPr userDrawn="1"/>
          </p:nvGrpSpPr>
          <p:grpSpPr>
            <a:xfrm>
              <a:off x="5216786" y="1299928"/>
              <a:ext cx="662321" cy="662321"/>
              <a:chOff x="7092042" y="1787213"/>
              <a:chExt cx="883094" cy="883094"/>
            </a:xfrm>
          </p:grpSpPr>
          <p:sp>
            <p:nvSpPr>
              <p:cNvPr id="47" name="Oval 46">
                <a:extLst>
                  <a:ext uri="{FF2B5EF4-FFF2-40B4-BE49-F238E27FC236}">
                    <a16:creationId xmlns:a16="http://schemas.microsoft.com/office/drawing/2014/main" id="{D120811E-0131-3D45-8574-97466493AE76}"/>
                  </a:ext>
                </a:extLst>
              </p:cNvPr>
              <p:cNvSpPr/>
              <p:nvPr/>
            </p:nvSpPr>
            <p:spPr>
              <a:xfrm>
                <a:off x="7092042" y="1787213"/>
                <a:ext cx="883094" cy="883094"/>
              </a:xfrm>
              <a:prstGeom prst="ellipse">
                <a:avLst/>
              </a:prstGeom>
              <a:solidFill>
                <a:schemeClr val="bg1">
                  <a:lumMod val="7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8" name="Group 47">
                <a:extLst>
                  <a:ext uri="{FF2B5EF4-FFF2-40B4-BE49-F238E27FC236}">
                    <a16:creationId xmlns:a16="http://schemas.microsoft.com/office/drawing/2014/main" id="{CC9E554A-FAFC-C04D-A1C6-744F36F535D8}"/>
                  </a:ext>
                </a:extLst>
              </p:cNvPr>
              <p:cNvGrpSpPr/>
              <p:nvPr/>
            </p:nvGrpSpPr>
            <p:grpSpPr>
              <a:xfrm>
                <a:off x="7340023" y="1902040"/>
                <a:ext cx="548281" cy="522266"/>
                <a:chOff x="9311137" y="3945518"/>
                <a:chExt cx="717234" cy="683204"/>
              </a:xfrm>
            </p:grpSpPr>
            <p:pic>
              <p:nvPicPr>
                <p:cNvPr id="49" name="Graphic 48" descr="Tablet">
                  <a:extLst>
                    <a:ext uri="{FF2B5EF4-FFF2-40B4-BE49-F238E27FC236}">
                      <a16:creationId xmlns:a16="http://schemas.microsoft.com/office/drawing/2014/main" id="{6F6DACEE-133E-B344-8120-41DBA92E492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45168" y="3945518"/>
                  <a:ext cx="683203" cy="683204"/>
                </a:xfrm>
                <a:prstGeom prst="rect">
                  <a:avLst/>
                </a:prstGeom>
                <a:effectLst>
                  <a:outerShdw blurRad="50800" dist="38100" dir="10800000" algn="r" rotWithShape="0">
                    <a:schemeClr val="tx2">
                      <a:alpha val="40000"/>
                    </a:schemeClr>
                  </a:outerShdw>
                </a:effectLst>
              </p:spPr>
            </p:pic>
            <p:sp>
              <p:nvSpPr>
                <p:cNvPr id="50" name="Rectangle 49">
                  <a:extLst>
                    <a:ext uri="{FF2B5EF4-FFF2-40B4-BE49-F238E27FC236}">
                      <a16:creationId xmlns:a16="http://schemas.microsoft.com/office/drawing/2014/main" id="{CC442903-6D7D-F242-9F61-438154080608}"/>
                    </a:ext>
                  </a:extLst>
                </p:cNvPr>
                <p:cNvSpPr/>
                <p:nvPr/>
              </p:nvSpPr>
              <p:spPr>
                <a:xfrm>
                  <a:off x="9686691" y="4201833"/>
                  <a:ext cx="198304" cy="3855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a:extLst>
                    <a:ext uri="{FF2B5EF4-FFF2-40B4-BE49-F238E27FC236}">
                      <a16:creationId xmlns:a16="http://schemas.microsoft.com/office/drawing/2014/main" id="{23C173EC-58EE-9A4F-915A-68ABF62E4176}"/>
                    </a:ext>
                  </a:extLst>
                </p:cNvPr>
                <p:cNvSpPr/>
                <p:nvPr/>
              </p:nvSpPr>
              <p:spPr>
                <a:xfrm>
                  <a:off x="9311137" y="4214031"/>
                  <a:ext cx="200323" cy="389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45" name="Graphic 44" descr="Smart Phone">
              <a:extLst>
                <a:ext uri="{FF2B5EF4-FFF2-40B4-BE49-F238E27FC236}">
                  <a16:creationId xmlns:a16="http://schemas.microsoft.com/office/drawing/2014/main" id="{A0B5D809-549D-EB4E-9394-EE595503EB68}"/>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540703" y="1520126"/>
              <a:ext cx="271845" cy="271845"/>
            </a:xfrm>
            <a:prstGeom prst="rect">
              <a:avLst/>
            </a:prstGeom>
            <a:effectLst>
              <a:outerShdw blurRad="50800" dist="38100" dir="10800000" algn="r" rotWithShape="0">
                <a:schemeClr val="tx2">
                  <a:alpha val="40000"/>
                </a:schemeClr>
              </a:outerShdw>
            </a:effectLst>
          </p:spPr>
        </p:pic>
        <p:pic>
          <p:nvPicPr>
            <p:cNvPr id="46" name="Graphic 45" descr="Store">
              <a:extLst>
                <a:ext uri="{FF2B5EF4-FFF2-40B4-BE49-F238E27FC236}">
                  <a16:creationId xmlns:a16="http://schemas.microsoft.com/office/drawing/2014/main" id="{D7CCA997-791D-8B4E-A251-3D46C58B8F76}"/>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47712" y="1473059"/>
              <a:ext cx="355006" cy="355005"/>
            </a:xfrm>
            <a:prstGeom prst="rect">
              <a:avLst/>
            </a:prstGeom>
            <a:effectLst>
              <a:outerShdw blurRad="50800" dist="38100" dir="10800000" algn="r" rotWithShape="0">
                <a:schemeClr val="tx2">
                  <a:alpha val="40000"/>
                </a:schemeClr>
              </a:outerShdw>
            </a:effectLst>
          </p:spPr>
        </p:pic>
      </p:grpSp>
      <p:sp>
        <p:nvSpPr>
          <p:cNvPr id="52" name="Block Arc 51">
            <a:extLst>
              <a:ext uri="{FF2B5EF4-FFF2-40B4-BE49-F238E27FC236}">
                <a16:creationId xmlns:a16="http://schemas.microsoft.com/office/drawing/2014/main" id="{882B092A-C792-8A42-99D3-26334D97E6BE}"/>
              </a:ext>
            </a:extLst>
          </p:cNvPr>
          <p:cNvSpPr/>
          <p:nvPr userDrawn="1"/>
        </p:nvSpPr>
        <p:spPr>
          <a:xfrm flipH="1" flipV="1">
            <a:off x="3149029" y="1195593"/>
            <a:ext cx="2830379" cy="2830379"/>
          </a:xfrm>
          <a:prstGeom prst="blockArc">
            <a:avLst>
              <a:gd name="adj1" fmla="val 10800000"/>
              <a:gd name="adj2" fmla="val 16188538"/>
              <a:gd name="adj3" fmla="val 249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4" name="Group 53">
            <a:extLst>
              <a:ext uri="{FF2B5EF4-FFF2-40B4-BE49-F238E27FC236}">
                <a16:creationId xmlns:a16="http://schemas.microsoft.com/office/drawing/2014/main" id="{2FECB5D6-B035-3C44-8FA6-D41BEFF06EBB}"/>
              </a:ext>
            </a:extLst>
          </p:cNvPr>
          <p:cNvGrpSpPr/>
          <p:nvPr userDrawn="1"/>
        </p:nvGrpSpPr>
        <p:grpSpPr>
          <a:xfrm>
            <a:off x="5216786" y="3153111"/>
            <a:ext cx="2364624" cy="805605"/>
            <a:chOff x="5216786" y="3153111"/>
            <a:chExt cx="2364624" cy="805605"/>
          </a:xfrm>
        </p:grpSpPr>
        <p:grpSp>
          <p:nvGrpSpPr>
            <p:cNvPr id="55" name="Group 54">
              <a:extLst>
                <a:ext uri="{FF2B5EF4-FFF2-40B4-BE49-F238E27FC236}">
                  <a16:creationId xmlns:a16="http://schemas.microsoft.com/office/drawing/2014/main" id="{36A3821B-CDD1-4A4E-8A82-8EB25BA28C8C}"/>
                </a:ext>
              </a:extLst>
            </p:cNvPr>
            <p:cNvGrpSpPr/>
            <p:nvPr userDrawn="1"/>
          </p:nvGrpSpPr>
          <p:grpSpPr>
            <a:xfrm>
              <a:off x="5216786" y="3268053"/>
              <a:ext cx="662321" cy="662321"/>
              <a:chOff x="7092042" y="4411379"/>
              <a:chExt cx="883094" cy="883094"/>
            </a:xfrm>
          </p:grpSpPr>
          <p:sp>
            <p:nvSpPr>
              <p:cNvPr id="59" name="Oval 58">
                <a:extLst>
                  <a:ext uri="{FF2B5EF4-FFF2-40B4-BE49-F238E27FC236}">
                    <a16:creationId xmlns:a16="http://schemas.microsoft.com/office/drawing/2014/main" id="{0D7B04F4-D575-BA42-8D8F-F22A95628DBD}"/>
                  </a:ext>
                </a:extLst>
              </p:cNvPr>
              <p:cNvSpPr/>
              <p:nvPr/>
            </p:nvSpPr>
            <p:spPr>
              <a:xfrm>
                <a:off x="7092042" y="4411379"/>
                <a:ext cx="883094" cy="883094"/>
              </a:xfrm>
              <a:prstGeom prst="ellipse">
                <a:avLst/>
              </a:prstGeom>
              <a:solidFill>
                <a:schemeClr val="bg1">
                  <a:lumMod val="6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0" name="Graphic 59" descr="World">
                <a:extLst>
                  <a:ext uri="{FF2B5EF4-FFF2-40B4-BE49-F238E27FC236}">
                    <a16:creationId xmlns:a16="http://schemas.microsoft.com/office/drawing/2014/main" id="{5356DBF8-5D6F-C74A-8FB8-EFB70FA6A8FB}"/>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149211" y="4468548"/>
                <a:ext cx="768756" cy="768756"/>
              </a:xfrm>
              <a:prstGeom prst="rect">
                <a:avLst/>
              </a:prstGeom>
              <a:effectLst>
                <a:outerShdw blurRad="50800" dist="38100" dir="10800000" algn="r" rotWithShape="0">
                  <a:schemeClr val="tx2">
                    <a:alpha val="40000"/>
                  </a:schemeClr>
                </a:outerShdw>
              </a:effectLst>
            </p:spPr>
          </p:pic>
        </p:grpSp>
        <p:sp>
          <p:nvSpPr>
            <p:cNvPr id="56" name="Title 2">
              <a:extLst>
                <a:ext uri="{FF2B5EF4-FFF2-40B4-BE49-F238E27FC236}">
                  <a16:creationId xmlns:a16="http://schemas.microsoft.com/office/drawing/2014/main" id="{18D460F9-CAC9-9F47-BCE6-8E66E6F165AF}"/>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bg1">
                      <a:lumMod val="50000"/>
                    </a:schemeClr>
                  </a:solidFill>
                  <a:latin typeface="Arial" panose="020B0604020202020204" pitchFamily="34" charset="0"/>
                  <a:cs typeface="Arial" panose="020B0604020202020204" pitchFamily="34" charset="0"/>
                </a:rPr>
                <a:t>Geographic </a:t>
              </a:r>
              <a:br>
                <a:rPr lang="en-US" sz="1500" spc="0">
                  <a:solidFill>
                    <a:schemeClr val="bg1">
                      <a:lumMod val="50000"/>
                    </a:schemeClr>
                  </a:solidFill>
                  <a:latin typeface="Arial" panose="020B0604020202020204" pitchFamily="34" charset="0"/>
                  <a:cs typeface="Arial" panose="020B0604020202020204" pitchFamily="34" charset="0"/>
                </a:rPr>
              </a:br>
              <a:r>
                <a:rPr lang="en-US" sz="1500" spc="0">
                  <a:solidFill>
                    <a:schemeClr val="bg1">
                      <a:lumMod val="50000"/>
                    </a:schemeClr>
                  </a:solidFill>
                  <a:latin typeface="Arial" panose="020B0604020202020204" pitchFamily="34" charset="0"/>
                  <a:cs typeface="Arial" panose="020B0604020202020204" pitchFamily="34" charset="0"/>
                </a:rPr>
                <a:t>Expansion</a:t>
              </a:r>
            </a:p>
            <a:p>
              <a:r>
                <a:rPr lang="en-US" sz="1050" b="0" spc="0">
                  <a:solidFill>
                    <a:schemeClr val="bg1">
                      <a:lumMod val="50000"/>
                    </a:schemeClr>
                  </a:solidFill>
                  <a:latin typeface="Arial" panose="020B0604020202020204" pitchFamily="34" charset="0"/>
                  <a:cs typeface="Arial" panose="020B0604020202020204" pitchFamily="34" charset="0"/>
                </a:rPr>
                <a:t>Build base for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long-term growth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and reaching kids</a:t>
              </a:r>
            </a:p>
          </p:txBody>
        </p:sp>
      </p:grpSp>
      <p:sp>
        <p:nvSpPr>
          <p:cNvPr id="61" name="Block Arc 60">
            <a:extLst>
              <a:ext uri="{FF2B5EF4-FFF2-40B4-BE49-F238E27FC236}">
                <a16:creationId xmlns:a16="http://schemas.microsoft.com/office/drawing/2014/main" id="{7A491D63-6A3B-1149-943E-8466DD30264C}"/>
              </a:ext>
            </a:extLst>
          </p:cNvPr>
          <p:cNvSpPr/>
          <p:nvPr userDrawn="1"/>
        </p:nvSpPr>
        <p:spPr>
          <a:xfrm>
            <a:off x="3162184" y="1196100"/>
            <a:ext cx="2830379" cy="2830379"/>
          </a:xfrm>
          <a:prstGeom prst="blockArc">
            <a:avLst>
              <a:gd name="adj1" fmla="val 10800000"/>
              <a:gd name="adj2" fmla="val 16188538"/>
              <a:gd name="adj3" fmla="val 249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62" name="Group 61">
            <a:extLst>
              <a:ext uri="{FF2B5EF4-FFF2-40B4-BE49-F238E27FC236}">
                <a16:creationId xmlns:a16="http://schemas.microsoft.com/office/drawing/2014/main" id="{DBD2E44B-90A2-E148-9BA1-990ACF7EE9E7}"/>
              </a:ext>
            </a:extLst>
          </p:cNvPr>
          <p:cNvGrpSpPr/>
          <p:nvPr userDrawn="1"/>
        </p:nvGrpSpPr>
        <p:grpSpPr>
          <a:xfrm>
            <a:off x="1674171" y="1300435"/>
            <a:ext cx="2245752" cy="662321"/>
            <a:chOff x="1674171" y="1300435"/>
            <a:chExt cx="2245752" cy="662321"/>
          </a:xfrm>
        </p:grpSpPr>
        <p:sp>
          <p:nvSpPr>
            <p:cNvPr id="63" name="Title 2">
              <a:extLst>
                <a:ext uri="{FF2B5EF4-FFF2-40B4-BE49-F238E27FC236}">
                  <a16:creationId xmlns:a16="http://schemas.microsoft.com/office/drawing/2014/main" id="{6129082D-746C-0240-81E0-42A16648FDA3}"/>
                </a:ext>
              </a:extLst>
            </p:cNvPr>
            <p:cNvSpPr txBox="1">
              <a:spLocks/>
            </p:cNvSpPr>
            <p:nvPr userDrawn="1"/>
          </p:nvSpPr>
          <p:spPr>
            <a:xfrm>
              <a:off x="1674171" y="1392807"/>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Portfolio</a:t>
              </a:r>
            </a:p>
            <a:p>
              <a:pPr algn="r"/>
              <a:r>
                <a:rPr lang="en-US" sz="1050" b="0" spc="0">
                  <a:solidFill>
                    <a:schemeClr val="bg1">
                      <a:lumMod val="50000"/>
                    </a:schemeClr>
                  </a:solidFill>
                  <a:latin typeface="Arial" panose="020B0604020202020204" pitchFamily="34" charset="0"/>
                  <a:cs typeface="Arial" panose="020B0604020202020204" pitchFamily="34" charset="0"/>
                </a:rPr>
                <a:t>Get back in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innovator space</a:t>
              </a:r>
            </a:p>
          </p:txBody>
        </p:sp>
        <p:sp>
          <p:nvSpPr>
            <p:cNvPr id="64" name="Oval 63">
              <a:extLst>
                <a:ext uri="{FF2B5EF4-FFF2-40B4-BE49-F238E27FC236}">
                  <a16:creationId xmlns:a16="http://schemas.microsoft.com/office/drawing/2014/main" id="{BDB2C1DE-B60F-C443-BEBB-0DC192E8C545}"/>
                </a:ext>
              </a:extLst>
            </p:cNvPr>
            <p:cNvSpPr/>
            <p:nvPr/>
          </p:nvSpPr>
          <p:spPr>
            <a:xfrm flipH="1">
              <a:off x="3257602" y="1300435"/>
              <a:ext cx="662321" cy="662321"/>
            </a:xfrm>
            <a:prstGeom prst="ellipse">
              <a:avLst/>
            </a:prstGeom>
            <a:solidFill>
              <a:schemeClr val="bg1">
                <a:lumMod val="8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5" name="Picture 64">
              <a:extLst>
                <a:ext uri="{FF2B5EF4-FFF2-40B4-BE49-F238E27FC236}">
                  <a16:creationId xmlns:a16="http://schemas.microsoft.com/office/drawing/2014/main" id="{50491EBC-D5AA-F241-9F35-658E71DA780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392614" y="1390556"/>
              <a:ext cx="392299" cy="482079"/>
            </a:xfrm>
            <a:prstGeom prst="rect">
              <a:avLst/>
            </a:prstGeom>
            <a:effectLst>
              <a:outerShdw blurRad="50800" dist="38100" algn="l" rotWithShape="0">
                <a:schemeClr val="tx2">
                  <a:alpha val="40000"/>
                </a:schemeClr>
              </a:outerShdw>
            </a:effectLst>
          </p:spPr>
        </p:pic>
      </p:grpSp>
      <p:sp>
        <p:nvSpPr>
          <p:cNvPr id="34" name="Footer Placeholder 4">
            <a:extLst>
              <a:ext uri="{FF2B5EF4-FFF2-40B4-BE49-F238E27FC236}">
                <a16:creationId xmlns:a16="http://schemas.microsoft.com/office/drawing/2014/main" id="{20669320-E197-FB45-BF56-389AFF89EE04}"/>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35" name="Slide Number Placeholder 5">
            <a:extLst>
              <a:ext uri="{FF2B5EF4-FFF2-40B4-BE49-F238E27FC236}">
                <a16:creationId xmlns:a16="http://schemas.microsoft.com/office/drawing/2014/main" id="{6203B75B-B505-DB48-A7BB-A1D945486FB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23960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6C97-D5A0-8B4D-9AAE-9E920A3DF770}"/>
              </a:ext>
            </a:extLst>
          </p:cNvPr>
          <p:cNvSpPr>
            <a:spLocks noGrp="1"/>
          </p:cNvSpPr>
          <p:nvPr>
            <p:ph type="title"/>
          </p:nvPr>
        </p:nvSpPr>
        <p:spPr>
          <a:xfrm>
            <a:off x="623888" y="719138"/>
            <a:ext cx="7886700" cy="2139553"/>
          </a:xfrm>
        </p:spPr>
        <p:txBody>
          <a:bodyPr anchor="b"/>
          <a:lstStyle>
            <a:lvl1pPr>
              <a:defRPr sz="3300"/>
            </a:lvl1pPr>
          </a:lstStyle>
          <a:p>
            <a:r>
              <a:rPr lang="en-US"/>
              <a:t>Click to edit Master title style</a:t>
            </a:r>
          </a:p>
        </p:txBody>
      </p:sp>
      <p:sp>
        <p:nvSpPr>
          <p:cNvPr id="3" name="Text Placeholder 2">
            <a:extLst>
              <a:ext uri="{FF2B5EF4-FFF2-40B4-BE49-F238E27FC236}">
                <a16:creationId xmlns:a16="http://schemas.microsoft.com/office/drawing/2014/main" id="{1FEAFDB0-7DED-9549-899D-16B72B02BC74}"/>
              </a:ext>
            </a:extLst>
          </p:cNvPr>
          <p:cNvSpPr>
            <a:spLocks noGrp="1"/>
          </p:cNvSpPr>
          <p:nvPr>
            <p:ph type="body" idx="1"/>
          </p:nvPr>
        </p:nvSpPr>
        <p:spPr>
          <a:xfrm>
            <a:off x="623888" y="2878932"/>
            <a:ext cx="7886700" cy="1125140"/>
          </a:xfrm>
        </p:spPr>
        <p:txBody>
          <a:bodyPr>
            <a:normAutofit/>
          </a:bodyPr>
          <a:lstStyle>
            <a:lvl1pPr marL="0" indent="0">
              <a:buNone/>
              <a:defRPr sz="12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A1620428-49D1-FE4F-9F88-8EA4EA63FF21}"/>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38C0001A-430D-8745-9FB3-3DDC8E50F7E3}"/>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83030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0"/>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defTabSz="685800"/>
            <a:r>
              <a:rPr lang="da-DK" b="1" err="1">
                <a:solidFill>
                  <a:srgbClr val="515151"/>
                </a:solidFill>
                <a:latin typeface="+mn-lt"/>
              </a:rPr>
              <a:t>Energise</a:t>
            </a:r>
            <a:r>
              <a:rPr lang="da-DK" b="1">
                <a:solidFill>
                  <a:srgbClr val="515151"/>
                </a:solidFill>
                <a:latin typeface="+mn-lt"/>
              </a:rPr>
              <a:t> </a:t>
            </a:r>
            <a:r>
              <a:rPr lang="da-DK" b="1" err="1">
                <a:solidFill>
                  <a:srgbClr val="515151"/>
                </a:solidFill>
                <a:latin typeface="+mn-lt"/>
              </a:rPr>
              <a:t>Everybody</a:t>
            </a:r>
            <a:r>
              <a:rPr lang="da-DK" b="1">
                <a:solidFill>
                  <a:srgbClr val="515151"/>
                </a:solidFill>
                <a:latin typeface="+mn-lt"/>
              </a:rPr>
              <a:t> </a:t>
            </a:r>
            <a:r>
              <a:rPr lang="da-DK" b="1" err="1">
                <a:solidFill>
                  <a:srgbClr val="515151"/>
                </a:solidFill>
                <a:latin typeface="+mn-lt"/>
              </a:rPr>
              <a:t>Everyday</a:t>
            </a:r>
            <a:endParaRPr lang="da-DK" b="1">
              <a:solidFill>
                <a:srgbClr val="515151"/>
              </a:solidFill>
              <a:latin typeface="+mn-lt"/>
            </a:endParaRP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tx2"/>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rgbClr val="DCAD08"/>
                </a:solidFill>
              </a:defRPr>
            </a:lvl1pPr>
            <a:lvl2pPr marL="342900"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1"/>
            <a:ext cx="3240000" cy="2309999"/>
          </a:xfrm>
        </p:spPr>
        <p:txBody>
          <a:bodyPr lIns="251999" rIns="251999">
            <a:normAutofit/>
          </a:bodyPr>
          <a:lstStyle>
            <a:lvl1pPr marL="134119" indent="-134119">
              <a:lnSpc>
                <a:spcPct val="100000"/>
              </a:lnSpc>
              <a:spcBef>
                <a:spcPts val="0"/>
              </a:spcBef>
              <a:spcAft>
                <a:spcPts val="675"/>
              </a:spcAft>
              <a:buClr>
                <a:srgbClr val="EDBA00"/>
              </a:buClr>
              <a:tabLst/>
              <a:defRPr sz="1350"/>
            </a:lvl1pPr>
            <a:lvl2pPr marL="514350" indent="-135000">
              <a:lnSpc>
                <a:spcPct val="100000"/>
              </a:lnSpc>
              <a:spcBef>
                <a:spcPts val="0"/>
              </a:spcBef>
              <a:spcAft>
                <a:spcPts val="675"/>
              </a:spcAft>
              <a:buClr>
                <a:srgbClr val="EDBA00"/>
              </a:buClr>
              <a:tabLst/>
              <a:defRPr sz="1200"/>
            </a:lvl2pPr>
            <a:lvl3pPr marL="857250" indent="-135000">
              <a:lnSpc>
                <a:spcPct val="100000"/>
              </a:lnSpc>
              <a:spcBef>
                <a:spcPts val="0"/>
              </a:spcBef>
              <a:spcAft>
                <a:spcPts val="675"/>
              </a:spcAft>
              <a:buClr>
                <a:srgbClr val="EDBA00"/>
              </a:buClr>
              <a:tabLst/>
              <a:defRPr sz="1050"/>
            </a:lvl3pPr>
            <a:lvl4pPr marL="1200150" indent="-135000">
              <a:lnSpc>
                <a:spcPct val="100000"/>
              </a:lnSpc>
              <a:spcBef>
                <a:spcPts val="0"/>
              </a:spcBef>
              <a:spcAft>
                <a:spcPts val="675"/>
              </a:spcAft>
              <a:buClr>
                <a:srgbClr val="EDBA00"/>
              </a:buClr>
              <a:tabLst/>
              <a:defRPr sz="900"/>
            </a:lvl4pPr>
            <a:lvl5pPr marL="1543050" indent="-135000">
              <a:lnSpc>
                <a:spcPct val="100000"/>
              </a:lnSpc>
              <a:spcBef>
                <a:spcPts val="0"/>
              </a:spcBef>
              <a:spcAft>
                <a:spcPts val="675"/>
              </a:spcAft>
              <a:buClr>
                <a:srgbClr val="EDBA00"/>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0F20EE72-5D0D-7440-BBD2-2FABF515981B}"/>
              </a:ext>
            </a:extLst>
          </p:cNvPr>
          <p:cNvGrpSpPr>
            <a:grpSpLocks noChangeAspect="1"/>
          </p:cNvGrpSpPr>
          <p:nvPr userDrawn="1"/>
        </p:nvGrpSpPr>
        <p:grpSpPr>
          <a:xfrm>
            <a:off x="4097897" y="372437"/>
            <a:ext cx="540000" cy="636243"/>
            <a:chOff x="752490" y="2273625"/>
            <a:chExt cx="924636" cy="1089432"/>
          </a:xfrm>
          <a:solidFill>
            <a:schemeClr val="tx2"/>
          </a:solidFill>
        </p:grpSpPr>
        <p:pic>
          <p:nvPicPr>
            <p:cNvPr id="13" name="Graphic 12" descr="Users">
              <a:extLst>
                <a:ext uri="{FF2B5EF4-FFF2-40B4-BE49-F238E27FC236}">
                  <a16:creationId xmlns:a16="http://schemas.microsoft.com/office/drawing/2014/main" id="{14FD87BB-7C13-FD41-A2C9-7583648EF41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8069" y="2478478"/>
              <a:ext cx="884579" cy="884579"/>
            </a:xfrm>
            <a:prstGeom prst="rect">
              <a:avLst/>
            </a:prstGeom>
          </p:spPr>
        </p:pic>
        <p:pic>
          <p:nvPicPr>
            <p:cNvPr id="14" name="Graphic 13" descr="Heartbeat">
              <a:extLst>
                <a:ext uri="{FF2B5EF4-FFF2-40B4-BE49-F238E27FC236}">
                  <a16:creationId xmlns:a16="http://schemas.microsoft.com/office/drawing/2014/main" id="{29E08BB6-39CB-884C-B3C4-C7D1F673CF9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2490" y="2273625"/>
              <a:ext cx="924636" cy="541508"/>
            </a:xfrm>
            <a:prstGeom prst="rect">
              <a:avLst/>
            </a:prstGeom>
          </p:spPr>
        </p:pic>
      </p:grpSp>
      <p:sp>
        <p:nvSpPr>
          <p:cNvPr id="15" name="Footer Placeholder 4">
            <a:extLst>
              <a:ext uri="{FF2B5EF4-FFF2-40B4-BE49-F238E27FC236}">
                <a16:creationId xmlns:a16="http://schemas.microsoft.com/office/drawing/2014/main" id="{B44F7F3A-DCBC-1F4C-9B86-5B85F6BD31BD}"/>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6" name="Slide Number Placeholder 5">
            <a:extLst>
              <a:ext uri="{FF2B5EF4-FFF2-40B4-BE49-F238E27FC236}">
                <a16:creationId xmlns:a16="http://schemas.microsoft.com/office/drawing/2014/main" id="{C9894106-BB91-FE49-A910-D7DDBE5633E1}"/>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02805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Energise Peo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21CFAB-5570-164C-A7DE-AF97C12BAC6C}"/>
              </a:ext>
            </a:extLst>
          </p:cNvPr>
          <p:cNvSpPr/>
          <p:nvPr userDrawn="1"/>
        </p:nvSpPr>
        <p:spPr>
          <a:xfrm>
            <a:off x="180000" y="175022"/>
            <a:ext cx="8784000" cy="1080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0"/>
          <a:lstStyle/>
          <a:p>
            <a:pPr marL="11113" indent="-11113" algn="l">
              <a:lnSpc>
                <a:spcPct val="90000"/>
              </a:lnSpc>
              <a:tabLst/>
            </a:pPr>
            <a:endParaRPr lang="en-US" sz="2400" b="1">
              <a:solidFill>
                <a:schemeClr val="tx2"/>
              </a:solidFill>
            </a:endParaRP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80000" y="1430999"/>
            <a:ext cx="8784000" cy="756000"/>
          </a:xfrm>
        </p:spPr>
        <p:txBody>
          <a:bodyPr lIns="720000" rIns="251999" anchor="ctr" anchorCtr="0">
            <a:normAutofit/>
          </a:bodyPr>
          <a:lstStyle>
            <a:lvl1pPr marL="0" indent="0">
              <a:lnSpc>
                <a:spcPct val="100000"/>
              </a:lnSpc>
              <a:spcBef>
                <a:spcPts val="0"/>
              </a:spcBef>
              <a:buNone/>
              <a:defRPr sz="1600" b="1">
                <a:solidFill>
                  <a:schemeClr val="tx2"/>
                </a:solidFill>
              </a:defRPr>
            </a:lvl1pPr>
            <a:lvl2pPr marL="342900"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9998" y="2192401"/>
            <a:ext cx="5400000" cy="2309999"/>
          </a:xfrm>
        </p:spPr>
        <p:txBody>
          <a:bodyPr lIns="180000" rIns="180000">
            <a:normAutofit/>
          </a:bodyPr>
          <a:lstStyle>
            <a:lvl1pPr marL="134119" indent="-134119">
              <a:lnSpc>
                <a:spcPct val="100000"/>
              </a:lnSpc>
              <a:spcBef>
                <a:spcPts val="0"/>
              </a:spcBef>
              <a:spcAft>
                <a:spcPts val="675"/>
              </a:spcAft>
              <a:buClr>
                <a:srgbClr val="EDBA00"/>
              </a:buClr>
              <a:tabLst/>
              <a:defRPr sz="1350"/>
            </a:lvl1pPr>
            <a:lvl2pPr marL="514350" indent="-135000">
              <a:lnSpc>
                <a:spcPct val="100000"/>
              </a:lnSpc>
              <a:spcBef>
                <a:spcPts val="0"/>
              </a:spcBef>
              <a:spcAft>
                <a:spcPts val="675"/>
              </a:spcAft>
              <a:buClr>
                <a:srgbClr val="EDBA00"/>
              </a:buClr>
              <a:tabLst/>
              <a:defRPr sz="1200"/>
            </a:lvl2pPr>
            <a:lvl3pPr marL="857250" indent="-135000">
              <a:lnSpc>
                <a:spcPct val="100000"/>
              </a:lnSpc>
              <a:spcBef>
                <a:spcPts val="0"/>
              </a:spcBef>
              <a:spcAft>
                <a:spcPts val="675"/>
              </a:spcAft>
              <a:buClr>
                <a:srgbClr val="EDBA00"/>
              </a:buClr>
              <a:tabLst/>
              <a:defRPr sz="1050"/>
            </a:lvl3pPr>
            <a:lvl4pPr marL="1200150" indent="-135000">
              <a:lnSpc>
                <a:spcPct val="100000"/>
              </a:lnSpc>
              <a:spcBef>
                <a:spcPts val="0"/>
              </a:spcBef>
              <a:spcAft>
                <a:spcPts val="675"/>
              </a:spcAft>
              <a:buClr>
                <a:srgbClr val="EDBA00"/>
              </a:buClr>
              <a:tabLst/>
              <a:defRPr sz="900"/>
            </a:lvl4pPr>
            <a:lvl5pPr marL="1543050" indent="-135000">
              <a:lnSpc>
                <a:spcPct val="100000"/>
              </a:lnSpc>
              <a:spcBef>
                <a:spcPts val="0"/>
              </a:spcBef>
              <a:spcAft>
                <a:spcPts val="675"/>
              </a:spcAft>
              <a:buClr>
                <a:srgbClr val="EDBA00"/>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E71570BC-A6A6-3D47-AFA3-45BF7CBB248C}"/>
              </a:ext>
            </a:extLst>
          </p:cNvPr>
          <p:cNvGrpSpPr/>
          <p:nvPr userDrawn="1"/>
        </p:nvGrpSpPr>
        <p:grpSpPr>
          <a:xfrm>
            <a:off x="365519" y="1514298"/>
            <a:ext cx="470916" cy="551885"/>
            <a:chOff x="1811338" y="915988"/>
            <a:chExt cx="2105025" cy="2466976"/>
          </a:xfrm>
          <a:solidFill>
            <a:schemeClr val="accent3"/>
          </a:solidFill>
        </p:grpSpPr>
        <p:sp>
          <p:nvSpPr>
            <p:cNvPr id="20" name="Rectangle 5">
              <a:extLst>
                <a:ext uri="{FF2B5EF4-FFF2-40B4-BE49-F238E27FC236}">
                  <a16:creationId xmlns:a16="http://schemas.microsoft.com/office/drawing/2014/main" id="{36C7625F-5E98-714D-BFDC-05EA629C46CA}"/>
                </a:ext>
              </a:extLst>
            </p:cNvPr>
            <p:cNvSpPr>
              <a:spLocks noChangeArrowheads="1"/>
            </p:cNvSpPr>
            <p:nvPr/>
          </p:nvSpPr>
          <p:spPr bwMode="auto">
            <a:xfrm>
              <a:off x="2216151" y="1639888"/>
              <a:ext cx="693738" cy="227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1" name="Rectangle 6">
              <a:extLst>
                <a:ext uri="{FF2B5EF4-FFF2-40B4-BE49-F238E27FC236}">
                  <a16:creationId xmlns:a16="http://schemas.microsoft.com/office/drawing/2014/main" id="{5FFA2955-9419-AC46-A821-D6CED765F952}"/>
                </a:ext>
              </a:extLst>
            </p:cNvPr>
            <p:cNvSpPr>
              <a:spLocks noChangeArrowheads="1"/>
            </p:cNvSpPr>
            <p:nvPr/>
          </p:nvSpPr>
          <p:spPr bwMode="auto">
            <a:xfrm>
              <a:off x="2108201" y="3197226"/>
              <a:ext cx="93345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2" name="Freeform 7">
              <a:extLst>
                <a:ext uri="{FF2B5EF4-FFF2-40B4-BE49-F238E27FC236}">
                  <a16:creationId xmlns:a16="http://schemas.microsoft.com/office/drawing/2014/main" id="{796E1FD8-3D8B-2A4D-A219-22974DFEF74D}"/>
                </a:ext>
              </a:extLst>
            </p:cNvPr>
            <p:cNvSpPr>
              <a:spLocks/>
            </p:cNvSpPr>
            <p:nvPr/>
          </p:nvSpPr>
          <p:spPr bwMode="auto">
            <a:xfrm>
              <a:off x="2976563" y="1125537"/>
              <a:ext cx="631825" cy="703265"/>
            </a:xfrm>
            <a:custGeom>
              <a:avLst/>
              <a:gdLst>
                <a:gd name="T0" fmla="*/ 53 w 211"/>
                <a:gd name="T1" fmla="*/ 235 h 235"/>
                <a:gd name="T2" fmla="*/ 159 w 211"/>
                <a:gd name="T3" fmla="*/ 235 h 235"/>
                <a:gd name="T4" fmla="*/ 211 w 211"/>
                <a:gd name="T5" fmla="*/ 97 h 235"/>
                <a:gd name="T6" fmla="*/ 106 w 211"/>
                <a:gd name="T7" fmla="*/ 0 h 235"/>
                <a:gd name="T8" fmla="*/ 106 w 211"/>
                <a:gd name="T9" fmla="*/ 0 h 235"/>
                <a:gd name="T10" fmla="*/ 106 w 211"/>
                <a:gd name="T11" fmla="*/ 0 h 235"/>
                <a:gd name="T12" fmla="*/ 0 w 211"/>
                <a:gd name="T13" fmla="*/ 97 h 235"/>
                <a:gd name="T14" fmla="*/ 53 w 211"/>
                <a:gd name="T15" fmla="*/ 235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35">
                  <a:moveTo>
                    <a:pt x="53" y="235"/>
                  </a:moveTo>
                  <a:cubicBezTo>
                    <a:pt x="159" y="235"/>
                    <a:pt x="159" y="235"/>
                    <a:pt x="159" y="235"/>
                  </a:cubicBezTo>
                  <a:cubicBezTo>
                    <a:pt x="165" y="172"/>
                    <a:pt x="211" y="184"/>
                    <a:pt x="211" y="97"/>
                  </a:cubicBezTo>
                  <a:cubicBezTo>
                    <a:pt x="211" y="46"/>
                    <a:pt x="162" y="0"/>
                    <a:pt x="106" y="0"/>
                  </a:cubicBezTo>
                  <a:cubicBezTo>
                    <a:pt x="106" y="0"/>
                    <a:pt x="106" y="0"/>
                    <a:pt x="106" y="0"/>
                  </a:cubicBezTo>
                  <a:cubicBezTo>
                    <a:pt x="106" y="0"/>
                    <a:pt x="106" y="0"/>
                    <a:pt x="106" y="0"/>
                  </a:cubicBezTo>
                  <a:cubicBezTo>
                    <a:pt x="50" y="0"/>
                    <a:pt x="0" y="46"/>
                    <a:pt x="0" y="97"/>
                  </a:cubicBezTo>
                  <a:cubicBezTo>
                    <a:pt x="0" y="184"/>
                    <a:pt x="47" y="172"/>
                    <a:pt x="53"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 name="Freeform 8">
              <a:extLst>
                <a:ext uri="{FF2B5EF4-FFF2-40B4-BE49-F238E27FC236}">
                  <a16:creationId xmlns:a16="http://schemas.microsoft.com/office/drawing/2014/main" id="{5C147713-5387-E248-B669-4D7C95357E83}"/>
                </a:ext>
              </a:extLst>
            </p:cNvPr>
            <p:cNvSpPr>
              <a:spLocks/>
            </p:cNvSpPr>
            <p:nvPr/>
          </p:nvSpPr>
          <p:spPr bwMode="auto">
            <a:xfrm>
              <a:off x="3105151" y="1852613"/>
              <a:ext cx="374650" cy="44450"/>
            </a:xfrm>
            <a:custGeom>
              <a:avLst/>
              <a:gdLst>
                <a:gd name="T0" fmla="*/ 115 w 125"/>
                <a:gd name="T1" fmla="*/ 15 h 15"/>
                <a:gd name="T2" fmla="*/ 125 w 125"/>
                <a:gd name="T3" fmla="*/ 7 h 15"/>
                <a:gd name="T4" fmla="*/ 115 w 125"/>
                <a:gd name="T5" fmla="*/ 0 h 15"/>
                <a:gd name="T6" fmla="*/ 11 w 125"/>
                <a:gd name="T7" fmla="*/ 0 h 15"/>
                <a:gd name="T8" fmla="*/ 0 w 125"/>
                <a:gd name="T9" fmla="*/ 7 h 15"/>
                <a:gd name="T10" fmla="*/ 11 w 125"/>
                <a:gd name="T11" fmla="*/ 15 h 15"/>
                <a:gd name="T12" fmla="*/ 115 w 125"/>
                <a:gd name="T13" fmla="*/ 15 h 15"/>
                <a:gd name="T14" fmla="*/ 115 w 12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5">
                  <a:moveTo>
                    <a:pt x="115" y="15"/>
                  </a:moveTo>
                  <a:cubicBezTo>
                    <a:pt x="121" y="15"/>
                    <a:pt x="125" y="11"/>
                    <a:pt x="125" y="7"/>
                  </a:cubicBezTo>
                  <a:cubicBezTo>
                    <a:pt x="125" y="3"/>
                    <a:pt x="121" y="0"/>
                    <a:pt x="115" y="0"/>
                  </a:cubicBezTo>
                  <a:cubicBezTo>
                    <a:pt x="11" y="0"/>
                    <a:pt x="11" y="0"/>
                    <a:pt x="11" y="0"/>
                  </a:cubicBezTo>
                  <a:cubicBezTo>
                    <a:pt x="5" y="0"/>
                    <a:pt x="0" y="3"/>
                    <a:pt x="0" y="7"/>
                  </a:cubicBezTo>
                  <a:cubicBezTo>
                    <a:pt x="0" y="11"/>
                    <a:pt x="5" y="15"/>
                    <a:pt x="11" y="15"/>
                  </a:cubicBezTo>
                  <a:cubicBezTo>
                    <a:pt x="115" y="15"/>
                    <a:pt x="115" y="15"/>
                    <a:pt x="115" y="15"/>
                  </a:cubicBezTo>
                  <a:cubicBezTo>
                    <a:pt x="115" y="15"/>
                    <a:pt x="115" y="15"/>
                    <a:pt x="11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4" name="Freeform 9">
              <a:extLst>
                <a:ext uri="{FF2B5EF4-FFF2-40B4-BE49-F238E27FC236}">
                  <a16:creationId xmlns:a16="http://schemas.microsoft.com/office/drawing/2014/main" id="{C6EAA7A8-ED84-B845-B755-CD009A9E39AC}"/>
                </a:ext>
              </a:extLst>
            </p:cNvPr>
            <p:cNvSpPr>
              <a:spLocks/>
            </p:cNvSpPr>
            <p:nvPr/>
          </p:nvSpPr>
          <p:spPr bwMode="auto">
            <a:xfrm>
              <a:off x="3105151" y="1917701"/>
              <a:ext cx="374650" cy="47625"/>
            </a:xfrm>
            <a:custGeom>
              <a:avLst/>
              <a:gdLst>
                <a:gd name="T0" fmla="*/ 115 w 125"/>
                <a:gd name="T1" fmla="*/ 16 h 16"/>
                <a:gd name="T2" fmla="*/ 125 w 125"/>
                <a:gd name="T3" fmla="*/ 7 h 16"/>
                <a:gd name="T4" fmla="*/ 115 w 125"/>
                <a:gd name="T5" fmla="*/ 0 h 16"/>
                <a:gd name="T6" fmla="*/ 11 w 125"/>
                <a:gd name="T7" fmla="*/ 0 h 16"/>
                <a:gd name="T8" fmla="*/ 0 w 125"/>
                <a:gd name="T9" fmla="*/ 7 h 16"/>
                <a:gd name="T10" fmla="*/ 11 w 125"/>
                <a:gd name="T11" fmla="*/ 16 h 16"/>
                <a:gd name="T12" fmla="*/ 115 w 125"/>
                <a:gd name="T13" fmla="*/ 16 h 16"/>
                <a:gd name="T14" fmla="*/ 115 w 125"/>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6">
                  <a:moveTo>
                    <a:pt x="115" y="16"/>
                  </a:moveTo>
                  <a:cubicBezTo>
                    <a:pt x="121" y="16"/>
                    <a:pt x="125" y="11"/>
                    <a:pt x="125" y="7"/>
                  </a:cubicBezTo>
                  <a:cubicBezTo>
                    <a:pt x="125" y="3"/>
                    <a:pt x="121" y="0"/>
                    <a:pt x="115" y="0"/>
                  </a:cubicBezTo>
                  <a:cubicBezTo>
                    <a:pt x="11" y="0"/>
                    <a:pt x="11" y="0"/>
                    <a:pt x="11" y="0"/>
                  </a:cubicBezTo>
                  <a:cubicBezTo>
                    <a:pt x="5" y="0"/>
                    <a:pt x="0" y="3"/>
                    <a:pt x="0" y="7"/>
                  </a:cubicBezTo>
                  <a:cubicBezTo>
                    <a:pt x="0" y="11"/>
                    <a:pt x="5" y="16"/>
                    <a:pt x="11" y="16"/>
                  </a:cubicBezTo>
                  <a:cubicBezTo>
                    <a:pt x="115" y="16"/>
                    <a:pt x="115" y="16"/>
                    <a:pt x="115" y="16"/>
                  </a:cubicBezTo>
                  <a:cubicBezTo>
                    <a:pt x="115" y="16"/>
                    <a:pt x="115" y="16"/>
                    <a:pt x="11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5" name="Freeform 10">
              <a:extLst>
                <a:ext uri="{FF2B5EF4-FFF2-40B4-BE49-F238E27FC236}">
                  <a16:creationId xmlns:a16="http://schemas.microsoft.com/office/drawing/2014/main" id="{A799E625-0EB7-6E4F-9E44-7BF7A1694E11}"/>
                </a:ext>
              </a:extLst>
            </p:cNvPr>
            <p:cNvSpPr>
              <a:spLocks/>
            </p:cNvSpPr>
            <p:nvPr/>
          </p:nvSpPr>
          <p:spPr bwMode="auto">
            <a:xfrm>
              <a:off x="3105151" y="2052638"/>
              <a:ext cx="374650" cy="44450"/>
            </a:xfrm>
            <a:custGeom>
              <a:avLst/>
              <a:gdLst>
                <a:gd name="T0" fmla="*/ 0 w 125"/>
                <a:gd name="T1" fmla="*/ 7 h 15"/>
                <a:gd name="T2" fmla="*/ 11 w 125"/>
                <a:gd name="T3" fmla="*/ 15 h 15"/>
                <a:gd name="T4" fmla="*/ 115 w 125"/>
                <a:gd name="T5" fmla="*/ 15 h 15"/>
                <a:gd name="T6" fmla="*/ 125 w 125"/>
                <a:gd name="T7" fmla="*/ 7 h 15"/>
                <a:gd name="T8" fmla="*/ 115 w 125"/>
                <a:gd name="T9" fmla="*/ 0 h 15"/>
                <a:gd name="T10" fmla="*/ 11 w 125"/>
                <a:gd name="T11" fmla="*/ 0 h 15"/>
                <a:gd name="T12" fmla="*/ 0 w 125"/>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5" h="15">
                  <a:moveTo>
                    <a:pt x="0" y="7"/>
                  </a:moveTo>
                  <a:cubicBezTo>
                    <a:pt x="0" y="11"/>
                    <a:pt x="5" y="15"/>
                    <a:pt x="11" y="15"/>
                  </a:cubicBezTo>
                  <a:cubicBezTo>
                    <a:pt x="115" y="15"/>
                    <a:pt x="115" y="15"/>
                    <a:pt x="115" y="15"/>
                  </a:cubicBezTo>
                  <a:cubicBezTo>
                    <a:pt x="121" y="15"/>
                    <a:pt x="125" y="11"/>
                    <a:pt x="125" y="7"/>
                  </a:cubicBezTo>
                  <a:cubicBezTo>
                    <a:pt x="125" y="3"/>
                    <a:pt x="121" y="0"/>
                    <a:pt x="115" y="0"/>
                  </a:cubicBezTo>
                  <a:cubicBezTo>
                    <a:pt x="11" y="0"/>
                    <a:pt x="11" y="0"/>
                    <a:pt x="11" y="0"/>
                  </a:cubicBezTo>
                  <a:cubicBezTo>
                    <a:pt x="5" y="0"/>
                    <a:pt x="0" y="3"/>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6" name="Freeform 11">
              <a:extLst>
                <a:ext uri="{FF2B5EF4-FFF2-40B4-BE49-F238E27FC236}">
                  <a16:creationId xmlns:a16="http://schemas.microsoft.com/office/drawing/2014/main" id="{67A22B8B-D0DA-1444-A1EC-BA4895CC90FC}"/>
                </a:ext>
              </a:extLst>
            </p:cNvPr>
            <p:cNvSpPr>
              <a:spLocks/>
            </p:cNvSpPr>
            <p:nvPr/>
          </p:nvSpPr>
          <p:spPr bwMode="auto">
            <a:xfrm>
              <a:off x="3105151" y="1984376"/>
              <a:ext cx="374650" cy="47625"/>
            </a:xfrm>
            <a:custGeom>
              <a:avLst/>
              <a:gdLst>
                <a:gd name="T0" fmla="*/ 125 w 125"/>
                <a:gd name="T1" fmla="*/ 8 h 16"/>
                <a:gd name="T2" fmla="*/ 115 w 125"/>
                <a:gd name="T3" fmla="*/ 0 h 16"/>
                <a:gd name="T4" fmla="*/ 11 w 125"/>
                <a:gd name="T5" fmla="*/ 0 h 16"/>
                <a:gd name="T6" fmla="*/ 0 w 125"/>
                <a:gd name="T7" fmla="*/ 8 h 16"/>
                <a:gd name="T8" fmla="*/ 11 w 125"/>
                <a:gd name="T9" fmla="*/ 16 h 16"/>
                <a:gd name="T10" fmla="*/ 115 w 125"/>
                <a:gd name="T11" fmla="*/ 16 h 16"/>
                <a:gd name="T12" fmla="*/ 125 w 12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5" h="16">
                  <a:moveTo>
                    <a:pt x="125" y="8"/>
                  </a:moveTo>
                  <a:cubicBezTo>
                    <a:pt x="125" y="3"/>
                    <a:pt x="121" y="0"/>
                    <a:pt x="115" y="0"/>
                  </a:cubicBezTo>
                  <a:cubicBezTo>
                    <a:pt x="11" y="0"/>
                    <a:pt x="11" y="0"/>
                    <a:pt x="11" y="0"/>
                  </a:cubicBezTo>
                  <a:cubicBezTo>
                    <a:pt x="5" y="0"/>
                    <a:pt x="0" y="3"/>
                    <a:pt x="0" y="8"/>
                  </a:cubicBezTo>
                  <a:cubicBezTo>
                    <a:pt x="0" y="12"/>
                    <a:pt x="5" y="16"/>
                    <a:pt x="11" y="16"/>
                  </a:cubicBezTo>
                  <a:cubicBezTo>
                    <a:pt x="115" y="16"/>
                    <a:pt x="115" y="16"/>
                    <a:pt x="115" y="16"/>
                  </a:cubicBezTo>
                  <a:cubicBezTo>
                    <a:pt x="121" y="16"/>
                    <a:pt x="125" y="12"/>
                    <a:pt x="12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7" name="Freeform 12">
              <a:extLst>
                <a:ext uri="{FF2B5EF4-FFF2-40B4-BE49-F238E27FC236}">
                  <a16:creationId xmlns:a16="http://schemas.microsoft.com/office/drawing/2014/main" id="{2F1D78D4-35DE-8449-A644-7F61B9FA0902}"/>
                </a:ext>
              </a:extLst>
            </p:cNvPr>
            <p:cNvSpPr>
              <a:spLocks/>
            </p:cNvSpPr>
            <p:nvPr/>
          </p:nvSpPr>
          <p:spPr bwMode="auto">
            <a:xfrm>
              <a:off x="3165476" y="2120901"/>
              <a:ext cx="257175" cy="44450"/>
            </a:xfrm>
            <a:custGeom>
              <a:avLst/>
              <a:gdLst>
                <a:gd name="T0" fmla="*/ 0 w 86"/>
                <a:gd name="T1" fmla="*/ 0 h 15"/>
                <a:gd name="T2" fmla="*/ 43 w 86"/>
                <a:gd name="T3" fmla="*/ 15 h 15"/>
                <a:gd name="T4" fmla="*/ 86 w 86"/>
                <a:gd name="T5" fmla="*/ 0 h 15"/>
                <a:gd name="T6" fmla="*/ 0 w 86"/>
                <a:gd name="T7" fmla="*/ 0 h 15"/>
                <a:gd name="T8" fmla="*/ 0 w 86"/>
                <a:gd name="T9" fmla="*/ 0 h 15"/>
              </a:gdLst>
              <a:ahLst/>
              <a:cxnLst>
                <a:cxn ang="0">
                  <a:pos x="T0" y="T1"/>
                </a:cxn>
                <a:cxn ang="0">
                  <a:pos x="T2" y="T3"/>
                </a:cxn>
                <a:cxn ang="0">
                  <a:pos x="T4" y="T5"/>
                </a:cxn>
                <a:cxn ang="0">
                  <a:pos x="T6" y="T7"/>
                </a:cxn>
                <a:cxn ang="0">
                  <a:pos x="T8" y="T9"/>
                </a:cxn>
              </a:cxnLst>
              <a:rect l="0" t="0" r="r" b="b"/>
              <a:pathLst>
                <a:path w="86" h="15">
                  <a:moveTo>
                    <a:pt x="0" y="0"/>
                  </a:moveTo>
                  <a:cubicBezTo>
                    <a:pt x="11" y="10"/>
                    <a:pt x="26" y="15"/>
                    <a:pt x="43" y="15"/>
                  </a:cubicBezTo>
                  <a:cubicBezTo>
                    <a:pt x="60" y="15"/>
                    <a:pt x="75" y="10"/>
                    <a:pt x="86"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 name="Freeform 13">
              <a:extLst>
                <a:ext uri="{FF2B5EF4-FFF2-40B4-BE49-F238E27FC236}">
                  <a16:creationId xmlns:a16="http://schemas.microsoft.com/office/drawing/2014/main" id="{52B69780-8558-8342-9996-59B66858BC2E}"/>
                </a:ext>
              </a:extLst>
            </p:cNvPr>
            <p:cNvSpPr>
              <a:spLocks/>
            </p:cNvSpPr>
            <p:nvPr/>
          </p:nvSpPr>
          <p:spPr bwMode="auto">
            <a:xfrm>
              <a:off x="3659188" y="1498601"/>
              <a:ext cx="257175" cy="49213"/>
            </a:xfrm>
            <a:custGeom>
              <a:avLst/>
              <a:gdLst>
                <a:gd name="T0" fmla="*/ 76 w 86"/>
                <a:gd name="T1" fmla="*/ 16 h 16"/>
                <a:gd name="T2" fmla="*/ 86 w 86"/>
                <a:gd name="T3" fmla="*/ 8 h 16"/>
                <a:gd name="T4" fmla="*/ 76 w 86"/>
                <a:gd name="T5" fmla="*/ 0 h 16"/>
                <a:gd name="T6" fmla="*/ 3 w 86"/>
                <a:gd name="T7" fmla="*/ 0 h 16"/>
                <a:gd name="T8" fmla="*/ 0 w 86"/>
                <a:gd name="T9" fmla="*/ 16 h 16"/>
                <a:gd name="T10" fmla="*/ 76 w 86"/>
                <a:gd name="T11" fmla="*/ 16 h 16"/>
                <a:gd name="T12" fmla="*/ 76 w 8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6" h="16">
                  <a:moveTo>
                    <a:pt x="76" y="16"/>
                  </a:moveTo>
                  <a:cubicBezTo>
                    <a:pt x="82" y="16"/>
                    <a:pt x="86" y="13"/>
                    <a:pt x="86" y="8"/>
                  </a:cubicBezTo>
                  <a:cubicBezTo>
                    <a:pt x="86" y="4"/>
                    <a:pt x="82" y="0"/>
                    <a:pt x="76" y="0"/>
                  </a:cubicBezTo>
                  <a:cubicBezTo>
                    <a:pt x="3" y="0"/>
                    <a:pt x="3" y="0"/>
                    <a:pt x="3" y="0"/>
                  </a:cubicBezTo>
                  <a:cubicBezTo>
                    <a:pt x="2" y="6"/>
                    <a:pt x="2" y="12"/>
                    <a:pt x="0" y="16"/>
                  </a:cubicBezTo>
                  <a:cubicBezTo>
                    <a:pt x="76" y="16"/>
                    <a:pt x="76" y="16"/>
                    <a:pt x="76" y="16"/>
                  </a:cubicBezTo>
                  <a:cubicBezTo>
                    <a:pt x="76" y="16"/>
                    <a:pt x="76" y="16"/>
                    <a:pt x="7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 name="Freeform 14">
              <a:extLst>
                <a:ext uri="{FF2B5EF4-FFF2-40B4-BE49-F238E27FC236}">
                  <a16:creationId xmlns:a16="http://schemas.microsoft.com/office/drawing/2014/main" id="{C91F01C4-B268-F144-A11F-4BEA711D8521}"/>
                </a:ext>
              </a:extLst>
            </p:cNvPr>
            <p:cNvSpPr>
              <a:spLocks/>
            </p:cNvSpPr>
            <p:nvPr/>
          </p:nvSpPr>
          <p:spPr bwMode="auto">
            <a:xfrm>
              <a:off x="3565526" y="1081088"/>
              <a:ext cx="165100" cy="160338"/>
            </a:xfrm>
            <a:custGeom>
              <a:avLst/>
              <a:gdLst>
                <a:gd name="T0" fmla="*/ 50 w 55"/>
                <a:gd name="T1" fmla="*/ 17 h 54"/>
                <a:gd name="T2" fmla="*/ 50 w 55"/>
                <a:gd name="T3" fmla="*/ 3 h 54"/>
                <a:gd name="T4" fmla="*/ 43 w 55"/>
                <a:gd name="T5" fmla="*/ 0 h 54"/>
                <a:gd name="T6" fmla="*/ 36 w 55"/>
                <a:gd name="T7" fmla="*/ 3 h 54"/>
                <a:gd name="T8" fmla="*/ 0 w 55"/>
                <a:gd name="T9" fmla="*/ 39 h 54"/>
                <a:gd name="T10" fmla="*/ 13 w 55"/>
                <a:gd name="T11" fmla="*/ 54 h 54"/>
                <a:gd name="T12" fmla="*/ 50 w 55"/>
                <a:gd name="T13" fmla="*/ 17 h 54"/>
                <a:gd name="T14" fmla="*/ 50 w 55"/>
                <a:gd name="T15" fmla="*/ 1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4">
                  <a:moveTo>
                    <a:pt x="50" y="17"/>
                  </a:moveTo>
                  <a:cubicBezTo>
                    <a:pt x="55" y="13"/>
                    <a:pt x="55" y="7"/>
                    <a:pt x="50" y="3"/>
                  </a:cubicBezTo>
                  <a:cubicBezTo>
                    <a:pt x="49" y="1"/>
                    <a:pt x="46" y="0"/>
                    <a:pt x="43" y="0"/>
                  </a:cubicBezTo>
                  <a:cubicBezTo>
                    <a:pt x="40" y="0"/>
                    <a:pt x="39" y="1"/>
                    <a:pt x="36" y="3"/>
                  </a:cubicBezTo>
                  <a:cubicBezTo>
                    <a:pt x="0" y="39"/>
                    <a:pt x="0" y="39"/>
                    <a:pt x="0" y="39"/>
                  </a:cubicBezTo>
                  <a:cubicBezTo>
                    <a:pt x="6" y="43"/>
                    <a:pt x="8" y="49"/>
                    <a:pt x="13" y="54"/>
                  </a:cubicBezTo>
                  <a:cubicBezTo>
                    <a:pt x="50" y="17"/>
                    <a:pt x="50" y="17"/>
                    <a:pt x="50" y="17"/>
                  </a:cubicBezTo>
                  <a:cubicBezTo>
                    <a:pt x="50" y="17"/>
                    <a:pt x="50" y="17"/>
                    <a:pt x="5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0" name="Freeform 15">
              <a:extLst>
                <a:ext uri="{FF2B5EF4-FFF2-40B4-BE49-F238E27FC236}">
                  <a16:creationId xmlns:a16="http://schemas.microsoft.com/office/drawing/2014/main" id="{B02DFAA0-38CC-324E-8FBE-D9BF7BC1292B}"/>
                </a:ext>
              </a:extLst>
            </p:cNvPr>
            <p:cNvSpPr>
              <a:spLocks/>
            </p:cNvSpPr>
            <p:nvPr/>
          </p:nvSpPr>
          <p:spPr bwMode="auto">
            <a:xfrm>
              <a:off x="2838451" y="1081088"/>
              <a:ext cx="165100" cy="160338"/>
            </a:xfrm>
            <a:custGeom>
              <a:avLst/>
              <a:gdLst>
                <a:gd name="T0" fmla="*/ 19 w 55"/>
                <a:gd name="T1" fmla="*/ 3 h 54"/>
                <a:gd name="T2" fmla="*/ 12 w 55"/>
                <a:gd name="T3" fmla="*/ 0 h 54"/>
                <a:gd name="T4" fmla="*/ 4 w 55"/>
                <a:gd name="T5" fmla="*/ 3 h 54"/>
                <a:gd name="T6" fmla="*/ 4 w 55"/>
                <a:gd name="T7" fmla="*/ 17 h 54"/>
                <a:gd name="T8" fmla="*/ 42 w 55"/>
                <a:gd name="T9" fmla="*/ 54 h 54"/>
                <a:gd name="T10" fmla="*/ 55 w 55"/>
                <a:gd name="T11" fmla="*/ 39 h 54"/>
                <a:gd name="T12" fmla="*/ 19 w 55"/>
                <a:gd name="T13" fmla="*/ 3 h 54"/>
                <a:gd name="T14" fmla="*/ 19 w 55"/>
                <a:gd name="T15" fmla="*/ 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4">
                  <a:moveTo>
                    <a:pt x="19" y="3"/>
                  </a:moveTo>
                  <a:cubicBezTo>
                    <a:pt x="17" y="1"/>
                    <a:pt x="15" y="0"/>
                    <a:pt x="12" y="0"/>
                  </a:cubicBezTo>
                  <a:cubicBezTo>
                    <a:pt x="9" y="0"/>
                    <a:pt x="7" y="1"/>
                    <a:pt x="4" y="3"/>
                  </a:cubicBezTo>
                  <a:cubicBezTo>
                    <a:pt x="0" y="7"/>
                    <a:pt x="0" y="13"/>
                    <a:pt x="4" y="17"/>
                  </a:cubicBezTo>
                  <a:cubicBezTo>
                    <a:pt x="42" y="54"/>
                    <a:pt x="42" y="54"/>
                    <a:pt x="42" y="54"/>
                  </a:cubicBezTo>
                  <a:cubicBezTo>
                    <a:pt x="46" y="49"/>
                    <a:pt x="51" y="43"/>
                    <a:pt x="55" y="39"/>
                  </a:cubicBezTo>
                  <a:cubicBezTo>
                    <a:pt x="19" y="3"/>
                    <a:pt x="19" y="3"/>
                    <a:pt x="19" y="3"/>
                  </a:cubicBezTo>
                  <a:cubicBezTo>
                    <a:pt x="19" y="3"/>
                    <a:pt x="19" y="3"/>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 name="Freeform 16">
              <a:extLst>
                <a:ext uri="{FF2B5EF4-FFF2-40B4-BE49-F238E27FC236}">
                  <a16:creationId xmlns:a16="http://schemas.microsoft.com/office/drawing/2014/main" id="{4BC1392D-5BF6-DF4E-82B5-108350696CA4}"/>
                </a:ext>
              </a:extLst>
            </p:cNvPr>
            <p:cNvSpPr>
              <a:spLocks/>
            </p:cNvSpPr>
            <p:nvPr/>
          </p:nvSpPr>
          <p:spPr bwMode="auto">
            <a:xfrm>
              <a:off x="2673351" y="1498601"/>
              <a:ext cx="257175" cy="49213"/>
            </a:xfrm>
            <a:custGeom>
              <a:avLst/>
              <a:gdLst>
                <a:gd name="T0" fmla="*/ 10 w 86"/>
                <a:gd name="T1" fmla="*/ 0 h 16"/>
                <a:gd name="T2" fmla="*/ 0 w 86"/>
                <a:gd name="T3" fmla="*/ 8 h 16"/>
                <a:gd name="T4" fmla="*/ 10 w 86"/>
                <a:gd name="T5" fmla="*/ 16 h 16"/>
                <a:gd name="T6" fmla="*/ 86 w 86"/>
                <a:gd name="T7" fmla="*/ 16 h 16"/>
                <a:gd name="T8" fmla="*/ 82 w 86"/>
                <a:gd name="T9" fmla="*/ 0 h 16"/>
              </a:gdLst>
              <a:ahLst/>
              <a:cxnLst>
                <a:cxn ang="0">
                  <a:pos x="T0" y="T1"/>
                </a:cxn>
                <a:cxn ang="0">
                  <a:pos x="T2" y="T3"/>
                </a:cxn>
                <a:cxn ang="0">
                  <a:pos x="T4" y="T5"/>
                </a:cxn>
                <a:cxn ang="0">
                  <a:pos x="T6" y="T7"/>
                </a:cxn>
                <a:cxn ang="0">
                  <a:pos x="T8" y="T9"/>
                </a:cxn>
              </a:cxnLst>
              <a:rect l="0" t="0" r="r" b="b"/>
              <a:pathLst>
                <a:path w="86" h="16">
                  <a:moveTo>
                    <a:pt x="10" y="0"/>
                  </a:moveTo>
                  <a:cubicBezTo>
                    <a:pt x="5" y="0"/>
                    <a:pt x="0" y="4"/>
                    <a:pt x="0" y="8"/>
                  </a:cubicBezTo>
                  <a:cubicBezTo>
                    <a:pt x="0" y="13"/>
                    <a:pt x="5" y="16"/>
                    <a:pt x="10" y="16"/>
                  </a:cubicBezTo>
                  <a:cubicBezTo>
                    <a:pt x="86" y="16"/>
                    <a:pt x="86" y="16"/>
                    <a:pt x="86" y="16"/>
                  </a:cubicBezTo>
                  <a:cubicBezTo>
                    <a:pt x="84" y="12"/>
                    <a:pt x="84" y="6"/>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2" name="Freeform 17">
              <a:extLst>
                <a:ext uri="{FF2B5EF4-FFF2-40B4-BE49-F238E27FC236}">
                  <a16:creationId xmlns:a16="http://schemas.microsoft.com/office/drawing/2014/main" id="{42B72CDA-8C08-A64E-9B84-69EDA2D42F3F}"/>
                </a:ext>
              </a:extLst>
            </p:cNvPr>
            <p:cNvSpPr>
              <a:spLocks/>
            </p:cNvSpPr>
            <p:nvPr/>
          </p:nvSpPr>
          <p:spPr bwMode="auto">
            <a:xfrm>
              <a:off x="3260726" y="915988"/>
              <a:ext cx="68263" cy="141288"/>
            </a:xfrm>
            <a:custGeom>
              <a:avLst/>
              <a:gdLst>
                <a:gd name="T0" fmla="*/ 12 w 23"/>
                <a:gd name="T1" fmla="*/ 47 h 47"/>
                <a:gd name="T2" fmla="*/ 12 w 23"/>
                <a:gd name="T3" fmla="*/ 47 h 47"/>
                <a:gd name="T4" fmla="*/ 13 w 23"/>
                <a:gd name="T5" fmla="*/ 47 h 47"/>
                <a:gd name="T6" fmla="*/ 23 w 23"/>
                <a:gd name="T7" fmla="*/ 47 h 47"/>
                <a:gd name="T8" fmla="*/ 23 w 23"/>
                <a:gd name="T9" fmla="*/ 9 h 47"/>
                <a:gd name="T10" fmla="*/ 12 w 23"/>
                <a:gd name="T11" fmla="*/ 0 h 47"/>
                <a:gd name="T12" fmla="*/ 0 w 23"/>
                <a:gd name="T13" fmla="*/ 9 h 47"/>
                <a:gd name="T14" fmla="*/ 0 w 23"/>
                <a:gd name="T15" fmla="*/ 47 h 47"/>
                <a:gd name="T16" fmla="*/ 10 w 23"/>
                <a:gd name="T17" fmla="*/ 47 h 47"/>
                <a:gd name="T18" fmla="*/ 12 w 23"/>
                <a:gd name="T19" fmla="*/ 47 h 47"/>
                <a:gd name="T20" fmla="*/ 12 w 2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12" y="47"/>
                  </a:moveTo>
                  <a:cubicBezTo>
                    <a:pt x="12" y="47"/>
                    <a:pt x="12" y="47"/>
                    <a:pt x="12" y="47"/>
                  </a:cubicBezTo>
                  <a:cubicBezTo>
                    <a:pt x="13" y="47"/>
                    <a:pt x="13" y="47"/>
                    <a:pt x="13" y="47"/>
                  </a:cubicBezTo>
                  <a:cubicBezTo>
                    <a:pt x="17" y="47"/>
                    <a:pt x="20" y="47"/>
                    <a:pt x="23" y="47"/>
                  </a:cubicBezTo>
                  <a:cubicBezTo>
                    <a:pt x="23" y="9"/>
                    <a:pt x="23" y="9"/>
                    <a:pt x="23" y="9"/>
                  </a:cubicBezTo>
                  <a:cubicBezTo>
                    <a:pt x="23" y="4"/>
                    <a:pt x="18" y="0"/>
                    <a:pt x="12" y="0"/>
                  </a:cubicBezTo>
                  <a:cubicBezTo>
                    <a:pt x="5" y="0"/>
                    <a:pt x="0" y="4"/>
                    <a:pt x="0" y="9"/>
                  </a:cubicBezTo>
                  <a:cubicBezTo>
                    <a:pt x="0" y="47"/>
                    <a:pt x="0" y="47"/>
                    <a:pt x="0" y="47"/>
                  </a:cubicBezTo>
                  <a:cubicBezTo>
                    <a:pt x="3" y="47"/>
                    <a:pt x="7" y="47"/>
                    <a:pt x="10" y="47"/>
                  </a:cubicBezTo>
                  <a:cubicBezTo>
                    <a:pt x="12" y="47"/>
                    <a:pt x="12" y="47"/>
                    <a:pt x="12" y="47"/>
                  </a:cubicBezTo>
                  <a:cubicBezTo>
                    <a:pt x="12" y="47"/>
                    <a:pt x="12" y="47"/>
                    <a:pt x="1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3" name="Freeform 18">
              <a:extLst>
                <a:ext uri="{FF2B5EF4-FFF2-40B4-BE49-F238E27FC236}">
                  <a16:creationId xmlns:a16="http://schemas.microsoft.com/office/drawing/2014/main" id="{CC6154D8-0DDB-4546-BD1B-A04DEF5F0C8A}"/>
                </a:ext>
              </a:extLst>
            </p:cNvPr>
            <p:cNvSpPr>
              <a:spLocks noEditPoints="1"/>
            </p:cNvSpPr>
            <p:nvPr/>
          </p:nvSpPr>
          <p:spPr bwMode="auto">
            <a:xfrm>
              <a:off x="1811338" y="1906588"/>
              <a:ext cx="1527176" cy="1263649"/>
            </a:xfrm>
            <a:custGeom>
              <a:avLst/>
              <a:gdLst>
                <a:gd name="T0" fmla="*/ 495 w 510"/>
                <a:gd name="T1" fmla="*/ 108 h 423"/>
                <a:gd name="T2" fmla="*/ 407 w 510"/>
                <a:gd name="T3" fmla="*/ 20 h 423"/>
                <a:gd name="T4" fmla="*/ 409 w 510"/>
                <a:gd name="T5" fmla="*/ 2 h 423"/>
                <a:gd name="T6" fmla="*/ 366 w 510"/>
                <a:gd name="T7" fmla="*/ 0 h 423"/>
                <a:gd name="T8" fmla="*/ 322 w 510"/>
                <a:gd name="T9" fmla="*/ 0 h 423"/>
                <a:gd name="T10" fmla="*/ 317 w 510"/>
                <a:gd name="T11" fmla="*/ 0 h 423"/>
                <a:gd name="T12" fmla="*/ 183 w 510"/>
                <a:gd name="T13" fmla="*/ 0 h 423"/>
                <a:gd name="T14" fmla="*/ 182 w 510"/>
                <a:gd name="T15" fmla="*/ 0 h 423"/>
                <a:gd name="T16" fmla="*/ 132 w 510"/>
                <a:gd name="T17" fmla="*/ 0 h 423"/>
                <a:gd name="T18" fmla="*/ 1 w 510"/>
                <a:gd name="T19" fmla="*/ 73 h 423"/>
                <a:gd name="T20" fmla="*/ 1 w 510"/>
                <a:gd name="T21" fmla="*/ 87 h 423"/>
                <a:gd name="T22" fmla="*/ 0 w 510"/>
                <a:gd name="T23" fmla="*/ 87 h 423"/>
                <a:gd name="T24" fmla="*/ 0 w 510"/>
                <a:gd name="T25" fmla="*/ 342 h 423"/>
                <a:gd name="T26" fmla="*/ 0 w 510"/>
                <a:gd name="T27" fmla="*/ 342 h 423"/>
                <a:gd name="T28" fmla="*/ 0 w 510"/>
                <a:gd name="T29" fmla="*/ 350 h 423"/>
                <a:gd name="T30" fmla="*/ 132 w 510"/>
                <a:gd name="T31" fmla="*/ 423 h 423"/>
                <a:gd name="T32" fmla="*/ 182 w 510"/>
                <a:gd name="T33" fmla="*/ 423 h 423"/>
                <a:gd name="T34" fmla="*/ 182 w 510"/>
                <a:gd name="T35" fmla="*/ 423 h 423"/>
                <a:gd name="T36" fmla="*/ 321 w 510"/>
                <a:gd name="T37" fmla="*/ 423 h 423"/>
                <a:gd name="T38" fmla="*/ 322 w 510"/>
                <a:gd name="T39" fmla="*/ 421 h 423"/>
                <a:gd name="T40" fmla="*/ 366 w 510"/>
                <a:gd name="T41" fmla="*/ 421 h 423"/>
                <a:gd name="T42" fmla="*/ 510 w 510"/>
                <a:gd name="T43" fmla="*/ 348 h 423"/>
                <a:gd name="T44" fmla="*/ 510 w 510"/>
                <a:gd name="T45" fmla="*/ 346 h 423"/>
                <a:gd name="T46" fmla="*/ 510 w 510"/>
                <a:gd name="T47" fmla="*/ 106 h 423"/>
                <a:gd name="T48" fmla="*/ 495 w 510"/>
                <a:gd name="T49" fmla="*/ 108 h 423"/>
                <a:gd name="T50" fmla="*/ 134 w 510"/>
                <a:gd name="T51" fmla="*/ 170 h 423"/>
                <a:gd name="T52" fmla="*/ 168 w 510"/>
                <a:gd name="T53" fmla="*/ 136 h 423"/>
                <a:gd name="T54" fmla="*/ 202 w 510"/>
                <a:gd name="T55" fmla="*/ 170 h 423"/>
                <a:gd name="T56" fmla="*/ 168 w 510"/>
                <a:gd name="T57" fmla="*/ 204 h 423"/>
                <a:gd name="T58" fmla="*/ 134 w 510"/>
                <a:gd name="T59" fmla="*/ 170 h 423"/>
                <a:gd name="T60" fmla="*/ 336 w 510"/>
                <a:gd name="T61" fmla="*/ 294 h 423"/>
                <a:gd name="T62" fmla="*/ 298 w 510"/>
                <a:gd name="T63" fmla="*/ 309 h 423"/>
                <a:gd name="T64" fmla="*/ 254 w 510"/>
                <a:gd name="T65" fmla="*/ 315 h 423"/>
                <a:gd name="T66" fmla="*/ 216 w 510"/>
                <a:gd name="T67" fmla="*/ 311 h 423"/>
                <a:gd name="T68" fmla="*/ 174 w 510"/>
                <a:gd name="T69" fmla="*/ 296 h 423"/>
                <a:gd name="T70" fmla="*/ 169 w 510"/>
                <a:gd name="T71" fmla="*/ 282 h 423"/>
                <a:gd name="T72" fmla="*/ 182 w 510"/>
                <a:gd name="T73" fmla="*/ 278 h 423"/>
                <a:gd name="T74" fmla="*/ 221 w 510"/>
                <a:gd name="T75" fmla="*/ 292 h 423"/>
                <a:gd name="T76" fmla="*/ 254 w 510"/>
                <a:gd name="T77" fmla="*/ 296 h 423"/>
                <a:gd name="T78" fmla="*/ 292 w 510"/>
                <a:gd name="T79" fmla="*/ 290 h 423"/>
                <a:gd name="T80" fmla="*/ 327 w 510"/>
                <a:gd name="T81" fmla="*/ 276 h 423"/>
                <a:gd name="T82" fmla="*/ 340 w 510"/>
                <a:gd name="T83" fmla="*/ 281 h 423"/>
                <a:gd name="T84" fmla="*/ 336 w 510"/>
                <a:gd name="T85" fmla="*/ 294 h 423"/>
                <a:gd name="T86" fmla="*/ 344 w 510"/>
                <a:gd name="T87" fmla="*/ 204 h 423"/>
                <a:gd name="T88" fmla="*/ 310 w 510"/>
                <a:gd name="T89" fmla="*/ 170 h 423"/>
                <a:gd name="T90" fmla="*/ 344 w 510"/>
                <a:gd name="T91" fmla="*/ 136 h 423"/>
                <a:gd name="T92" fmla="*/ 378 w 510"/>
                <a:gd name="T93" fmla="*/ 170 h 423"/>
                <a:gd name="T94" fmla="*/ 344 w 510"/>
                <a:gd name="T95" fmla="*/ 20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423">
                  <a:moveTo>
                    <a:pt x="495" y="108"/>
                  </a:moveTo>
                  <a:cubicBezTo>
                    <a:pt x="446" y="108"/>
                    <a:pt x="407" y="68"/>
                    <a:pt x="407" y="20"/>
                  </a:cubicBezTo>
                  <a:cubicBezTo>
                    <a:pt x="407" y="14"/>
                    <a:pt x="408" y="8"/>
                    <a:pt x="409" y="2"/>
                  </a:cubicBezTo>
                  <a:cubicBezTo>
                    <a:pt x="395" y="1"/>
                    <a:pt x="381" y="0"/>
                    <a:pt x="366" y="0"/>
                  </a:cubicBezTo>
                  <a:cubicBezTo>
                    <a:pt x="322" y="0"/>
                    <a:pt x="322" y="0"/>
                    <a:pt x="322" y="0"/>
                  </a:cubicBezTo>
                  <a:cubicBezTo>
                    <a:pt x="317" y="0"/>
                    <a:pt x="317" y="0"/>
                    <a:pt x="317" y="0"/>
                  </a:cubicBezTo>
                  <a:cubicBezTo>
                    <a:pt x="183" y="0"/>
                    <a:pt x="183" y="0"/>
                    <a:pt x="183" y="0"/>
                  </a:cubicBezTo>
                  <a:cubicBezTo>
                    <a:pt x="182" y="0"/>
                    <a:pt x="182" y="0"/>
                    <a:pt x="182" y="0"/>
                  </a:cubicBezTo>
                  <a:cubicBezTo>
                    <a:pt x="132" y="0"/>
                    <a:pt x="132" y="0"/>
                    <a:pt x="132" y="0"/>
                  </a:cubicBezTo>
                  <a:cubicBezTo>
                    <a:pt x="72" y="1"/>
                    <a:pt x="20" y="14"/>
                    <a:pt x="1" y="73"/>
                  </a:cubicBezTo>
                  <a:cubicBezTo>
                    <a:pt x="1" y="87"/>
                    <a:pt x="1" y="87"/>
                    <a:pt x="1" y="87"/>
                  </a:cubicBezTo>
                  <a:cubicBezTo>
                    <a:pt x="0" y="87"/>
                    <a:pt x="0" y="87"/>
                    <a:pt x="0" y="87"/>
                  </a:cubicBezTo>
                  <a:cubicBezTo>
                    <a:pt x="0" y="342"/>
                    <a:pt x="0" y="342"/>
                    <a:pt x="0" y="342"/>
                  </a:cubicBezTo>
                  <a:cubicBezTo>
                    <a:pt x="0" y="342"/>
                    <a:pt x="0" y="342"/>
                    <a:pt x="0" y="342"/>
                  </a:cubicBezTo>
                  <a:cubicBezTo>
                    <a:pt x="0" y="350"/>
                    <a:pt x="0" y="350"/>
                    <a:pt x="0" y="350"/>
                  </a:cubicBezTo>
                  <a:cubicBezTo>
                    <a:pt x="20" y="409"/>
                    <a:pt x="72" y="422"/>
                    <a:pt x="132" y="423"/>
                  </a:cubicBezTo>
                  <a:cubicBezTo>
                    <a:pt x="182" y="423"/>
                    <a:pt x="182" y="423"/>
                    <a:pt x="182" y="423"/>
                  </a:cubicBezTo>
                  <a:cubicBezTo>
                    <a:pt x="182" y="423"/>
                    <a:pt x="182" y="423"/>
                    <a:pt x="182" y="423"/>
                  </a:cubicBezTo>
                  <a:cubicBezTo>
                    <a:pt x="321" y="423"/>
                    <a:pt x="321" y="423"/>
                    <a:pt x="321" y="423"/>
                  </a:cubicBezTo>
                  <a:cubicBezTo>
                    <a:pt x="322" y="422"/>
                    <a:pt x="322" y="422"/>
                    <a:pt x="322" y="421"/>
                  </a:cubicBezTo>
                  <a:cubicBezTo>
                    <a:pt x="366" y="421"/>
                    <a:pt x="366" y="421"/>
                    <a:pt x="366" y="421"/>
                  </a:cubicBezTo>
                  <a:cubicBezTo>
                    <a:pt x="429" y="420"/>
                    <a:pt x="488" y="413"/>
                    <a:pt x="510" y="348"/>
                  </a:cubicBezTo>
                  <a:cubicBezTo>
                    <a:pt x="510" y="346"/>
                    <a:pt x="510" y="346"/>
                    <a:pt x="510" y="346"/>
                  </a:cubicBezTo>
                  <a:cubicBezTo>
                    <a:pt x="510" y="106"/>
                    <a:pt x="510" y="106"/>
                    <a:pt x="510" y="106"/>
                  </a:cubicBezTo>
                  <a:cubicBezTo>
                    <a:pt x="505" y="107"/>
                    <a:pt x="500" y="108"/>
                    <a:pt x="495" y="108"/>
                  </a:cubicBezTo>
                  <a:close/>
                  <a:moveTo>
                    <a:pt x="134" y="170"/>
                  </a:moveTo>
                  <a:cubicBezTo>
                    <a:pt x="134" y="151"/>
                    <a:pt x="149" y="136"/>
                    <a:pt x="168" y="136"/>
                  </a:cubicBezTo>
                  <a:cubicBezTo>
                    <a:pt x="187" y="136"/>
                    <a:pt x="202" y="151"/>
                    <a:pt x="202" y="170"/>
                  </a:cubicBezTo>
                  <a:cubicBezTo>
                    <a:pt x="202" y="188"/>
                    <a:pt x="187" y="204"/>
                    <a:pt x="168" y="204"/>
                  </a:cubicBezTo>
                  <a:cubicBezTo>
                    <a:pt x="149" y="204"/>
                    <a:pt x="134" y="188"/>
                    <a:pt x="134" y="170"/>
                  </a:cubicBezTo>
                  <a:close/>
                  <a:moveTo>
                    <a:pt x="336" y="294"/>
                  </a:moveTo>
                  <a:cubicBezTo>
                    <a:pt x="324" y="300"/>
                    <a:pt x="311" y="305"/>
                    <a:pt x="298" y="309"/>
                  </a:cubicBezTo>
                  <a:cubicBezTo>
                    <a:pt x="284" y="313"/>
                    <a:pt x="270" y="315"/>
                    <a:pt x="254" y="315"/>
                  </a:cubicBezTo>
                  <a:cubicBezTo>
                    <a:pt x="242" y="315"/>
                    <a:pt x="230" y="314"/>
                    <a:pt x="216" y="311"/>
                  </a:cubicBezTo>
                  <a:cubicBezTo>
                    <a:pt x="203" y="308"/>
                    <a:pt x="189" y="303"/>
                    <a:pt x="174" y="296"/>
                  </a:cubicBezTo>
                  <a:cubicBezTo>
                    <a:pt x="169" y="293"/>
                    <a:pt x="167" y="287"/>
                    <a:pt x="169" y="282"/>
                  </a:cubicBezTo>
                  <a:cubicBezTo>
                    <a:pt x="172" y="278"/>
                    <a:pt x="178" y="275"/>
                    <a:pt x="182" y="278"/>
                  </a:cubicBezTo>
                  <a:cubicBezTo>
                    <a:pt x="197" y="284"/>
                    <a:pt x="210" y="289"/>
                    <a:pt x="221" y="292"/>
                  </a:cubicBezTo>
                  <a:cubicBezTo>
                    <a:pt x="233" y="294"/>
                    <a:pt x="244" y="296"/>
                    <a:pt x="254" y="296"/>
                  </a:cubicBezTo>
                  <a:cubicBezTo>
                    <a:pt x="268" y="296"/>
                    <a:pt x="280" y="294"/>
                    <a:pt x="292" y="290"/>
                  </a:cubicBezTo>
                  <a:cubicBezTo>
                    <a:pt x="304" y="286"/>
                    <a:pt x="316" y="282"/>
                    <a:pt x="327" y="276"/>
                  </a:cubicBezTo>
                  <a:cubicBezTo>
                    <a:pt x="332" y="274"/>
                    <a:pt x="338" y="276"/>
                    <a:pt x="340" y="281"/>
                  </a:cubicBezTo>
                  <a:cubicBezTo>
                    <a:pt x="343" y="286"/>
                    <a:pt x="340" y="292"/>
                    <a:pt x="336" y="294"/>
                  </a:cubicBezTo>
                  <a:close/>
                  <a:moveTo>
                    <a:pt x="344" y="204"/>
                  </a:moveTo>
                  <a:cubicBezTo>
                    <a:pt x="325" y="204"/>
                    <a:pt x="310" y="188"/>
                    <a:pt x="310" y="170"/>
                  </a:cubicBezTo>
                  <a:cubicBezTo>
                    <a:pt x="310" y="151"/>
                    <a:pt x="325" y="136"/>
                    <a:pt x="344" y="136"/>
                  </a:cubicBezTo>
                  <a:cubicBezTo>
                    <a:pt x="363" y="136"/>
                    <a:pt x="378" y="151"/>
                    <a:pt x="378" y="170"/>
                  </a:cubicBezTo>
                  <a:cubicBezTo>
                    <a:pt x="378" y="188"/>
                    <a:pt x="363" y="204"/>
                    <a:pt x="344"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sp>
        <p:nvSpPr>
          <p:cNvPr id="3" name="Text Placeholder 2">
            <a:extLst>
              <a:ext uri="{FF2B5EF4-FFF2-40B4-BE49-F238E27FC236}">
                <a16:creationId xmlns:a16="http://schemas.microsoft.com/office/drawing/2014/main" id="{1BD10EDB-E249-F444-ABFA-5F55DAEA74B8}"/>
              </a:ext>
            </a:extLst>
          </p:cNvPr>
          <p:cNvSpPr>
            <a:spLocks noGrp="1"/>
          </p:cNvSpPr>
          <p:nvPr>
            <p:ph type="body" sz="quarter" idx="16"/>
          </p:nvPr>
        </p:nvSpPr>
        <p:spPr>
          <a:xfrm>
            <a:off x="180000" y="180000"/>
            <a:ext cx="8784000" cy="1080000"/>
          </a:xfrm>
        </p:spPr>
        <p:txBody>
          <a:bodyPr lIns="180000" rIns="180000" anchor="ctr">
            <a:normAutofit/>
          </a:bodyPr>
          <a:lstStyle>
            <a:lvl1pPr marL="0" indent="0">
              <a:buNone/>
              <a:defRPr sz="2400" b="1"/>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endParaRPr lang="en-GB"/>
          </a:p>
        </p:txBody>
      </p:sp>
      <p:sp>
        <p:nvSpPr>
          <p:cNvPr id="34" name="Footer Placeholder 4">
            <a:extLst>
              <a:ext uri="{FF2B5EF4-FFF2-40B4-BE49-F238E27FC236}">
                <a16:creationId xmlns:a16="http://schemas.microsoft.com/office/drawing/2014/main" id="{2F5F1167-961E-D041-B8A0-F2CED36F4EE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35" name="Slide Number Placeholder 5">
            <a:extLst>
              <a:ext uri="{FF2B5EF4-FFF2-40B4-BE49-F238E27FC236}">
                <a16:creationId xmlns:a16="http://schemas.microsoft.com/office/drawing/2014/main" id="{5752922D-BAC3-2A42-A578-9A8FCE65B14D}"/>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2113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0% Image/with Caption">
    <p:bg>
      <p:bgPr>
        <a:solidFill>
          <a:srgbClr val="F3987A"/>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19426B3-204B-8A4A-A085-33504537DF7A}"/>
              </a:ext>
            </a:extLst>
          </p:cNvPr>
          <p:cNvSpPr>
            <a:spLocks noGrp="1"/>
          </p:cNvSpPr>
          <p:nvPr>
            <p:ph type="pic" sz="quarter" idx="13"/>
          </p:nvPr>
        </p:nvSpPr>
        <p:spPr>
          <a:xfrm>
            <a:off x="179388" y="180000"/>
            <a:ext cx="8785225" cy="4446000"/>
          </a:xfrm>
          <a:solidFill>
            <a:srgbClr val="F9C4AE"/>
          </a:solidFill>
        </p:spPr>
        <p:txBody>
          <a:bodyPr lIns="72000" tIns="36000">
            <a:normAutofit/>
          </a:bodyPr>
          <a:lstStyle>
            <a:lvl1pPr marL="0" indent="0">
              <a:buNone/>
              <a:defRPr sz="1800">
                <a:solidFill>
                  <a:schemeClr val="accent2"/>
                </a:solidFill>
              </a:defRPr>
            </a:lvl1pPr>
          </a:lstStyle>
          <a:p>
            <a:endParaRPr lang="en-US"/>
          </a:p>
        </p:txBody>
      </p:sp>
      <p:sp>
        <p:nvSpPr>
          <p:cNvPr id="13" name="Text Placeholder 3">
            <a:extLst>
              <a:ext uri="{FF2B5EF4-FFF2-40B4-BE49-F238E27FC236}">
                <a16:creationId xmlns:a16="http://schemas.microsoft.com/office/drawing/2014/main" id="{9721A298-41F1-9E48-BD30-B93F5A5CC39B}"/>
              </a:ext>
            </a:extLst>
          </p:cNvPr>
          <p:cNvSpPr>
            <a:spLocks noGrp="1"/>
          </p:cNvSpPr>
          <p:nvPr>
            <p:ph type="body" sz="quarter" idx="15" hasCustomPrompt="1"/>
          </p:nvPr>
        </p:nvSpPr>
        <p:spPr>
          <a:xfrm>
            <a:off x="0" y="3913580"/>
            <a:ext cx="3199228" cy="467239"/>
          </a:xfrm>
          <a:solidFill>
            <a:schemeClr val="accent2"/>
          </a:solidFill>
        </p:spPr>
        <p:txBody>
          <a:bodyPr wrap="none" lIns="180000" tIns="0" rIns="180000" bIns="36000" anchor="ctr">
            <a:spAutoFit/>
          </a:bodyPr>
          <a:lstStyle>
            <a:lvl1pPr marL="0" indent="0" algn="l">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Optional caption</a:t>
            </a:r>
          </a:p>
        </p:txBody>
      </p:sp>
      <p:sp>
        <p:nvSpPr>
          <p:cNvPr id="6" name="Footer Placeholder 4">
            <a:extLst>
              <a:ext uri="{FF2B5EF4-FFF2-40B4-BE49-F238E27FC236}">
                <a16:creationId xmlns:a16="http://schemas.microsoft.com/office/drawing/2014/main" id="{8FAA29BD-92DC-3A46-9E92-790FF791F735}"/>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7" name="Slide Number Placeholder 5">
            <a:extLst>
              <a:ext uri="{FF2B5EF4-FFF2-40B4-BE49-F238E27FC236}">
                <a16:creationId xmlns:a16="http://schemas.microsoft.com/office/drawing/2014/main" id="{AAB2B81F-BB72-5143-AEF5-4D7A339A964B}"/>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8" name="Footer Placeholder 4">
            <a:extLst>
              <a:ext uri="{FF2B5EF4-FFF2-40B4-BE49-F238E27FC236}">
                <a16:creationId xmlns:a16="http://schemas.microsoft.com/office/drawing/2014/main" id="{C29D5B6B-74AA-4B4C-98D4-40501AC820B2}"/>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32750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Energise Peopl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21CFAB-5570-164C-A7DE-AF97C12BAC6C}"/>
              </a:ext>
            </a:extLst>
          </p:cNvPr>
          <p:cNvSpPr/>
          <p:nvPr userDrawn="1"/>
        </p:nvSpPr>
        <p:spPr>
          <a:xfrm>
            <a:off x="180000" y="175022"/>
            <a:ext cx="878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0"/>
          <a:lstStyle/>
          <a:p>
            <a:pPr marL="11113" indent="-11113" algn="l">
              <a:lnSpc>
                <a:spcPct val="90000"/>
              </a:lnSpc>
              <a:tabLst/>
            </a:pPr>
            <a:endParaRPr lang="en-US" sz="2400" b="1">
              <a:solidFill>
                <a:schemeClr val="tx2"/>
              </a:solidFill>
            </a:endParaRP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80000" y="1267714"/>
            <a:ext cx="8784000" cy="792000"/>
          </a:xfrm>
        </p:spPr>
        <p:txBody>
          <a:bodyPr lIns="180000" tIns="144000" rIns="251999" bIns="144000" anchor="t" anchorCtr="0">
            <a:normAutofit/>
          </a:bodyPr>
          <a:lstStyle>
            <a:lvl1pPr marL="0" indent="0">
              <a:lnSpc>
                <a:spcPct val="90000"/>
              </a:lnSpc>
              <a:spcBef>
                <a:spcPts val="0"/>
              </a:spcBef>
              <a:buNone/>
              <a:defRPr sz="1800" b="1">
                <a:solidFill>
                  <a:schemeClr val="tx2"/>
                </a:solidFill>
              </a:defRPr>
            </a:lvl1pPr>
            <a:lvl2pPr marL="342900" indent="0">
              <a:buNone/>
              <a:defRPr/>
            </a:lvl2pPr>
          </a:lstStyle>
          <a:p>
            <a:pPr lvl="0"/>
            <a:r>
              <a:rPr lang="en-US"/>
              <a:t>Edit Master text styles</a:t>
            </a:r>
          </a:p>
        </p:txBody>
      </p:sp>
      <p:sp>
        <p:nvSpPr>
          <p:cNvPr id="3" name="Text Placeholder 2">
            <a:extLst>
              <a:ext uri="{FF2B5EF4-FFF2-40B4-BE49-F238E27FC236}">
                <a16:creationId xmlns:a16="http://schemas.microsoft.com/office/drawing/2014/main" id="{1BD10EDB-E249-F444-ABFA-5F55DAEA74B8}"/>
              </a:ext>
            </a:extLst>
          </p:cNvPr>
          <p:cNvSpPr>
            <a:spLocks noGrp="1"/>
          </p:cNvSpPr>
          <p:nvPr>
            <p:ph type="body" sz="quarter" idx="16"/>
          </p:nvPr>
        </p:nvSpPr>
        <p:spPr>
          <a:xfrm>
            <a:off x="180000" y="180000"/>
            <a:ext cx="8784000" cy="1080000"/>
          </a:xfrm>
        </p:spPr>
        <p:txBody>
          <a:bodyPr lIns="180000" rIns="180000" anchor="ctr">
            <a:normAutofit/>
          </a:bodyPr>
          <a:lstStyle>
            <a:lvl1pPr marL="0" indent="0">
              <a:buNone/>
              <a:defRPr sz="2400" b="1">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endParaRPr lang="en-GB"/>
          </a:p>
        </p:txBody>
      </p:sp>
      <p:sp>
        <p:nvSpPr>
          <p:cNvPr id="8" name="Footer Placeholder 4">
            <a:extLst>
              <a:ext uri="{FF2B5EF4-FFF2-40B4-BE49-F238E27FC236}">
                <a16:creationId xmlns:a16="http://schemas.microsoft.com/office/drawing/2014/main" id="{B2B3C8C3-FA2C-CB45-9837-6FB5513A7E03}"/>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9" name="Slide Number Placeholder 5">
            <a:extLst>
              <a:ext uri="{FF2B5EF4-FFF2-40B4-BE49-F238E27FC236}">
                <a16:creationId xmlns:a16="http://schemas.microsoft.com/office/drawing/2014/main" id="{980DFD64-0F2E-9F48-BE96-78C7455EFEDB}"/>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87569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Energise Peo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21CFAB-5570-164C-A7DE-AF97C12BAC6C}"/>
              </a:ext>
            </a:extLst>
          </p:cNvPr>
          <p:cNvSpPr/>
          <p:nvPr userDrawn="1"/>
        </p:nvSpPr>
        <p:spPr>
          <a:xfrm>
            <a:off x="180000" y="175022"/>
            <a:ext cx="8784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0"/>
          <a:lstStyle/>
          <a:p>
            <a:pPr marL="11113" indent="-11113" algn="l">
              <a:lnSpc>
                <a:spcPct val="90000"/>
              </a:lnSpc>
              <a:tabLst/>
            </a:pPr>
            <a:endParaRPr lang="en-US" sz="2400" b="1">
              <a:solidFill>
                <a:schemeClr val="bg1"/>
              </a:solidFill>
            </a:endParaRP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80000" y="1267714"/>
            <a:ext cx="8784000" cy="756000"/>
          </a:xfrm>
        </p:spPr>
        <p:txBody>
          <a:bodyPr lIns="180000" rIns="251999" anchor="ctr" anchorCtr="0">
            <a:normAutofit/>
          </a:bodyPr>
          <a:lstStyle>
            <a:lvl1pPr marL="0" indent="0">
              <a:lnSpc>
                <a:spcPct val="100000"/>
              </a:lnSpc>
              <a:spcBef>
                <a:spcPts val="0"/>
              </a:spcBef>
              <a:buNone/>
              <a:defRPr sz="1800" b="1">
                <a:solidFill>
                  <a:schemeClr val="tx2"/>
                </a:solidFill>
              </a:defRPr>
            </a:lvl1pPr>
            <a:lvl2pPr marL="342900" indent="0">
              <a:buNone/>
              <a:defRPr/>
            </a:lvl2pPr>
          </a:lstStyle>
          <a:p>
            <a:pPr lvl="0"/>
            <a:r>
              <a:rPr lang="en-US"/>
              <a:t>Edit Master text styles</a:t>
            </a:r>
          </a:p>
        </p:txBody>
      </p:sp>
      <p:sp>
        <p:nvSpPr>
          <p:cNvPr id="3" name="Text Placeholder 2">
            <a:extLst>
              <a:ext uri="{FF2B5EF4-FFF2-40B4-BE49-F238E27FC236}">
                <a16:creationId xmlns:a16="http://schemas.microsoft.com/office/drawing/2014/main" id="{1BD10EDB-E249-F444-ABFA-5F55DAEA74B8}"/>
              </a:ext>
            </a:extLst>
          </p:cNvPr>
          <p:cNvSpPr>
            <a:spLocks noGrp="1"/>
          </p:cNvSpPr>
          <p:nvPr>
            <p:ph type="body" sz="quarter" idx="16"/>
          </p:nvPr>
        </p:nvSpPr>
        <p:spPr>
          <a:xfrm>
            <a:off x="180000" y="180000"/>
            <a:ext cx="8784000" cy="1080000"/>
          </a:xfrm>
        </p:spPr>
        <p:txBody>
          <a:bodyPr lIns="180000" rIns="180000" anchor="ctr">
            <a:normAutofit/>
          </a:bodyPr>
          <a:lstStyle>
            <a:lvl1pPr marL="0" indent="0">
              <a:buNone/>
              <a:defRPr sz="2400"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endParaRPr lang="en-GB"/>
          </a:p>
        </p:txBody>
      </p:sp>
      <p:sp>
        <p:nvSpPr>
          <p:cNvPr id="5" name="Footer Placeholder 4">
            <a:extLst>
              <a:ext uri="{FF2B5EF4-FFF2-40B4-BE49-F238E27FC236}">
                <a16:creationId xmlns:a16="http://schemas.microsoft.com/office/drawing/2014/main" id="{D08460A9-4266-084E-BF75-269082FECCAA}"/>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7" name="Slide Number Placeholder 5">
            <a:extLst>
              <a:ext uri="{FF2B5EF4-FFF2-40B4-BE49-F238E27FC236}">
                <a16:creationId xmlns:a16="http://schemas.microsoft.com/office/drawing/2014/main" id="{57A62CA7-C7E6-544D-A1A5-3A4E225ADDAE}"/>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09071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0"/>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algn="l">
              <a:lnSpc>
                <a:spcPct val="90000"/>
              </a:lnSpc>
            </a:pPr>
            <a:r>
              <a:rPr lang="en-US" sz="1800" b="1">
                <a:solidFill>
                  <a:schemeClr val="bg1"/>
                </a:solidFill>
              </a:rPr>
              <a:t>Drive demand</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2"/>
                </a:solidFill>
              </a:defRPr>
            </a:lvl1pPr>
            <a:lvl2pPr marL="342900"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1"/>
            <a:ext cx="4050000" cy="2309999"/>
          </a:xfrm>
        </p:spPr>
        <p:txBody>
          <a:bodyPr lIns="251999" rIns="251999">
            <a:normAutofit/>
          </a:bodyPr>
          <a:lstStyle>
            <a:lvl1pPr marL="134119" indent="-134119">
              <a:lnSpc>
                <a:spcPct val="100000"/>
              </a:lnSpc>
              <a:spcBef>
                <a:spcPts val="0"/>
              </a:spcBef>
              <a:spcAft>
                <a:spcPts val="675"/>
              </a:spcAft>
              <a:buClr>
                <a:schemeClr val="accent2"/>
              </a:buClr>
              <a:tabLst/>
              <a:defRPr sz="1350"/>
            </a:lvl1pPr>
            <a:lvl2pPr marL="514350" indent="-135000">
              <a:lnSpc>
                <a:spcPct val="100000"/>
              </a:lnSpc>
              <a:spcBef>
                <a:spcPts val="0"/>
              </a:spcBef>
              <a:spcAft>
                <a:spcPts val="675"/>
              </a:spcAft>
              <a:buClr>
                <a:schemeClr val="accent2"/>
              </a:buClr>
              <a:tabLst/>
              <a:defRPr sz="1200"/>
            </a:lvl2pPr>
            <a:lvl3pPr marL="857250" indent="-135000">
              <a:lnSpc>
                <a:spcPct val="100000"/>
              </a:lnSpc>
              <a:spcBef>
                <a:spcPts val="0"/>
              </a:spcBef>
              <a:spcAft>
                <a:spcPts val="675"/>
              </a:spcAft>
              <a:buClr>
                <a:schemeClr val="accent2"/>
              </a:buClr>
              <a:tabLst/>
              <a:defRPr sz="1050"/>
            </a:lvl3pPr>
            <a:lvl4pPr marL="1200150" indent="-135000">
              <a:lnSpc>
                <a:spcPct val="100000"/>
              </a:lnSpc>
              <a:spcBef>
                <a:spcPts val="0"/>
              </a:spcBef>
              <a:spcAft>
                <a:spcPts val="675"/>
              </a:spcAft>
              <a:buClr>
                <a:schemeClr val="accent2"/>
              </a:buClr>
              <a:tabLst/>
              <a:defRPr sz="900"/>
            </a:lvl4pPr>
            <a:lvl5pPr marL="1543050" indent="-135000">
              <a:lnSpc>
                <a:spcPct val="100000"/>
              </a:lnSpc>
              <a:spcBef>
                <a:spcPts val="0"/>
              </a:spcBef>
              <a:spcAft>
                <a:spcPts val="675"/>
              </a:spcAft>
              <a:buClr>
                <a:schemeClr val="accent2"/>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34D3A32E-1DBF-2343-BD9C-DE69954C0A55}"/>
              </a:ext>
            </a:extLst>
          </p:cNvPr>
          <p:cNvGrpSpPr>
            <a:grpSpLocks noChangeAspect="1"/>
          </p:cNvGrpSpPr>
          <p:nvPr userDrawn="1"/>
        </p:nvGrpSpPr>
        <p:grpSpPr>
          <a:xfrm>
            <a:off x="4139713" y="465865"/>
            <a:ext cx="441732" cy="432000"/>
            <a:chOff x="2676526" y="4681538"/>
            <a:chExt cx="360363" cy="352425"/>
          </a:xfrm>
          <a:solidFill>
            <a:schemeClr val="bg1"/>
          </a:solidFill>
        </p:grpSpPr>
        <p:sp>
          <p:nvSpPr>
            <p:cNvPr id="16" name="Freeform 26">
              <a:extLst>
                <a:ext uri="{FF2B5EF4-FFF2-40B4-BE49-F238E27FC236}">
                  <a16:creationId xmlns:a16="http://schemas.microsoft.com/office/drawing/2014/main" id="{F252B18E-EF06-8A41-B22F-661D3F235791}"/>
                </a:ext>
              </a:extLst>
            </p:cNvPr>
            <p:cNvSpPr>
              <a:spLocks/>
            </p:cNvSpPr>
            <p:nvPr/>
          </p:nvSpPr>
          <p:spPr bwMode="auto">
            <a:xfrm>
              <a:off x="2676526" y="4794250"/>
              <a:ext cx="360363" cy="239713"/>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18 h 64"/>
                <a:gd name="T18" fmla="*/ 66 w 96"/>
                <a:gd name="T19" fmla="*/ 16 h 64"/>
                <a:gd name="T20" fmla="*/ 54 w 96"/>
                <a:gd name="T21" fmla="*/ 16 h 64"/>
                <a:gd name="T22" fmla="*/ 52 w 96"/>
                <a:gd name="T23" fmla="*/ 18 h 64"/>
                <a:gd name="T24" fmla="*/ 52 w 96"/>
                <a:gd name="T25" fmla="*/ 60 h 64"/>
                <a:gd name="T26" fmla="*/ 44 w 96"/>
                <a:gd name="T27" fmla="*/ 60 h 64"/>
                <a:gd name="T28" fmla="*/ 44 w 96"/>
                <a:gd name="T29" fmla="*/ 34 h 64"/>
                <a:gd name="T30" fmla="*/ 42 w 96"/>
                <a:gd name="T31" fmla="*/ 32 h 64"/>
                <a:gd name="T32" fmla="*/ 30 w 96"/>
                <a:gd name="T33" fmla="*/ 32 h 64"/>
                <a:gd name="T34" fmla="*/ 28 w 96"/>
                <a:gd name="T35" fmla="*/ 34 h 64"/>
                <a:gd name="T36" fmla="*/ 28 w 96"/>
                <a:gd name="T37" fmla="*/ 60 h 64"/>
                <a:gd name="T38" fmla="*/ 20 w 96"/>
                <a:gd name="T39" fmla="*/ 60 h 64"/>
                <a:gd name="T40" fmla="*/ 20 w 96"/>
                <a:gd name="T41" fmla="*/ 50 h 64"/>
                <a:gd name="T42" fmla="*/ 18 w 96"/>
                <a:gd name="T43" fmla="*/ 48 h 64"/>
                <a:gd name="T44" fmla="*/ 6 w 96"/>
                <a:gd name="T45" fmla="*/ 48 h 64"/>
                <a:gd name="T46" fmla="*/ 4 w 96"/>
                <a:gd name="T47" fmla="*/ 50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18"/>
                    <a:pt x="68" y="18"/>
                    <a:pt x="68" y="18"/>
                  </a:cubicBezTo>
                  <a:cubicBezTo>
                    <a:pt x="68" y="17"/>
                    <a:pt x="67" y="16"/>
                    <a:pt x="66" y="16"/>
                  </a:cubicBezTo>
                  <a:cubicBezTo>
                    <a:pt x="54" y="16"/>
                    <a:pt x="54" y="16"/>
                    <a:pt x="54" y="16"/>
                  </a:cubicBezTo>
                  <a:cubicBezTo>
                    <a:pt x="53" y="16"/>
                    <a:pt x="52" y="17"/>
                    <a:pt x="52" y="18"/>
                  </a:cubicBezTo>
                  <a:cubicBezTo>
                    <a:pt x="52" y="60"/>
                    <a:pt x="52" y="60"/>
                    <a:pt x="52" y="60"/>
                  </a:cubicBezTo>
                  <a:cubicBezTo>
                    <a:pt x="44" y="60"/>
                    <a:pt x="44" y="60"/>
                    <a:pt x="44" y="60"/>
                  </a:cubicBezTo>
                  <a:cubicBezTo>
                    <a:pt x="44" y="34"/>
                    <a:pt x="44" y="34"/>
                    <a:pt x="44" y="34"/>
                  </a:cubicBezTo>
                  <a:cubicBezTo>
                    <a:pt x="44" y="33"/>
                    <a:pt x="43" y="32"/>
                    <a:pt x="42" y="32"/>
                  </a:cubicBezTo>
                  <a:cubicBezTo>
                    <a:pt x="30" y="32"/>
                    <a:pt x="30" y="32"/>
                    <a:pt x="30" y="32"/>
                  </a:cubicBezTo>
                  <a:cubicBezTo>
                    <a:pt x="29" y="32"/>
                    <a:pt x="28" y="33"/>
                    <a:pt x="28" y="34"/>
                  </a:cubicBezTo>
                  <a:cubicBezTo>
                    <a:pt x="28" y="60"/>
                    <a:pt x="28" y="60"/>
                    <a:pt x="28" y="60"/>
                  </a:cubicBezTo>
                  <a:cubicBezTo>
                    <a:pt x="20" y="60"/>
                    <a:pt x="20" y="60"/>
                    <a:pt x="20" y="60"/>
                  </a:cubicBezTo>
                  <a:cubicBezTo>
                    <a:pt x="20" y="50"/>
                    <a:pt x="20" y="50"/>
                    <a:pt x="20" y="50"/>
                  </a:cubicBezTo>
                  <a:cubicBezTo>
                    <a:pt x="20" y="49"/>
                    <a:pt x="19" y="48"/>
                    <a:pt x="18" y="48"/>
                  </a:cubicBezTo>
                  <a:cubicBezTo>
                    <a:pt x="6" y="48"/>
                    <a:pt x="6" y="48"/>
                    <a:pt x="6" y="48"/>
                  </a:cubicBezTo>
                  <a:cubicBezTo>
                    <a:pt x="5" y="48"/>
                    <a:pt x="4" y="49"/>
                    <a:pt x="4" y="50"/>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18" name="Freeform 27">
              <a:extLst>
                <a:ext uri="{FF2B5EF4-FFF2-40B4-BE49-F238E27FC236}">
                  <a16:creationId xmlns:a16="http://schemas.microsoft.com/office/drawing/2014/main" id="{DBA47ECF-5A7B-D44D-9372-764ED1E426A8}"/>
                </a:ext>
              </a:extLst>
            </p:cNvPr>
            <p:cNvSpPr>
              <a:spLocks/>
            </p:cNvSpPr>
            <p:nvPr/>
          </p:nvSpPr>
          <p:spPr bwMode="auto">
            <a:xfrm>
              <a:off x="2714626" y="4681538"/>
              <a:ext cx="285750" cy="203200"/>
            </a:xfrm>
            <a:custGeom>
              <a:avLst/>
              <a:gdLst>
                <a:gd name="T0" fmla="*/ 2 w 76"/>
                <a:gd name="T1" fmla="*/ 54 h 54"/>
                <a:gd name="T2" fmla="*/ 3 w 76"/>
                <a:gd name="T3" fmla="*/ 54 h 54"/>
                <a:gd name="T4" fmla="*/ 71 w 76"/>
                <a:gd name="T5" fmla="*/ 8 h 54"/>
                <a:gd name="T6" fmla="*/ 70 w 76"/>
                <a:gd name="T7" fmla="*/ 20 h 54"/>
                <a:gd name="T8" fmla="*/ 72 w 76"/>
                <a:gd name="T9" fmla="*/ 22 h 54"/>
                <a:gd name="T10" fmla="*/ 72 w 76"/>
                <a:gd name="T11" fmla="*/ 22 h 54"/>
                <a:gd name="T12" fmla="*/ 74 w 76"/>
                <a:gd name="T13" fmla="*/ 20 h 54"/>
                <a:gd name="T14" fmla="*/ 76 w 76"/>
                <a:gd name="T15" fmla="*/ 4 h 54"/>
                <a:gd name="T16" fmla="*/ 74 w 76"/>
                <a:gd name="T17" fmla="*/ 2 h 54"/>
                <a:gd name="T18" fmla="*/ 58 w 76"/>
                <a:gd name="T19" fmla="*/ 0 h 54"/>
                <a:gd name="T20" fmla="*/ 56 w 76"/>
                <a:gd name="T21" fmla="*/ 2 h 54"/>
                <a:gd name="T22" fmla="*/ 58 w 76"/>
                <a:gd name="T23" fmla="*/ 4 h 54"/>
                <a:gd name="T24" fmla="*/ 68 w 76"/>
                <a:gd name="T25" fmla="*/ 5 h 54"/>
                <a:gd name="T26" fmla="*/ 1 w 76"/>
                <a:gd name="T27" fmla="*/ 50 h 54"/>
                <a:gd name="T28" fmla="*/ 0 w 76"/>
                <a:gd name="T29" fmla="*/ 53 h 54"/>
                <a:gd name="T30" fmla="*/ 2 w 76"/>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54">
                  <a:moveTo>
                    <a:pt x="2" y="54"/>
                  </a:moveTo>
                  <a:cubicBezTo>
                    <a:pt x="2" y="54"/>
                    <a:pt x="3" y="54"/>
                    <a:pt x="3" y="54"/>
                  </a:cubicBezTo>
                  <a:cubicBezTo>
                    <a:pt x="71" y="8"/>
                    <a:pt x="71" y="8"/>
                    <a:pt x="71" y="8"/>
                  </a:cubicBezTo>
                  <a:cubicBezTo>
                    <a:pt x="70" y="20"/>
                    <a:pt x="70" y="20"/>
                    <a:pt x="70" y="20"/>
                  </a:cubicBezTo>
                  <a:cubicBezTo>
                    <a:pt x="70" y="21"/>
                    <a:pt x="71" y="22"/>
                    <a:pt x="72" y="22"/>
                  </a:cubicBezTo>
                  <a:cubicBezTo>
                    <a:pt x="72" y="22"/>
                    <a:pt x="72" y="22"/>
                    <a:pt x="72" y="22"/>
                  </a:cubicBezTo>
                  <a:cubicBezTo>
                    <a:pt x="73" y="22"/>
                    <a:pt x="74" y="21"/>
                    <a:pt x="74" y="20"/>
                  </a:cubicBezTo>
                  <a:cubicBezTo>
                    <a:pt x="76" y="4"/>
                    <a:pt x="76" y="4"/>
                    <a:pt x="76" y="4"/>
                  </a:cubicBezTo>
                  <a:cubicBezTo>
                    <a:pt x="76" y="3"/>
                    <a:pt x="75" y="2"/>
                    <a:pt x="74" y="2"/>
                  </a:cubicBezTo>
                  <a:cubicBezTo>
                    <a:pt x="74" y="2"/>
                    <a:pt x="58" y="0"/>
                    <a:pt x="58" y="0"/>
                  </a:cubicBezTo>
                  <a:cubicBezTo>
                    <a:pt x="57" y="0"/>
                    <a:pt x="56" y="1"/>
                    <a:pt x="56" y="2"/>
                  </a:cubicBezTo>
                  <a:cubicBezTo>
                    <a:pt x="56" y="3"/>
                    <a:pt x="57" y="4"/>
                    <a:pt x="58" y="4"/>
                  </a:cubicBezTo>
                  <a:cubicBezTo>
                    <a:pt x="68" y="5"/>
                    <a:pt x="68" y="5"/>
                    <a:pt x="68" y="5"/>
                  </a:cubicBezTo>
                  <a:cubicBezTo>
                    <a:pt x="1" y="50"/>
                    <a:pt x="1" y="50"/>
                    <a:pt x="1" y="50"/>
                  </a:cubicBezTo>
                  <a:cubicBezTo>
                    <a:pt x="0" y="51"/>
                    <a:pt x="0" y="52"/>
                    <a:pt x="0" y="53"/>
                  </a:cubicBezTo>
                  <a:cubicBezTo>
                    <a:pt x="1" y="54"/>
                    <a:pt x="1" y="54"/>
                    <a:pt x="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grpSp>
      <p:sp>
        <p:nvSpPr>
          <p:cNvPr id="12" name="Footer Placeholder 4">
            <a:extLst>
              <a:ext uri="{FF2B5EF4-FFF2-40B4-BE49-F238E27FC236}">
                <a16:creationId xmlns:a16="http://schemas.microsoft.com/office/drawing/2014/main" id="{1B960C63-702C-854E-9E7F-8E9B58011CE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3" name="Slide Number Placeholder 5">
            <a:extLst>
              <a:ext uri="{FF2B5EF4-FFF2-40B4-BE49-F238E27FC236}">
                <a16:creationId xmlns:a16="http://schemas.microsoft.com/office/drawing/2014/main" id="{93736770-246E-BC4D-A39A-E8CA32FDCAF7}"/>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59310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_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0"/>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algn="l">
              <a:lnSpc>
                <a:spcPct val="90000"/>
              </a:lnSpc>
            </a:pPr>
            <a:r>
              <a:rPr lang="en-US" sz="1800" b="1">
                <a:solidFill>
                  <a:schemeClr val="bg1"/>
                </a:solidFill>
              </a:rPr>
              <a:t>Innovate for the future</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4"/>
                </a:solidFill>
              </a:defRPr>
            </a:lvl1pPr>
            <a:lvl2pPr marL="342900"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1"/>
            <a:ext cx="4050000" cy="2309999"/>
          </a:xfrm>
        </p:spPr>
        <p:txBody>
          <a:bodyPr lIns="251999" rIns="251999">
            <a:normAutofit/>
          </a:bodyPr>
          <a:lstStyle>
            <a:lvl1pPr marL="134119" indent="-134119">
              <a:lnSpc>
                <a:spcPct val="100000"/>
              </a:lnSpc>
              <a:spcBef>
                <a:spcPts val="0"/>
              </a:spcBef>
              <a:spcAft>
                <a:spcPts val="675"/>
              </a:spcAft>
              <a:buClr>
                <a:schemeClr val="accent4"/>
              </a:buClr>
              <a:tabLst/>
              <a:defRPr sz="1350"/>
            </a:lvl1pPr>
            <a:lvl2pPr marL="514350" indent="-135000">
              <a:lnSpc>
                <a:spcPct val="100000"/>
              </a:lnSpc>
              <a:spcBef>
                <a:spcPts val="0"/>
              </a:spcBef>
              <a:spcAft>
                <a:spcPts val="675"/>
              </a:spcAft>
              <a:buClr>
                <a:schemeClr val="accent4"/>
              </a:buClr>
              <a:tabLst/>
              <a:defRPr sz="1200"/>
            </a:lvl2pPr>
            <a:lvl3pPr marL="857250" indent="-135000">
              <a:lnSpc>
                <a:spcPct val="100000"/>
              </a:lnSpc>
              <a:spcBef>
                <a:spcPts val="0"/>
              </a:spcBef>
              <a:spcAft>
                <a:spcPts val="675"/>
              </a:spcAft>
              <a:buClr>
                <a:schemeClr val="accent4"/>
              </a:buClr>
              <a:tabLst/>
              <a:defRPr sz="1050"/>
            </a:lvl3pPr>
            <a:lvl4pPr marL="1200150" indent="-135000">
              <a:lnSpc>
                <a:spcPct val="100000"/>
              </a:lnSpc>
              <a:spcBef>
                <a:spcPts val="0"/>
              </a:spcBef>
              <a:spcAft>
                <a:spcPts val="675"/>
              </a:spcAft>
              <a:buClr>
                <a:schemeClr val="accent4"/>
              </a:buClr>
              <a:tabLst/>
              <a:defRPr sz="900"/>
            </a:lvl4pPr>
            <a:lvl5pPr marL="1543050" indent="-135000">
              <a:lnSpc>
                <a:spcPct val="100000"/>
              </a:lnSpc>
              <a:spcBef>
                <a:spcPts val="0"/>
              </a:spcBef>
              <a:spcAft>
                <a:spcPts val="675"/>
              </a:spcAft>
              <a:buClr>
                <a:schemeClr val="accent4"/>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8" name="Group 27">
            <a:extLst>
              <a:ext uri="{FF2B5EF4-FFF2-40B4-BE49-F238E27FC236}">
                <a16:creationId xmlns:a16="http://schemas.microsoft.com/office/drawing/2014/main" id="{6571586E-6DB5-E04F-A589-B0ABC7D7F699}"/>
              </a:ext>
            </a:extLst>
          </p:cNvPr>
          <p:cNvGrpSpPr/>
          <p:nvPr userDrawn="1"/>
        </p:nvGrpSpPr>
        <p:grpSpPr>
          <a:xfrm>
            <a:off x="4157100" y="456053"/>
            <a:ext cx="414901" cy="439920"/>
            <a:chOff x="6527800" y="3208813"/>
            <a:chExt cx="553201" cy="586560"/>
          </a:xfrm>
        </p:grpSpPr>
        <p:sp>
          <p:nvSpPr>
            <p:cNvPr id="29" name="Freeform 5">
              <a:extLst>
                <a:ext uri="{FF2B5EF4-FFF2-40B4-BE49-F238E27FC236}">
                  <a16:creationId xmlns:a16="http://schemas.microsoft.com/office/drawing/2014/main" id="{28E33D9E-656B-6843-AF71-F2A5F2258495}"/>
                </a:ext>
              </a:extLst>
            </p:cNvPr>
            <p:cNvSpPr>
              <a:spLocks/>
            </p:cNvSpPr>
            <p:nvPr/>
          </p:nvSpPr>
          <p:spPr bwMode="auto">
            <a:xfrm>
              <a:off x="6633437" y="3317230"/>
              <a:ext cx="341930" cy="369728"/>
            </a:xfrm>
            <a:custGeom>
              <a:avLst/>
              <a:gdLst>
                <a:gd name="T0" fmla="*/ 26 w 52"/>
                <a:gd name="T1" fmla="*/ 0 h 56"/>
                <a:gd name="T2" fmla="*/ 0 w 52"/>
                <a:gd name="T3" fmla="*/ 26 h 56"/>
                <a:gd name="T4" fmla="*/ 18 w 52"/>
                <a:gd name="T5" fmla="*/ 51 h 56"/>
                <a:gd name="T6" fmla="*/ 18 w 52"/>
                <a:gd name="T7" fmla="*/ 54 h 56"/>
                <a:gd name="T8" fmla="*/ 20 w 52"/>
                <a:gd name="T9" fmla="*/ 56 h 56"/>
                <a:gd name="T10" fmla="*/ 32 w 52"/>
                <a:gd name="T11" fmla="*/ 56 h 56"/>
                <a:gd name="T12" fmla="*/ 34 w 52"/>
                <a:gd name="T13" fmla="*/ 54 h 56"/>
                <a:gd name="T14" fmla="*/ 34 w 52"/>
                <a:gd name="T15" fmla="*/ 51 h 56"/>
                <a:gd name="T16" fmla="*/ 52 w 52"/>
                <a:gd name="T17" fmla="*/ 26 h 56"/>
                <a:gd name="T18" fmla="*/ 26 w 5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6">
                  <a:moveTo>
                    <a:pt x="26" y="0"/>
                  </a:moveTo>
                  <a:cubicBezTo>
                    <a:pt x="12" y="0"/>
                    <a:pt x="0" y="12"/>
                    <a:pt x="0" y="26"/>
                  </a:cubicBezTo>
                  <a:cubicBezTo>
                    <a:pt x="0" y="37"/>
                    <a:pt x="7" y="47"/>
                    <a:pt x="18" y="51"/>
                  </a:cubicBezTo>
                  <a:cubicBezTo>
                    <a:pt x="18" y="54"/>
                    <a:pt x="18" y="54"/>
                    <a:pt x="18" y="54"/>
                  </a:cubicBezTo>
                  <a:cubicBezTo>
                    <a:pt x="18" y="55"/>
                    <a:pt x="19" y="56"/>
                    <a:pt x="20" y="56"/>
                  </a:cubicBezTo>
                  <a:cubicBezTo>
                    <a:pt x="32" y="56"/>
                    <a:pt x="32" y="56"/>
                    <a:pt x="32" y="56"/>
                  </a:cubicBezTo>
                  <a:cubicBezTo>
                    <a:pt x="33" y="56"/>
                    <a:pt x="34" y="55"/>
                    <a:pt x="34" y="54"/>
                  </a:cubicBezTo>
                  <a:cubicBezTo>
                    <a:pt x="34" y="51"/>
                    <a:pt x="34" y="51"/>
                    <a:pt x="34" y="51"/>
                  </a:cubicBezTo>
                  <a:cubicBezTo>
                    <a:pt x="45" y="47"/>
                    <a:pt x="52" y="37"/>
                    <a:pt x="52" y="26"/>
                  </a:cubicBezTo>
                  <a:cubicBezTo>
                    <a:pt x="52" y="12"/>
                    <a:pt x="40" y="0"/>
                    <a:pt x="2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0" name="Freeform 6">
              <a:extLst>
                <a:ext uri="{FF2B5EF4-FFF2-40B4-BE49-F238E27FC236}">
                  <a16:creationId xmlns:a16="http://schemas.microsoft.com/office/drawing/2014/main" id="{2BD81083-F62E-4346-8DE5-D4B5A24702F9}"/>
                </a:ext>
              </a:extLst>
            </p:cNvPr>
            <p:cNvSpPr>
              <a:spLocks/>
            </p:cNvSpPr>
            <p:nvPr/>
          </p:nvSpPr>
          <p:spPr bwMode="auto">
            <a:xfrm>
              <a:off x="6777992" y="3767574"/>
              <a:ext cx="52819" cy="27799"/>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1" name="Freeform 7">
              <a:extLst>
                <a:ext uri="{FF2B5EF4-FFF2-40B4-BE49-F238E27FC236}">
                  <a16:creationId xmlns:a16="http://schemas.microsoft.com/office/drawing/2014/main" id="{7D2BA4BC-43B1-2A41-AC2B-AA3E9DADB21C}"/>
                </a:ext>
              </a:extLst>
            </p:cNvPr>
            <p:cNvSpPr>
              <a:spLocks/>
            </p:cNvSpPr>
            <p:nvPr/>
          </p:nvSpPr>
          <p:spPr bwMode="auto">
            <a:xfrm>
              <a:off x="6752972" y="3714755"/>
              <a:ext cx="105637" cy="2502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2" name="Freeform 8">
              <a:extLst>
                <a:ext uri="{FF2B5EF4-FFF2-40B4-BE49-F238E27FC236}">
                  <a16:creationId xmlns:a16="http://schemas.microsoft.com/office/drawing/2014/main" id="{0D027421-D2B3-6846-85D0-04B26B2EAF08}"/>
                </a:ext>
              </a:extLst>
            </p:cNvPr>
            <p:cNvSpPr>
              <a:spLocks/>
            </p:cNvSpPr>
            <p:nvPr/>
          </p:nvSpPr>
          <p:spPr bwMode="auto">
            <a:xfrm>
              <a:off x="6791890" y="3208813"/>
              <a:ext cx="25020" cy="80618"/>
            </a:xfrm>
            <a:custGeom>
              <a:avLst/>
              <a:gdLst>
                <a:gd name="T0" fmla="*/ 2 w 4"/>
                <a:gd name="T1" fmla="*/ 12 h 12"/>
                <a:gd name="T2" fmla="*/ 4 w 4"/>
                <a:gd name="T3" fmla="*/ 10 h 12"/>
                <a:gd name="T4" fmla="*/ 4 w 4"/>
                <a:gd name="T5" fmla="*/ 2 h 12"/>
                <a:gd name="T6" fmla="*/ 2 w 4"/>
                <a:gd name="T7" fmla="*/ 0 h 12"/>
                <a:gd name="T8" fmla="*/ 0 w 4"/>
                <a:gd name="T9" fmla="*/ 2 h 12"/>
                <a:gd name="T10" fmla="*/ 0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3" y="12"/>
                    <a:pt x="4" y="11"/>
                    <a:pt x="4" y="10"/>
                  </a:cubicBezTo>
                  <a:cubicBezTo>
                    <a:pt x="4" y="2"/>
                    <a:pt x="4" y="2"/>
                    <a:pt x="4" y="2"/>
                  </a:cubicBezTo>
                  <a:cubicBezTo>
                    <a:pt x="4" y="1"/>
                    <a:pt x="3" y="0"/>
                    <a:pt x="2" y="0"/>
                  </a:cubicBezTo>
                  <a:cubicBezTo>
                    <a:pt x="1" y="0"/>
                    <a:pt x="0" y="1"/>
                    <a:pt x="0" y="2"/>
                  </a:cubicBezTo>
                  <a:cubicBezTo>
                    <a:pt x="0" y="10"/>
                    <a:pt x="0" y="10"/>
                    <a:pt x="0" y="10"/>
                  </a:cubicBezTo>
                  <a:cubicBezTo>
                    <a:pt x="0" y="11"/>
                    <a:pt x="1" y="12"/>
                    <a:pt x="2"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3" name="Freeform 9">
              <a:extLst>
                <a:ext uri="{FF2B5EF4-FFF2-40B4-BE49-F238E27FC236}">
                  <a16:creationId xmlns:a16="http://schemas.microsoft.com/office/drawing/2014/main" id="{FE0824CD-B8A1-0D44-B40A-1AEE1981FBB9}"/>
                </a:ext>
              </a:extLst>
            </p:cNvPr>
            <p:cNvSpPr>
              <a:spLocks/>
            </p:cNvSpPr>
            <p:nvPr/>
          </p:nvSpPr>
          <p:spPr bwMode="auto">
            <a:xfrm>
              <a:off x="7003164" y="3475684"/>
              <a:ext cx="77837" cy="25020"/>
            </a:xfrm>
            <a:custGeom>
              <a:avLst/>
              <a:gdLst>
                <a:gd name="T0" fmla="*/ 10 w 12"/>
                <a:gd name="T1" fmla="*/ 0 h 4"/>
                <a:gd name="T2" fmla="*/ 2 w 12"/>
                <a:gd name="T3" fmla="*/ 0 h 4"/>
                <a:gd name="T4" fmla="*/ 0 w 12"/>
                <a:gd name="T5" fmla="*/ 2 h 4"/>
                <a:gd name="T6" fmla="*/ 2 w 12"/>
                <a:gd name="T7" fmla="*/ 4 h 4"/>
                <a:gd name="T8" fmla="*/ 10 w 12"/>
                <a:gd name="T9" fmla="*/ 4 h 4"/>
                <a:gd name="T10" fmla="*/ 12 w 12"/>
                <a:gd name="T11" fmla="*/ 2 h 4"/>
                <a:gd name="T12" fmla="*/ 10 w 1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0"/>
                  </a:moveTo>
                  <a:cubicBezTo>
                    <a:pt x="2" y="0"/>
                    <a:pt x="2" y="0"/>
                    <a:pt x="2" y="0"/>
                  </a:cubicBezTo>
                  <a:cubicBezTo>
                    <a:pt x="1" y="0"/>
                    <a:pt x="0" y="1"/>
                    <a:pt x="0" y="2"/>
                  </a:cubicBezTo>
                  <a:cubicBezTo>
                    <a:pt x="0" y="3"/>
                    <a:pt x="1" y="4"/>
                    <a:pt x="2" y="4"/>
                  </a:cubicBezTo>
                  <a:cubicBezTo>
                    <a:pt x="10" y="4"/>
                    <a:pt x="10" y="4"/>
                    <a:pt x="10" y="4"/>
                  </a:cubicBezTo>
                  <a:cubicBezTo>
                    <a:pt x="11" y="4"/>
                    <a:pt x="12" y="3"/>
                    <a:pt x="12" y="2"/>
                  </a:cubicBezTo>
                  <a:cubicBezTo>
                    <a:pt x="12" y="1"/>
                    <a:pt x="11"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4" name="Freeform 10">
              <a:extLst>
                <a:ext uri="{FF2B5EF4-FFF2-40B4-BE49-F238E27FC236}">
                  <a16:creationId xmlns:a16="http://schemas.microsoft.com/office/drawing/2014/main" id="{EDCBEDE8-09C9-0043-8F3C-CB7636A2B901}"/>
                </a:ext>
              </a:extLst>
            </p:cNvPr>
            <p:cNvSpPr>
              <a:spLocks/>
            </p:cNvSpPr>
            <p:nvPr/>
          </p:nvSpPr>
          <p:spPr bwMode="auto">
            <a:xfrm>
              <a:off x="6527800" y="3475684"/>
              <a:ext cx="80618" cy="25020"/>
            </a:xfrm>
            <a:custGeom>
              <a:avLst/>
              <a:gdLst>
                <a:gd name="T0" fmla="*/ 10 w 12"/>
                <a:gd name="T1" fmla="*/ 0 h 4"/>
                <a:gd name="T2" fmla="*/ 2 w 12"/>
                <a:gd name="T3" fmla="*/ 0 h 4"/>
                <a:gd name="T4" fmla="*/ 0 w 12"/>
                <a:gd name="T5" fmla="*/ 2 h 4"/>
                <a:gd name="T6" fmla="*/ 2 w 12"/>
                <a:gd name="T7" fmla="*/ 4 h 4"/>
                <a:gd name="T8" fmla="*/ 10 w 12"/>
                <a:gd name="T9" fmla="*/ 4 h 4"/>
                <a:gd name="T10" fmla="*/ 12 w 12"/>
                <a:gd name="T11" fmla="*/ 2 h 4"/>
                <a:gd name="T12" fmla="*/ 10 w 1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0"/>
                  </a:moveTo>
                  <a:cubicBezTo>
                    <a:pt x="2" y="0"/>
                    <a:pt x="2" y="0"/>
                    <a:pt x="2" y="0"/>
                  </a:cubicBezTo>
                  <a:cubicBezTo>
                    <a:pt x="1" y="0"/>
                    <a:pt x="0" y="1"/>
                    <a:pt x="0" y="2"/>
                  </a:cubicBezTo>
                  <a:cubicBezTo>
                    <a:pt x="0" y="3"/>
                    <a:pt x="1" y="4"/>
                    <a:pt x="2" y="4"/>
                  </a:cubicBezTo>
                  <a:cubicBezTo>
                    <a:pt x="10" y="4"/>
                    <a:pt x="10" y="4"/>
                    <a:pt x="10" y="4"/>
                  </a:cubicBezTo>
                  <a:cubicBezTo>
                    <a:pt x="11" y="4"/>
                    <a:pt x="12" y="3"/>
                    <a:pt x="12" y="2"/>
                  </a:cubicBezTo>
                  <a:cubicBezTo>
                    <a:pt x="12" y="1"/>
                    <a:pt x="11"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5" name="Freeform 11">
              <a:extLst>
                <a:ext uri="{FF2B5EF4-FFF2-40B4-BE49-F238E27FC236}">
                  <a16:creationId xmlns:a16="http://schemas.microsoft.com/office/drawing/2014/main" id="{5944C8C5-A38D-5041-84F6-5D9DFBA24582}"/>
                </a:ext>
              </a:extLst>
            </p:cNvPr>
            <p:cNvSpPr>
              <a:spLocks/>
            </p:cNvSpPr>
            <p:nvPr/>
          </p:nvSpPr>
          <p:spPr bwMode="auto">
            <a:xfrm>
              <a:off x="6588958" y="3269971"/>
              <a:ext cx="83397" cy="77837"/>
            </a:xfrm>
            <a:custGeom>
              <a:avLst/>
              <a:gdLst>
                <a:gd name="T0" fmla="*/ 9 w 13"/>
                <a:gd name="T1" fmla="*/ 12 h 12"/>
                <a:gd name="T2" fmla="*/ 10 w 13"/>
                <a:gd name="T3" fmla="*/ 12 h 12"/>
                <a:gd name="T4" fmla="*/ 12 w 13"/>
                <a:gd name="T5" fmla="*/ 12 h 12"/>
                <a:gd name="T6" fmla="*/ 12 w 13"/>
                <a:gd name="T7" fmla="*/ 9 h 12"/>
                <a:gd name="T8" fmla="*/ 3 w 13"/>
                <a:gd name="T9" fmla="*/ 1 h 12"/>
                <a:gd name="T10" fmla="*/ 0 w 13"/>
                <a:gd name="T11" fmla="*/ 1 h 12"/>
                <a:gd name="T12" fmla="*/ 0 w 13"/>
                <a:gd name="T13" fmla="*/ 3 h 12"/>
                <a:gd name="T14" fmla="*/ 9 w 1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9" y="12"/>
                  </a:moveTo>
                  <a:cubicBezTo>
                    <a:pt x="9" y="12"/>
                    <a:pt x="10" y="12"/>
                    <a:pt x="10" y="12"/>
                  </a:cubicBezTo>
                  <a:cubicBezTo>
                    <a:pt x="11" y="12"/>
                    <a:pt x="11" y="12"/>
                    <a:pt x="12" y="12"/>
                  </a:cubicBezTo>
                  <a:cubicBezTo>
                    <a:pt x="13" y="11"/>
                    <a:pt x="13" y="10"/>
                    <a:pt x="12" y="9"/>
                  </a:cubicBezTo>
                  <a:cubicBezTo>
                    <a:pt x="3" y="1"/>
                    <a:pt x="3" y="1"/>
                    <a:pt x="3" y="1"/>
                  </a:cubicBezTo>
                  <a:cubicBezTo>
                    <a:pt x="3" y="0"/>
                    <a:pt x="1" y="0"/>
                    <a:pt x="0" y="1"/>
                  </a:cubicBezTo>
                  <a:cubicBezTo>
                    <a:pt x="0" y="1"/>
                    <a:pt x="0" y="3"/>
                    <a:pt x="0" y="3"/>
                  </a:cubicBezTo>
                  <a:lnTo>
                    <a:pt x="9"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6" name="Freeform 12">
              <a:extLst>
                <a:ext uri="{FF2B5EF4-FFF2-40B4-BE49-F238E27FC236}">
                  <a16:creationId xmlns:a16="http://schemas.microsoft.com/office/drawing/2014/main" id="{FC0231DB-1492-5048-901F-BE975B622612}"/>
                </a:ext>
              </a:extLst>
            </p:cNvPr>
            <p:cNvSpPr>
              <a:spLocks/>
            </p:cNvSpPr>
            <p:nvPr/>
          </p:nvSpPr>
          <p:spPr bwMode="auto">
            <a:xfrm>
              <a:off x="6936446" y="3269971"/>
              <a:ext cx="86178" cy="77837"/>
            </a:xfrm>
            <a:custGeom>
              <a:avLst/>
              <a:gdLst>
                <a:gd name="T0" fmla="*/ 3 w 13"/>
                <a:gd name="T1" fmla="*/ 12 h 12"/>
                <a:gd name="T2" fmla="*/ 4 w 13"/>
                <a:gd name="T3" fmla="*/ 12 h 12"/>
                <a:gd name="T4" fmla="*/ 13 w 13"/>
                <a:gd name="T5" fmla="*/ 3 h 12"/>
                <a:gd name="T6" fmla="*/ 13 w 13"/>
                <a:gd name="T7" fmla="*/ 1 h 12"/>
                <a:gd name="T8" fmla="*/ 10 w 13"/>
                <a:gd name="T9" fmla="*/ 1 h 12"/>
                <a:gd name="T10" fmla="*/ 1 w 13"/>
                <a:gd name="T11" fmla="*/ 9 h 12"/>
                <a:gd name="T12" fmla="*/ 1 w 13"/>
                <a:gd name="T13" fmla="*/ 12 h 12"/>
                <a:gd name="T14" fmla="*/ 3 w 1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3" y="12"/>
                  </a:moveTo>
                  <a:cubicBezTo>
                    <a:pt x="3" y="12"/>
                    <a:pt x="4" y="12"/>
                    <a:pt x="4" y="12"/>
                  </a:cubicBezTo>
                  <a:cubicBezTo>
                    <a:pt x="13" y="3"/>
                    <a:pt x="13" y="3"/>
                    <a:pt x="13" y="3"/>
                  </a:cubicBezTo>
                  <a:cubicBezTo>
                    <a:pt x="13" y="3"/>
                    <a:pt x="13" y="1"/>
                    <a:pt x="13" y="1"/>
                  </a:cubicBezTo>
                  <a:cubicBezTo>
                    <a:pt x="12" y="0"/>
                    <a:pt x="10" y="0"/>
                    <a:pt x="10" y="1"/>
                  </a:cubicBezTo>
                  <a:cubicBezTo>
                    <a:pt x="1" y="9"/>
                    <a:pt x="1" y="9"/>
                    <a:pt x="1" y="9"/>
                  </a:cubicBezTo>
                  <a:cubicBezTo>
                    <a:pt x="0" y="10"/>
                    <a:pt x="0" y="11"/>
                    <a:pt x="1" y="12"/>
                  </a:cubicBezTo>
                  <a:cubicBezTo>
                    <a:pt x="2" y="12"/>
                    <a:pt x="2" y="12"/>
                    <a:pt x="3"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grpSp>
      <p:sp>
        <p:nvSpPr>
          <p:cNvPr id="18" name="Footer Placeholder 4">
            <a:extLst>
              <a:ext uri="{FF2B5EF4-FFF2-40B4-BE49-F238E27FC236}">
                <a16:creationId xmlns:a16="http://schemas.microsoft.com/office/drawing/2014/main" id="{CC13863C-B713-4A4F-ADEB-56DEA918F425}"/>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20" name="Slide Number Placeholder 5">
            <a:extLst>
              <a:ext uri="{FF2B5EF4-FFF2-40B4-BE49-F238E27FC236}">
                <a16:creationId xmlns:a16="http://schemas.microsoft.com/office/drawing/2014/main" id="{EFEADB2E-91E4-134C-A699-4B41B5043A07}"/>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94931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0"/>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algn="l">
              <a:lnSpc>
                <a:spcPct val="90000"/>
              </a:lnSpc>
            </a:pPr>
            <a:r>
              <a:rPr lang="en-US" sz="1800" b="1">
                <a:solidFill>
                  <a:schemeClr val="bg1"/>
                </a:solidFill>
              </a:rPr>
              <a:t>Upgrade backbone</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6"/>
                </a:solidFill>
              </a:defRPr>
            </a:lvl1pPr>
            <a:lvl2pPr marL="342900"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1"/>
            <a:ext cx="4050000" cy="2309999"/>
          </a:xfrm>
        </p:spPr>
        <p:txBody>
          <a:bodyPr lIns="251999" rIns="251999">
            <a:normAutofit/>
          </a:bodyPr>
          <a:lstStyle>
            <a:lvl1pPr marL="134119" indent="-134119">
              <a:lnSpc>
                <a:spcPct val="100000"/>
              </a:lnSpc>
              <a:spcBef>
                <a:spcPts val="0"/>
              </a:spcBef>
              <a:spcAft>
                <a:spcPts val="675"/>
              </a:spcAft>
              <a:buClr>
                <a:schemeClr val="accent6"/>
              </a:buClr>
              <a:tabLst/>
              <a:defRPr sz="1350"/>
            </a:lvl1pPr>
            <a:lvl2pPr marL="514350" indent="-135000">
              <a:lnSpc>
                <a:spcPct val="100000"/>
              </a:lnSpc>
              <a:spcBef>
                <a:spcPts val="0"/>
              </a:spcBef>
              <a:spcAft>
                <a:spcPts val="675"/>
              </a:spcAft>
              <a:buClr>
                <a:schemeClr val="accent6"/>
              </a:buClr>
              <a:tabLst/>
              <a:defRPr sz="1200"/>
            </a:lvl2pPr>
            <a:lvl3pPr marL="857250" indent="-135000">
              <a:lnSpc>
                <a:spcPct val="100000"/>
              </a:lnSpc>
              <a:spcBef>
                <a:spcPts val="0"/>
              </a:spcBef>
              <a:spcAft>
                <a:spcPts val="675"/>
              </a:spcAft>
              <a:buClr>
                <a:schemeClr val="accent6"/>
              </a:buClr>
              <a:tabLst/>
              <a:defRPr sz="1050"/>
            </a:lvl3pPr>
            <a:lvl4pPr marL="1200150" indent="-135000">
              <a:lnSpc>
                <a:spcPct val="100000"/>
              </a:lnSpc>
              <a:spcBef>
                <a:spcPts val="0"/>
              </a:spcBef>
              <a:spcAft>
                <a:spcPts val="675"/>
              </a:spcAft>
              <a:buClr>
                <a:schemeClr val="accent6"/>
              </a:buClr>
              <a:tabLst/>
              <a:defRPr sz="900"/>
            </a:lvl4pPr>
            <a:lvl5pPr marL="1543050" indent="-135000">
              <a:lnSpc>
                <a:spcPct val="100000"/>
              </a:lnSpc>
              <a:spcBef>
                <a:spcPts val="0"/>
              </a:spcBef>
              <a:spcAft>
                <a:spcPts val="675"/>
              </a:spcAft>
              <a:buClr>
                <a:schemeClr val="accent6"/>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triped Right Arrow 20">
            <a:extLst>
              <a:ext uri="{FF2B5EF4-FFF2-40B4-BE49-F238E27FC236}">
                <a16:creationId xmlns:a16="http://schemas.microsoft.com/office/drawing/2014/main" id="{DACC5184-6740-5840-BB10-82C7EA866559}"/>
              </a:ext>
            </a:extLst>
          </p:cNvPr>
          <p:cNvSpPr>
            <a:spLocks noChangeAspect="1"/>
          </p:cNvSpPr>
          <p:nvPr userDrawn="1"/>
        </p:nvSpPr>
        <p:spPr>
          <a:xfrm rot="16200000">
            <a:off x="4170166" y="491722"/>
            <a:ext cx="425669" cy="378000"/>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ooter Placeholder 4">
            <a:extLst>
              <a:ext uri="{FF2B5EF4-FFF2-40B4-BE49-F238E27FC236}">
                <a16:creationId xmlns:a16="http://schemas.microsoft.com/office/drawing/2014/main" id="{990DE6FA-1828-2A4C-8DD6-CB2B984418CC}"/>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88107D31-1825-FC42-9E8C-40274B959F04}"/>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406266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novate for the futur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0"/>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7999" tIns="0" rIns="0" bIns="0" rtlCol="0" anchor="ctr" anchorCtr="0"/>
          <a:lstStyle/>
          <a:p>
            <a:pPr algn="l">
              <a:lnSpc>
                <a:spcPct val="90000"/>
              </a:lnSpc>
            </a:pPr>
            <a:r>
              <a:rPr lang="en-US" sz="1800" b="1">
                <a:solidFill>
                  <a:schemeClr val="bg1"/>
                </a:solidFill>
              </a:rPr>
              <a:t>Innovate for the future</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3"/>
                </a:solidFill>
              </a:defRPr>
            </a:lvl1pPr>
            <a:lvl2pPr marL="342900"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1"/>
            <a:ext cx="4050000" cy="2309999"/>
          </a:xfrm>
        </p:spPr>
        <p:txBody>
          <a:bodyPr lIns="251999" rIns="251999">
            <a:normAutofit/>
          </a:bodyPr>
          <a:lstStyle>
            <a:lvl1pPr marL="134119" indent="-134119">
              <a:lnSpc>
                <a:spcPct val="100000"/>
              </a:lnSpc>
              <a:spcBef>
                <a:spcPts val="0"/>
              </a:spcBef>
              <a:spcAft>
                <a:spcPts val="675"/>
              </a:spcAft>
              <a:buClr>
                <a:schemeClr val="accent3"/>
              </a:buClr>
              <a:tabLst/>
              <a:defRPr sz="1350"/>
            </a:lvl1pPr>
            <a:lvl2pPr marL="514350" indent="-135000">
              <a:lnSpc>
                <a:spcPct val="100000"/>
              </a:lnSpc>
              <a:spcBef>
                <a:spcPts val="0"/>
              </a:spcBef>
              <a:spcAft>
                <a:spcPts val="675"/>
              </a:spcAft>
              <a:buClr>
                <a:schemeClr val="accent3"/>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triped Right Arrow 126">
            <a:extLst>
              <a:ext uri="{FF2B5EF4-FFF2-40B4-BE49-F238E27FC236}">
                <a16:creationId xmlns:a16="http://schemas.microsoft.com/office/drawing/2014/main" id="{5D9770AE-EC8D-3A4D-AF7C-A9CFB4A39122}"/>
              </a:ext>
            </a:extLst>
          </p:cNvPr>
          <p:cNvSpPr>
            <a:spLocks noChangeAspect="1"/>
          </p:cNvSpPr>
          <p:nvPr userDrawn="1"/>
        </p:nvSpPr>
        <p:spPr>
          <a:xfrm rot="16200000">
            <a:off x="4117928" y="485507"/>
            <a:ext cx="462925" cy="369737"/>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9" name="Footer Placeholder 4">
            <a:extLst>
              <a:ext uri="{FF2B5EF4-FFF2-40B4-BE49-F238E27FC236}">
                <a16:creationId xmlns:a16="http://schemas.microsoft.com/office/drawing/2014/main" id="{22A1C1A1-267F-514E-9126-AFE13AA53FC1}"/>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A827596F-8230-E348-9069-65022562BABF}"/>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5927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ortfolio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9" indent="-134119">
              <a:lnSpc>
                <a:spcPct val="100000"/>
              </a:lnSpc>
              <a:spcBef>
                <a:spcPts val="0"/>
              </a:spcBef>
              <a:spcAft>
                <a:spcPts val="675"/>
              </a:spcAft>
              <a:buClr>
                <a:srgbClr val="2CAFE5"/>
              </a:buClr>
              <a:tabLst/>
              <a:defRPr sz="1350"/>
            </a:lvl1pPr>
            <a:lvl2pPr marL="514350" indent="-135000">
              <a:lnSpc>
                <a:spcPct val="100000"/>
              </a:lnSpc>
              <a:spcBef>
                <a:spcPts val="0"/>
              </a:spcBef>
              <a:spcAft>
                <a:spcPts val="675"/>
              </a:spcAft>
              <a:buClr>
                <a:srgbClr val="2CAFE5"/>
              </a:buClr>
              <a:tabLst/>
              <a:defRPr sz="1200"/>
            </a:lvl2pPr>
            <a:lvl3pPr marL="857250" indent="-135000">
              <a:lnSpc>
                <a:spcPct val="100000"/>
              </a:lnSpc>
              <a:spcBef>
                <a:spcPts val="0"/>
              </a:spcBef>
              <a:spcAft>
                <a:spcPts val="675"/>
              </a:spcAft>
              <a:buClr>
                <a:srgbClr val="2CAFE5"/>
              </a:buClr>
              <a:tabLst/>
              <a:defRPr sz="1050"/>
            </a:lvl3pPr>
            <a:lvl4pPr marL="1200150" indent="-135000">
              <a:lnSpc>
                <a:spcPct val="100000"/>
              </a:lnSpc>
              <a:spcBef>
                <a:spcPts val="0"/>
              </a:spcBef>
              <a:spcAft>
                <a:spcPts val="675"/>
              </a:spcAft>
              <a:buClr>
                <a:srgbClr val="2CAFE5"/>
              </a:buClr>
              <a:tabLst/>
              <a:defRPr sz="900"/>
            </a:lvl4pPr>
            <a:lvl5pPr marL="1543050" indent="-135000">
              <a:lnSpc>
                <a:spcPct val="100000"/>
              </a:lnSpc>
              <a:spcBef>
                <a:spcPts val="0"/>
              </a:spcBef>
              <a:spcAft>
                <a:spcPts val="675"/>
              </a:spcAft>
              <a:buClr>
                <a:srgbClr val="2CAFE5"/>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8"/>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Portfolio</a:t>
            </a:r>
          </a:p>
        </p:txBody>
      </p:sp>
      <p:sp>
        <p:nvSpPr>
          <p:cNvPr id="9" name="Footer Placeholder 4">
            <a:extLst>
              <a:ext uri="{FF2B5EF4-FFF2-40B4-BE49-F238E27FC236}">
                <a16:creationId xmlns:a16="http://schemas.microsoft.com/office/drawing/2014/main" id="{32981183-07BE-9244-8CEA-138D378F6348}"/>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D80B5BA6-0F82-6F43-8FB2-D7BEBAB64F43}"/>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41951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ortfolio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chemeClr val="accent3">
              <a:lumMod val="50000"/>
            </a:schemeClr>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50" indent="-133350">
              <a:lnSpc>
                <a:spcPct val="100000"/>
              </a:lnSpc>
              <a:spcBef>
                <a:spcPts val="0"/>
              </a:spcBef>
              <a:spcAft>
                <a:spcPts val="675"/>
              </a:spcAft>
              <a:buClr>
                <a:schemeClr val="accent3"/>
              </a:buClr>
              <a:tabLst/>
              <a:defRPr sz="1350"/>
            </a:lvl1pPr>
            <a:lvl2pPr marL="239316" indent="-135000">
              <a:lnSpc>
                <a:spcPct val="100000"/>
              </a:lnSpc>
              <a:spcBef>
                <a:spcPts val="0"/>
              </a:spcBef>
              <a:spcAft>
                <a:spcPts val="675"/>
              </a:spcAft>
              <a:buClr>
                <a:schemeClr val="accent3"/>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chemeClr val="accent3">
              <a:lumMod val="50000"/>
            </a:schemeClr>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50" indent="-133350">
              <a:lnSpc>
                <a:spcPct val="100000"/>
              </a:lnSpc>
              <a:spcBef>
                <a:spcPts val="0"/>
              </a:spcBef>
              <a:spcAft>
                <a:spcPts val="675"/>
              </a:spcAft>
              <a:buClr>
                <a:srgbClr val="009BD7"/>
              </a:buClr>
              <a:tabLst/>
              <a:defRPr sz="1350"/>
            </a:lvl1pPr>
            <a:lvl2pPr marL="239316" indent="-135000">
              <a:lnSpc>
                <a:spcPct val="100000"/>
              </a:lnSpc>
              <a:spcBef>
                <a:spcPts val="0"/>
              </a:spcBef>
              <a:spcAft>
                <a:spcPts val="675"/>
              </a:spcAft>
              <a:buClr>
                <a:srgbClr val="009BD7"/>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50" indent="-133350">
              <a:lnSpc>
                <a:spcPct val="100000"/>
              </a:lnSpc>
              <a:spcBef>
                <a:spcPts val="0"/>
              </a:spcBef>
              <a:spcAft>
                <a:spcPts val="675"/>
              </a:spcAft>
              <a:buClr>
                <a:srgbClr val="2CAFE5"/>
              </a:buClr>
              <a:tabLst/>
              <a:defRPr sz="1350"/>
            </a:lvl1pPr>
            <a:lvl2pPr marL="239316" indent="-135000">
              <a:lnSpc>
                <a:spcPct val="100000"/>
              </a:lnSpc>
              <a:spcBef>
                <a:spcPts val="0"/>
              </a:spcBef>
              <a:spcAft>
                <a:spcPts val="675"/>
              </a:spcAft>
              <a:buClr>
                <a:srgbClr val="2CAFE5"/>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16" name="Footer Placeholder 4">
            <a:extLst>
              <a:ext uri="{FF2B5EF4-FFF2-40B4-BE49-F238E27FC236}">
                <a16:creationId xmlns:a16="http://schemas.microsoft.com/office/drawing/2014/main" id="{8E68439A-518D-B741-8D19-1BCC40FCCA69}"/>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8" name="Slide Number Placeholder 5">
            <a:extLst>
              <a:ext uri="{FF2B5EF4-FFF2-40B4-BE49-F238E27FC236}">
                <a16:creationId xmlns:a16="http://schemas.microsoft.com/office/drawing/2014/main" id="{EDEE0E00-2C2F-FB48-9A80-99BC98FAFA6E}"/>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59446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nnels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8"/>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Channels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9" indent="-134119">
              <a:lnSpc>
                <a:spcPct val="100000"/>
              </a:lnSpc>
              <a:spcBef>
                <a:spcPts val="0"/>
              </a:spcBef>
              <a:spcAft>
                <a:spcPts val="675"/>
              </a:spcAft>
              <a:buClr>
                <a:srgbClr val="4B8BB5"/>
              </a:buClr>
              <a:tabLst/>
              <a:defRPr sz="1350"/>
            </a:lvl1pPr>
            <a:lvl2pPr marL="514350" indent="-135000">
              <a:lnSpc>
                <a:spcPct val="100000"/>
              </a:lnSpc>
              <a:spcBef>
                <a:spcPts val="0"/>
              </a:spcBef>
              <a:spcAft>
                <a:spcPts val="675"/>
              </a:spcAft>
              <a:buClr>
                <a:srgbClr val="4B8BB5"/>
              </a:buClr>
              <a:tabLst/>
              <a:defRPr sz="1200"/>
            </a:lvl2pPr>
            <a:lvl3pPr marL="857250" indent="-135000">
              <a:lnSpc>
                <a:spcPct val="100000"/>
              </a:lnSpc>
              <a:spcBef>
                <a:spcPts val="0"/>
              </a:spcBef>
              <a:spcAft>
                <a:spcPts val="675"/>
              </a:spcAft>
              <a:buClr>
                <a:srgbClr val="4B8BB5"/>
              </a:buClr>
              <a:tabLst/>
              <a:defRPr sz="1050"/>
            </a:lvl3pPr>
            <a:lvl4pPr marL="1200150" indent="-135000">
              <a:lnSpc>
                <a:spcPct val="100000"/>
              </a:lnSpc>
              <a:spcBef>
                <a:spcPts val="0"/>
              </a:spcBef>
              <a:spcAft>
                <a:spcPts val="675"/>
              </a:spcAft>
              <a:buClr>
                <a:srgbClr val="4B8BB5"/>
              </a:buClr>
              <a:tabLst/>
              <a:defRPr sz="900"/>
            </a:lvl4pPr>
            <a:lvl5pPr marL="1543050" indent="-135000">
              <a:lnSpc>
                <a:spcPct val="100000"/>
              </a:lnSpc>
              <a:spcBef>
                <a:spcPts val="0"/>
              </a:spcBef>
              <a:spcAft>
                <a:spcPts val="675"/>
              </a:spcAft>
              <a:buClr>
                <a:srgbClr val="4B8BB5"/>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B77ABDBC-6393-D749-93A1-4A14F47E4014}"/>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57E131D8-F349-ED4C-B6B9-6B735BA16BA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2486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nnels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rgbClr val="2CAFE5"/>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50" indent="-133350">
              <a:lnSpc>
                <a:spcPct val="100000"/>
              </a:lnSpc>
              <a:spcBef>
                <a:spcPts val="0"/>
              </a:spcBef>
              <a:spcAft>
                <a:spcPts val="675"/>
              </a:spcAft>
              <a:buClr>
                <a:schemeClr val="accent3"/>
              </a:buClr>
              <a:tabLst/>
              <a:defRPr sz="1350"/>
            </a:lvl1pPr>
            <a:lvl2pPr marL="239316" indent="-135000">
              <a:lnSpc>
                <a:spcPct val="100000"/>
              </a:lnSpc>
              <a:spcBef>
                <a:spcPts val="0"/>
              </a:spcBef>
              <a:spcAft>
                <a:spcPts val="675"/>
              </a:spcAft>
              <a:buClr>
                <a:schemeClr val="accent3"/>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rgbClr val="2CAFE5"/>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50" indent="-133350">
              <a:lnSpc>
                <a:spcPct val="100000"/>
              </a:lnSpc>
              <a:spcBef>
                <a:spcPts val="0"/>
              </a:spcBef>
              <a:spcAft>
                <a:spcPts val="675"/>
              </a:spcAft>
              <a:buClr>
                <a:srgbClr val="009BD7"/>
              </a:buClr>
              <a:tabLst/>
              <a:defRPr sz="1350"/>
            </a:lvl1pPr>
            <a:lvl2pPr marL="239316" indent="-135000">
              <a:lnSpc>
                <a:spcPct val="100000"/>
              </a:lnSpc>
              <a:spcBef>
                <a:spcPts val="0"/>
              </a:spcBef>
              <a:spcAft>
                <a:spcPts val="675"/>
              </a:spcAft>
              <a:buClr>
                <a:srgbClr val="009BD7"/>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50" indent="-133350">
              <a:lnSpc>
                <a:spcPct val="100000"/>
              </a:lnSpc>
              <a:spcBef>
                <a:spcPts val="0"/>
              </a:spcBef>
              <a:spcAft>
                <a:spcPts val="675"/>
              </a:spcAft>
              <a:buClr>
                <a:srgbClr val="2CAFE5"/>
              </a:buClr>
              <a:tabLst/>
              <a:defRPr sz="1350"/>
            </a:lvl1pPr>
            <a:lvl2pPr marL="239316" indent="-135000">
              <a:lnSpc>
                <a:spcPct val="100000"/>
              </a:lnSpc>
              <a:spcBef>
                <a:spcPts val="0"/>
              </a:spcBef>
              <a:spcAft>
                <a:spcPts val="675"/>
              </a:spcAft>
              <a:buClr>
                <a:srgbClr val="2CAFE5"/>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16" name="Footer Placeholder 4">
            <a:extLst>
              <a:ext uri="{FF2B5EF4-FFF2-40B4-BE49-F238E27FC236}">
                <a16:creationId xmlns:a16="http://schemas.microsoft.com/office/drawing/2014/main" id="{40DE4F14-B42C-724F-9E8D-03961EB8A0CD}"/>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8" name="Slide Number Placeholder 5">
            <a:extLst>
              <a:ext uri="{FF2B5EF4-FFF2-40B4-BE49-F238E27FC236}">
                <a16:creationId xmlns:a16="http://schemas.microsoft.com/office/drawing/2014/main" id="{C8E68137-4A85-6442-8E37-D98BCFFAFFF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37664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Green">
    <p:bg>
      <p:bgPr>
        <a:solidFill>
          <a:srgbClr val="00963E"/>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8AE808-FCBB-3A49-8FEB-B76C4D6A6082}"/>
              </a:ext>
            </a:extLst>
          </p:cNvPr>
          <p:cNvSpPr/>
          <p:nvPr userDrawn="1"/>
        </p:nvSpPr>
        <p:spPr>
          <a:xfrm>
            <a:off x="0" y="1005750"/>
            <a:ext cx="6903720" cy="3132000"/>
          </a:xfrm>
          <a:prstGeom prst="rect">
            <a:avLst/>
          </a:prstGeom>
          <a:solidFill>
            <a:srgbClr val="006A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ECE32022-A2A8-4740-B50C-D827594B66D6}"/>
              </a:ext>
            </a:extLst>
          </p:cNvPr>
          <p:cNvSpPr>
            <a:spLocks noGrp="1"/>
          </p:cNvSpPr>
          <p:nvPr>
            <p:ph type="body" sz="quarter" idx="15"/>
          </p:nvPr>
        </p:nvSpPr>
        <p:spPr>
          <a:xfrm>
            <a:off x="486000" y="1440000"/>
            <a:ext cx="5760000" cy="2160000"/>
          </a:xfrm>
        </p:spPr>
        <p:txBody>
          <a:bodyPr anchor="ctr">
            <a:normAutofit/>
          </a:bodyPr>
          <a:lstStyle>
            <a:lvl1pPr marL="0" indent="0">
              <a:lnSpc>
                <a:spcPct val="100000"/>
              </a:lnSpc>
              <a:buNone/>
              <a:defRPr sz="3200" b="1"/>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8" name="Text Placeholder 7">
            <a:extLst>
              <a:ext uri="{FF2B5EF4-FFF2-40B4-BE49-F238E27FC236}">
                <a16:creationId xmlns:a16="http://schemas.microsoft.com/office/drawing/2014/main" id="{09770D19-B201-AF4A-9013-2C3425223F6C}"/>
              </a:ext>
            </a:extLst>
          </p:cNvPr>
          <p:cNvSpPr>
            <a:spLocks noGrp="1"/>
          </p:cNvSpPr>
          <p:nvPr>
            <p:ph type="body" sz="quarter" idx="16"/>
          </p:nvPr>
        </p:nvSpPr>
        <p:spPr>
          <a:xfrm>
            <a:off x="486000" y="3672000"/>
            <a:ext cx="3492000" cy="360000"/>
          </a:xfrm>
        </p:spPr>
        <p:txBody>
          <a:bodyPr anchor="ctr" anchorCtr="0">
            <a:normAutofit/>
          </a:bodyPr>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Text Placeholder 3">
            <a:extLst>
              <a:ext uri="{FF2B5EF4-FFF2-40B4-BE49-F238E27FC236}">
                <a16:creationId xmlns:a16="http://schemas.microsoft.com/office/drawing/2014/main" id="{35B4AC07-684C-AB42-A2D8-3C7C7131C57C}"/>
              </a:ext>
            </a:extLst>
          </p:cNvPr>
          <p:cNvSpPr txBox="1">
            <a:spLocks/>
          </p:cNvSpPr>
          <p:nvPr userDrawn="1"/>
        </p:nvSpPr>
        <p:spPr>
          <a:xfrm>
            <a:off x="360660" y="1044941"/>
            <a:ext cx="1233941" cy="688387"/>
          </a:xfrm>
          <a:prstGeom prst="rect">
            <a:avLst/>
          </a:prstGeom>
        </p:spPr>
        <p:txBody>
          <a:bodyPr vert="horz" lIns="0" tIns="0" rIns="0" bIns="0" rtlCol="0" anchor="ctr">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20000" b="1" i="0" kern="1200">
                <a:solidFill>
                  <a:srgbClr val="F3987A">
                    <a:alpha val="40000"/>
                  </a:srgbClr>
                </a:solidFill>
                <a:latin typeface="Garamond" panose="02020404030301010803" pitchFamily="18" charset="0"/>
                <a:ea typeface="+mn-ea"/>
                <a:cs typeface="Calibri" panose="020F0502020204030204" pitchFamily="34" charset="0"/>
              </a:defRPr>
            </a:lvl1pPr>
            <a:lvl2pPr marL="342900" indent="0" algn="l" defTabSz="6858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100000"/>
              </a:lnSpc>
              <a:spcBef>
                <a:spcPts val="0"/>
              </a:spcBef>
              <a:spcAft>
                <a:spcPts val="600"/>
              </a:spcAft>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0" i="0">
                <a:solidFill>
                  <a:srgbClr val="9ACEA3">
                    <a:alpha val="75000"/>
                  </a:srgbClr>
                </a:solidFill>
                <a:latin typeface="Arial" panose="020B0604020202020204" pitchFamily="34" charset="0"/>
                <a:cs typeface="Arial" panose="020B0604020202020204" pitchFamily="34" charset="0"/>
              </a:rPr>
              <a:t>“</a:t>
            </a:r>
          </a:p>
        </p:txBody>
      </p:sp>
      <p:sp>
        <p:nvSpPr>
          <p:cNvPr id="10" name="Text Placeholder 3">
            <a:extLst>
              <a:ext uri="{FF2B5EF4-FFF2-40B4-BE49-F238E27FC236}">
                <a16:creationId xmlns:a16="http://schemas.microsoft.com/office/drawing/2014/main" id="{B48113A7-416D-5147-A8AE-5719BE203EB7}"/>
              </a:ext>
            </a:extLst>
          </p:cNvPr>
          <p:cNvSpPr txBox="1">
            <a:spLocks/>
          </p:cNvSpPr>
          <p:nvPr userDrawn="1"/>
        </p:nvSpPr>
        <p:spPr>
          <a:xfrm rot="10800000">
            <a:off x="5257056" y="3399521"/>
            <a:ext cx="1233941" cy="688387"/>
          </a:xfrm>
          <a:prstGeom prst="rect">
            <a:avLst/>
          </a:prstGeom>
        </p:spPr>
        <p:txBody>
          <a:bodyPr vert="horz" lIns="0" tIns="0" rIns="0" bIns="0" rtlCol="0" anchor="ctr">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20000" b="1" i="0" kern="1200">
                <a:solidFill>
                  <a:srgbClr val="F3987A">
                    <a:alpha val="40000"/>
                  </a:srgbClr>
                </a:solidFill>
                <a:latin typeface="Garamond" panose="02020404030301010803" pitchFamily="18" charset="0"/>
                <a:ea typeface="+mn-ea"/>
                <a:cs typeface="Calibri" panose="020F0502020204030204" pitchFamily="34" charset="0"/>
              </a:defRPr>
            </a:lvl1pPr>
            <a:lvl2pPr marL="342900" indent="0" algn="l" defTabSz="6858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100000"/>
              </a:lnSpc>
              <a:spcBef>
                <a:spcPts val="0"/>
              </a:spcBef>
              <a:spcAft>
                <a:spcPts val="600"/>
              </a:spcAft>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0" i="0">
                <a:solidFill>
                  <a:srgbClr val="9ACEA3">
                    <a:alpha val="75000"/>
                  </a:srgbClr>
                </a:solidFill>
                <a:latin typeface="Arial" panose="020B0604020202020204" pitchFamily="34" charset="0"/>
                <a:cs typeface="Arial" panose="020B0604020202020204" pitchFamily="34" charset="0"/>
              </a:rPr>
              <a:t>“</a:t>
            </a:r>
          </a:p>
        </p:txBody>
      </p:sp>
      <p:sp>
        <p:nvSpPr>
          <p:cNvPr id="11" name="Footer Placeholder 4">
            <a:extLst>
              <a:ext uri="{FF2B5EF4-FFF2-40B4-BE49-F238E27FC236}">
                <a16:creationId xmlns:a16="http://schemas.microsoft.com/office/drawing/2014/main" id="{53A38DB0-6874-A04F-94BD-FCF9243587D0}"/>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12" name="Slide Number Placeholder 5">
            <a:extLst>
              <a:ext uri="{FF2B5EF4-FFF2-40B4-BE49-F238E27FC236}">
                <a16:creationId xmlns:a16="http://schemas.microsoft.com/office/drawing/2014/main" id="{57F864CC-ED5B-0644-8C1E-815D0D249C0E}"/>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13" name="Footer Placeholder 4">
            <a:extLst>
              <a:ext uri="{FF2B5EF4-FFF2-40B4-BE49-F238E27FC236}">
                <a16:creationId xmlns:a16="http://schemas.microsoft.com/office/drawing/2014/main" id="{3488F536-7A09-4F73-89EF-04DDC633ABEE}"/>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353446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98">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Geo Expansion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8"/>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Geo Expansion</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9" indent="-134119">
              <a:lnSpc>
                <a:spcPct val="100000"/>
              </a:lnSpc>
              <a:spcBef>
                <a:spcPts val="0"/>
              </a:spcBef>
              <a:spcAft>
                <a:spcPts val="675"/>
              </a:spcAft>
              <a:buClr>
                <a:schemeClr val="accent3">
                  <a:lumMod val="75000"/>
                </a:schemeClr>
              </a:buClr>
              <a:tabLst/>
              <a:defRPr sz="1350"/>
            </a:lvl1pPr>
            <a:lvl2pPr marL="514350" indent="-135000">
              <a:lnSpc>
                <a:spcPct val="100000"/>
              </a:lnSpc>
              <a:spcBef>
                <a:spcPts val="0"/>
              </a:spcBef>
              <a:spcAft>
                <a:spcPts val="675"/>
              </a:spcAft>
              <a:buClr>
                <a:schemeClr val="accent3">
                  <a:lumMod val="75000"/>
                </a:schemeClr>
              </a:buClr>
              <a:tabLst/>
              <a:defRPr sz="1200"/>
            </a:lvl2pPr>
            <a:lvl3pPr marL="857250" indent="-135000">
              <a:lnSpc>
                <a:spcPct val="100000"/>
              </a:lnSpc>
              <a:spcBef>
                <a:spcPts val="0"/>
              </a:spcBef>
              <a:spcAft>
                <a:spcPts val="675"/>
              </a:spcAft>
              <a:buClr>
                <a:schemeClr val="accent3">
                  <a:lumMod val="75000"/>
                </a:schemeClr>
              </a:buClr>
              <a:tabLst/>
              <a:defRPr sz="1050"/>
            </a:lvl3pPr>
            <a:lvl4pPr marL="1200150" indent="-135000">
              <a:lnSpc>
                <a:spcPct val="100000"/>
              </a:lnSpc>
              <a:spcBef>
                <a:spcPts val="0"/>
              </a:spcBef>
              <a:spcAft>
                <a:spcPts val="675"/>
              </a:spcAft>
              <a:buClr>
                <a:schemeClr val="accent3">
                  <a:lumMod val="75000"/>
                </a:schemeClr>
              </a:buClr>
              <a:tabLst/>
              <a:defRPr sz="900"/>
            </a:lvl4pPr>
            <a:lvl5pPr marL="1543050" indent="-135000">
              <a:lnSpc>
                <a:spcPct val="100000"/>
              </a:lnSpc>
              <a:spcBef>
                <a:spcPts val="0"/>
              </a:spcBef>
              <a:spcAft>
                <a:spcPts val="675"/>
              </a:spcAft>
              <a:buClr>
                <a:schemeClr val="accent3">
                  <a:lumMod val="75000"/>
                </a:schemeClr>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502C98BE-8D40-A544-8930-1C83BB8132BD}"/>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223EEE39-FD6A-9F40-88EF-6DD35FF4FC57}"/>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45367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Geo Expansion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chemeClr val="accent3"/>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50" indent="-133350">
              <a:lnSpc>
                <a:spcPct val="100000"/>
              </a:lnSpc>
              <a:spcBef>
                <a:spcPts val="0"/>
              </a:spcBef>
              <a:spcAft>
                <a:spcPts val="675"/>
              </a:spcAft>
              <a:buClr>
                <a:schemeClr val="accent3"/>
              </a:buClr>
              <a:tabLst/>
              <a:defRPr sz="1350"/>
            </a:lvl1pPr>
            <a:lvl2pPr marL="239316" indent="-135000">
              <a:lnSpc>
                <a:spcPct val="100000"/>
              </a:lnSpc>
              <a:spcBef>
                <a:spcPts val="0"/>
              </a:spcBef>
              <a:spcAft>
                <a:spcPts val="675"/>
              </a:spcAft>
              <a:buClr>
                <a:schemeClr val="accent3"/>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chemeClr val="accent3"/>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50" indent="-133350">
              <a:lnSpc>
                <a:spcPct val="100000"/>
              </a:lnSpc>
              <a:spcBef>
                <a:spcPts val="0"/>
              </a:spcBef>
              <a:spcAft>
                <a:spcPts val="675"/>
              </a:spcAft>
              <a:buClr>
                <a:srgbClr val="009BD7"/>
              </a:buClr>
              <a:tabLst/>
              <a:defRPr sz="1350"/>
            </a:lvl1pPr>
            <a:lvl2pPr marL="239316" indent="-135000">
              <a:lnSpc>
                <a:spcPct val="100000"/>
              </a:lnSpc>
              <a:spcBef>
                <a:spcPts val="0"/>
              </a:spcBef>
              <a:spcAft>
                <a:spcPts val="675"/>
              </a:spcAft>
              <a:buClr>
                <a:srgbClr val="009BD7"/>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50" indent="-133350">
              <a:lnSpc>
                <a:spcPct val="100000"/>
              </a:lnSpc>
              <a:spcBef>
                <a:spcPts val="0"/>
              </a:spcBef>
              <a:spcAft>
                <a:spcPts val="675"/>
              </a:spcAft>
              <a:buClr>
                <a:srgbClr val="2CAFE5"/>
              </a:buClr>
              <a:tabLst/>
              <a:defRPr sz="1350"/>
            </a:lvl1pPr>
            <a:lvl2pPr marL="239316" indent="-135000">
              <a:lnSpc>
                <a:spcPct val="100000"/>
              </a:lnSpc>
              <a:spcBef>
                <a:spcPts val="0"/>
              </a:spcBef>
              <a:spcAft>
                <a:spcPts val="675"/>
              </a:spcAft>
              <a:buClr>
                <a:srgbClr val="2CAFE5"/>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16" name="Footer Placeholder 4">
            <a:extLst>
              <a:ext uri="{FF2B5EF4-FFF2-40B4-BE49-F238E27FC236}">
                <a16:creationId xmlns:a16="http://schemas.microsoft.com/office/drawing/2014/main" id="{7BAE01EA-E4B1-B646-8CDA-62374C44A862}"/>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8" name="Slide Number Placeholder 5">
            <a:extLst>
              <a:ext uri="{FF2B5EF4-FFF2-40B4-BE49-F238E27FC236}">
                <a16:creationId xmlns:a16="http://schemas.microsoft.com/office/drawing/2014/main" id="{FC2D7413-4BC4-D341-A6C1-A1FB4CA84A7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61877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Enablers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8"/>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Enablers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9" indent="-134119">
              <a:lnSpc>
                <a:spcPct val="100000"/>
              </a:lnSpc>
              <a:spcBef>
                <a:spcPts val="0"/>
              </a:spcBef>
              <a:spcAft>
                <a:spcPts val="675"/>
              </a:spcAft>
              <a:buClr>
                <a:schemeClr val="accent3">
                  <a:lumMod val="50000"/>
                </a:schemeClr>
              </a:buClr>
              <a:tabLst/>
              <a:defRPr sz="1350"/>
            </a:lvl1pPr>
            <a:lvl2pPr marL="514350" indent="-135000">
              <a:lnSpc>
                <a:spcPct val="100000"/>
              </a:lnSpc>
              <a:spcBef>
                <a:spcPts val="0"/>
              </a:spcBef>
              <a:spcAft>
                <a:spcPts val="675"/>
              </a:spcAft>
              <a:buClr>
                <a:schemeClr val="accent3">
                  <a:lumMod val="50000"/>
                </a:schemeClr>
              </a:buClr>
              <a:tabLst/>
              <a:defRPr sz="1200"/>
            </a:lvl2pPr>
            <a:lvl3pPr marL="857250" indent="-135000">
              <a:lnSpc>
                <a:spcPct val="100000"/>
              </a:lnSpc>
              <a:spcBef>
                <a:spcPts val="0"/>
              </a:spcBef>
              <a:spcAft>
                <a:spcPts val="675"/>
              </a:spcAft>
              <a:buClr>
                <a:schemeClr val="accent3">
                  <a:lumMod val="50000"/>
                </a:schemeClr>
              </a:buClr>
              <a:tabLst/>
              <a:defRPr sz="1050"/>
            </a:lvl3pPr>
            <a:lvl4pPr marL="1200150" indent="-135000">
              <a:lnSpc>
                <a:spcPct val="100000"/>
              </a:lnSpc>
              <a:spcBef>
                <a:spcPts val="0"/>
              </a:spcBef>
              <a:spcAft>
                <a:spcPts val="675"/>
              </a:spcAft>
              <a:buClr>
                <a:schemeClr val="accent3">
                  <a:lumMod val="50000"/>
                </a:schemeClr>
              </a:buClr>
              <a:tabLst/>
              <a:defRPr sz="900"/>
            </a:lvl4pPr>
            <a:lvl5pPr marL="1543050" indent="-135000">
              <a:lnSpc>
                <a:spcPct val="100000"/>
              </a:lnSpc>
              <a:spcBef>
                <a:spcPts val="0"/>
              </a:spcBef>
              <a:spcAft>
                <a:spcPts val="675"/>
              </a:spcAft>
              <a:buClr>
                <a:schemeClr val="accent3">
                  <a:lumMod val="50000"/>
                </a:schemeClr>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3DE89CCE-A9A0-3F4A-AAA2-F7C0E99F644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7088E02C-E48A-A646-B4D3-2E108FBB94F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65301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Enablers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rgbClr val="004A80"/>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50" indent="-133350">
              <a:lnSpc>
                <a:spcPct val="100000"/>
              </a:lnSpc>
              <a:spcBef>
                <a:spcPts val="0"/>
              </a:spcBef>
              <a:spcAft>
                <a:spcPts val="675"/>
              </a:spcAft>
              <a:buClr>
                <a:schemeClr val="accent3"/>
              </a:buClr>
              <a:tabLst/>
              <a:defRPr sz="1350"/>
            </a:lvl1pPr>
            <a:lvl2pPr marL="239316" indent="-135000">
              <a:lnSpc>
                <a:spcPct val="100000"/>
              </a:lnSpc>
              <a:spcBef>
                <a:spcPts val="0"/>
              </a:spcBef>
              <a:spcAft>
                <a:spcPts val="675"/>
              </a:spcAft>
              <a:buClr>
                <a:schemeClr val="accent3"/>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rgbClr val="004A80"/>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50" indent="-133350">
              <a:lnSpc>
                <a:spcPct val="100000"/>
              </a:lnSpc>
              <a:spcBef>
                <a:spcPts val="0"/>
              </a:spcBef>
              <a:spcAft>
                <a:spcPts val="675"/>
              </a:spcAft>
              <a:buClr>
                <a:srgbClr val="009BD7"/>
              </a:buClr>
              <a:tabLst/>
              <a:defRPr sz="1350"/>
            </a:lvl1pPr>
            <a:lvl2pPr marL="239316" indent="-135000">
              <a:lnSpc>
                <a:spcPct val="100000"/>
              </a:lnSpc>
              <a:spcBef>
                <a:spcPts val="0"/>
              </a:spcBef>
              <a:spcAft>
                <a:spcPts val="675"/>
              </a:spcAft>
              <a:buClr>
                <a:srgbClr val="009BD7"/>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50" indent="-133350">
              <a:lnSpc>
                <a:spcPct val="100000"/>
              </a:lnSpc>
              <a:spcBef>
                <a:spcPts val="0"/>
              </a:spcBef>
              <a:spcAft>
                <a:spcPts val="675"/>
              </a:spcAft>
              <a:buClr>
                <a:srgbClr val="2CAFE5"/>
              </a:buClr>
              <a:tabLst/>
              <a:defRPr sz="1350"/>
            </a:lvl1pPr>
            <a:lvl2pPr marL="239316" indent="-135000">
              <a:lnSpc>
                <a:spcPct val="100000"/>
              </a:lnSpc>
              <a:spcBef>
                <a:spcPts val="0"/>
              </a:spcBef>
              <a:spcAft>
                <a:spcPts val="675"/>
              </a:spcAft>
              <a:buClr>
                <a:srgbClr val="2CAFE5"/>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16" name="Footer Placeholder 4">
            <a:extLst>
              <a:ext uri="{FF2B5EF4-FFF2-40B4-BE49-F238E27FC236}">
                <a16:creationId xmlns:a16="http://schemas.microsoft.com/office/drawing/2014/main" id="{B70769E2-B52D-374F-A54C-6CBEF535C264}"/>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8" name="Slide Number Placeholder 5">
            <a:extLst>
              <a:ext uri="{FF2B5EF4-FFF2-40B4-BE49-F238E27FC236}">
                <a16:creationId xmlns:a16="http://schemas.microsoft.com/office/drawing/2014/main" id="{E0A19371-C411-794C-82D6-EB4EE552C280}"/>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25581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8590430-BF53-314A-89BE-8ED5A9EFCDA3}"/>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3" name="Slide Number Placeholder 5">
            <a:extLst>
              <a:ext uri="{FF2B5EF4-FFF2-40B4-BE49-F238E27FC236}">
                <a16:creationId xmlns:a16="http://schemas.microsoft.com/office/drawing/2014/main" id="{BA22035F-860C-E849-BCD4-2CA450F34BCF}"/>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62706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C7E4C754-8F67-A14E-9EBB-53518DAC872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4" name="Slide Number Placeholder 5">
            <a:extLst>
              <a:ext uri="{FF2B5EF4-FFF2-40B4-BE49-F238E27FC236}">
                <a16:creationId xmlns:a16="http://schemas.microsoft.com/office/drawing/2014/main" id="{14A6C322-E40C-2D43-8279-75456B124D53}"/>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97015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5732-0143-744F-9300-1F65A679B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3D263-28A0-EB49-9E0D-A8A5C0993B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A9E59B63-7F74-1B4C-B47F-224674E1625A}"/>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0B925A21-45BF-1F4C-A8EC-2CDCC64B2CA2}"/>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402967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D1518-01CE-5F40-A3DC-F8ED9A0B3FA3}"/>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80000" y="3387181"/>
            <a:ext cx="8784613" cy="828000"/>
          </a:xfrm>
        </p:spPr>
        <p:txBody>
          <a:bodyPr rIns="0" anchor="b" anchorCtr="0"/>
          <a:lstStyle>
            <a:lvl1pPr algn="l">
              <a:defRPr sz="3600"/>
            </a:lvl1pPr>
          </a:lstStyle>
          <a:p>
            <a:r>
              <a:rPr lang="en-US"/>
              <a:t>Click to edit Master title style</a:t>
            </a:r>
          </a:p>
        </p:txBody>
      </p:sp>
      <p:sp>
        <p:nvSpPr>
          <p:cNvPr id="3" name="Subtitle 2"/>
          <p:cNvSpPr>
            <a:spLocks noGrp="1"/>
          </p:cNvSpPr>
          <p:nvPr>
            <p:ph type="subTitle" idx="1"/>
          </p:nvPr>
        </p:nvSpPr>
        <p:spPr>
          <a:xfrm>
            <a:off x="180000" y="4323181"/>
            <a:ext cx="6480000" cy="556388"/>
          </a:xfrm>
        </p:spPr>
        <p:txBody>
          <a:bodyPr tIns="36000" rIns="0" anchor="t" anchorCtr="0"/>
          <a:lstStyle>
            <a:lvl1pPr marL="0" indent="0" algn="l">
              <a:lnSpc>
                <a:spcPct val="100000"/>
              </a:lnSpc>
              <a:spcBef>
                <a:spcPts val="0"/>
              </a:spcBef>
              <a:spcAft>
                <a:spcPts val="400"/>
              </a:spcAft>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7" name="Picture Placeholder 4">
            <a:extLst>
              <a:ext uri="{FF2B5EF4-FFF2-40B4-BE49-F238E27FC236}">
                <a16:creationId xmlns:a16="http://schemas.microsoft.com/office/drawing/2014/main" id="{7023BDA7-CBB6-8C46-BBE8-B2B4B322C704}"/>
              </a:ext>
            </a:extLst>
          </p:cNvPr>
          <p:cNvSpPr>
            <a:spLocks noGrp="1"/>
          </p:cNvSpPr>
          <p:nvPr>
            <p:ph type="pic" sz="quarter" idx="13"/>
          </p:nvPr>
        </p:nvSpPr>
        <p:spPr>
          <a:xfrm>
            <a:off x="180000" y="180000"/>
            <a:ext cx="8784000" cy="3168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8" name="Footer Placeholder 4">
            <a:extLst>
              <a:ext uri="{FF2B5EF4-FFF2-40B4-BE49-F238E27FC236}">
                <a16:creationId xmlns:a16="http://schemas.microsoft.com/office/drawing/2014/main" id="{AE67755F-7A31-4F4D-94AE-1F7682D9D6B4}"/>
              </a:ext>
            </a:extLst>
          </p:cNvPr>
          <p:cNvSpPr txBox="1">
            <a:spLocks/>
          </p:cNvSpPr>
          <p:nvPr userDrawn="1"/>
        </p:nvSpPr>
        <p:spPr>
          <a:xfrm>
            <a:off x="8306812" y="4842880"/>
            <a:ext cx="180000" cy="92333"/>
          </a:xfrm>
          <a:prstGeom prst="rect">
            <a:avLst/>
          </a:prstGeom>
          <a:solidFill>
            <a:schemeClr val="accent2"/>
          </a:solidFill>
        </p:spPr>
        <p:txBody>
          <a:bodyPr vert="horz" wrap="square" lIns="0" tIns="0" rIns="0" bIns="0" rtlCol="0" anchor="ctr">
            <a:spAutoFit/>
          </a:bodyPr>
          <a:lstStyle>
            <a:defPPr>
              <a:defRPr lang="en-US"/>
            </a:defPPr>
            <a:lvl1pPr marL="0" algn="r" defTabSz="457200" rtl="0" eaLnBrk="1" latinLnBrk="0" hangingPunct="1">
              <a:defRPr sz="600" kern="600" spc="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600">
                <a:solidFill>
                  <a:schemeClr val="accent2"/>
                </a:solidFill>
              </a:rPr>
              <a:t>•</a:t>
            </a:r>
          </a:p>
        </p:txBody>
      </p:sp>
    </p:spTree>
    <p:extLst>
      <p:ext uri="{BB962C8B-B14F-4D97-AF65-F5344CB8AC3E}">
        <p14:creationId xmlns:p14="http://schemas.microsoft.com/office/powerpoint/2010/main" val="413866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3"/>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D1518-01CE-5F40-A3DC-F8ED9A0B3FA3}"/>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80000" y="3387181"/>
            <a:ext cx="8784613" cy="828000"/>
          </a:xfrm>
        </p:spPr>
        <p:txBody>
          <a:bodyPr rIns="0" anchor="b" anchorCtr="0"/>
          <a:lstStyle>
            <a:lvl1pPr algn="l">
              <a:defRPr sz="3600"/>
            </a:lvl1pPr>
          </a:lstStyle>
          <a:p>
            <a:r>
              <a:rPr lang="en-US"/>
              <a:t>Click to edit Master title style</a:t>
            </a:r>
          </a:p>
        </p:txBody>
      </p:sp>
      <p:sp>
        <p:nvSpPr>
          <p:cNvPr id="3" name="Subtitle 2"/>
          <p:cNvSpPr>
            <a:spLocks noGrp="1"/>
          </p:cNvSpPr>
          <p:nvPr>
            <p:ph type="subTitle" idx="1"/>
          </p:nvPr>
        </p:nvSpPr>
        <p:spPr>
          <a:xfrm>
            <a:off x="180000" y="4323181"/>
            <a:ext cx="6480000" cy="556388"/>
          </a:xfrm>
        </p:spPr>
        <p:txBody>
          <a:bodyPr tIns="36000" rIns="0" anchor="t" anchorCtr="0"/>
          <a:lstStyle>
            <a:lvl1pPr marL="0" indent="0" algn="l">
              <a:lnSpc>
                <a:spcPct val="100000"/>
              </a:lnSpc>
              <a:spcBef>
                <a:spcPts val="0"/>
              </a:spcBef>
              <a:spcAft>
                <a:spcPts val="400"/>
              </a:spcAft>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7" name="Picture Placeholder 4">
            <a:extLst>
              <a:ext uri="{FF2B5EF4-FFF2-40B4-BE49-F238E27FC236}">
                <a16:creationId xmlns:a16="http://schemas.microsoft.com/office/drawing/2014/main" id="{7023BDA7-CBB6-8C46-BBE8-B2B4B322C704}"/>
              </a:ext>
            </a:extLst>
          </p:cNvPr>
          <p:cNvSpPr>
            <a:spLocks noGrp="1"/>
          </p:cNvSpPr>
          <p:nvPr>
            <p:ph type="pic" sz="quarter" idx="13"/>
          </p:nvPr>
        </p:nvSpPr>
        <p:spPr>
          <a:xfrm>
            <a:off x="180000" y="180000"/>
            <a:ext cx="8784000" cy="3168000"/>
          </a:xfrm>
          <a:solidFill>
            <a:srgbClr val="2CAFE5"/>
          </a:solidFill>
        </p:spPr>
        <p:txBody>
          <a:bodyPr lIns="72000" tIns="36000">
            <a:normAutofit/>
          </a:bodyPr>
          <a:lstStyle>
            <a:lvl1pPr marL="0" indent="0">
              <a:buNone/>
              <a:defRPr sz="1800">
                <a:solidFill>
                  <a:schemeClr val="accent3"/>
                </a:solidFill>
              </a:defRPr>
            </a:lvl1pPr>
          </a:lstStyle>
          <a:p>
            <a:endParaRPr lang="en-US"/>
          </a:p>
        </p:txBody>
      </p:sp>
      <p:sp>
        <p:nvSpPr>
          <p:cNvPr id="8" name="Footer Placeholder 4">
            <a:extLst>
              <a:ext uri="{FF2B5EF4-FFF2-40B4-BE49-F238E27FC236}">
                <a16:creationId xmlns:a16="http://schemas.microsoft.com/office/drawing/2014/main" id="{AE67755F-7A31-4F4D-94AE-1F7682D9D6B4}"/>
              </a:ext>
            </a:extLst>
          </p:cNvPr>
          <p:cNvSpPr txBox="1">
            <a:spLocks/>
          </p:cNvSpPr>
          <p:nvPr userDrawn="1"/>
        </p:nvSpPr>
        <p:spPr>
          <a:xfrm>
            <a:off x="8306812" y="4842880"/>
            <a:ext cx="180000" cy="92333"/>
          </a:xfrm>
          <a:prstGeom prst="rect">
            <a:avLst/>
          </a:prstGeom>
          <a:solidFill>
            <a:schemeClr val="accent3"/>
          </a:solidFill>
        </p:spPr>
        <p:txBody>
          <a:bodyPr vert="horz" wrap="square" lIns="0" tIns="0" rIns="0" bIns="0" rtlCol="0" anchor="ctr">
            <a:spAutoFit/>
          </a:bodyPr>
          <a:lstStyle>
            <a:defPPr>
              <a:defRPr lang="en-US"/>
            </a:defPPr>
            <a:lvl1pPr marL="0" algn="r" defTabSz="457200" rtl="0" eaLnBrk="1" latinLnBrk="0" hangingPunct="1">
              <a:defRPr sz="600" kern="600" spc="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600">
              <a:solidFill>
                <a:schemeClr val="accent2"/>
              </a:solidFill>
            </a:endParaRPr>
          </a:p>
        </p:txBody>
      </p:sp>
    </p:spTree>
    <p:extLst>
      <p:ext uri="{BB962C8B-B14F-4D97-AF65-F5344CB8AC3E}">
        <p14:creationId xmlns:p14="http://schemas.microsoft.com/office/powerpoint/2010/main" val="361312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CBCBF-8CBA-7C4E-BA5D-B413C031ECBD}"/>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3">
            <a:extLst>
              <a:ext uri="{FF2B5EF4-FFF2-40B4-BE49-F238E27FC236}">
                <a16:creationId xmlns:a16="http://schemas.microsoft.com/office/drawing/2014/main" id="{2EA3E028-5EDA-A84C-A979-051B4BA988E5}"/>
              </a:ext>
            </a:extLst>
          </p:cNvPr>
          <p:cNvSpPr>
            <a:spLocks noGrp="1"/>
          </p:cNvSpPr>
          <p:nvPr>
            <p:ph type="pic" sz="quarter" idx="16"/>
          </p:nvPr>
        </p:nvSpPr>
        <p:spPr>
          <a:xfrm>
            <a:off x="4104000" y="520700"/>
            <a:ext cx="5040000" cy="4103688"/>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2" name="Title 1"/>
          <p:cNvSpPr>
            <a:spLocks noGrp="1"/>
          </p:cNvSpPr>
          <p:nvPr>
            <p:ph type="title"/>
          </p:nvPr>
        </p:nvSpPr>
        <p:spPr>
          <a:xfrm>
            <a:off x="486000" y="520700"/>
            <a:ext cx="3132000" cy="720000"/>
          </a:xfrm>
        </p:spPr>
        <p:txBody>
          <a:bodyPr anchor="ctr"/>
          <a:lstStyle/>
          <a:p>
            <a:r>
              <a:rPr lang="en-US"/>
              <a:t>Click to edit</a:t>
            </a:r>
          </a:p>
        </p:txBody>
      </p:sp>
      <p:sp>
        <p:nvSpPr>
          <p:cNvPr id="22" name="Text Placeholder 21">
            <a:extLst>
              <a:ext uri="{FF2B5EF4-FFF2-40B4-BE49-F238E27FC236}">
                <a16:creationId xmlns:a16="http://schemas.microsoft.com/office/drawing/2014/main" id="{6A354D78-3932-4140-AE6C-5CA6D289A2DD}"/>
              </a:ext>
            </a:extLst>
          </p:cNvPr>
          <p:cNvSpPr>
            <a:spLocks noGrp="1"/>
          </p:cNvSpPr>
          <p:nvPr>
            <p:ph type="body" sz="quarter" idx="18"/>
          </p:nvPr>
        </p:nvSpPr>
        <p:spPr>
          <a:xfrm>
            <a:off x="1044313" y="1440000"/>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0" name="Text Placeholder 19">
            <a:extLst>
              <a:ext uri="{FF2B5EF4-FFF2-40B4-BE49-F238E27FC236}">
                <a16:creationId xmlns:a16="http://schemas.microsoft.com/office/drawing/2014/main" id="{779DC3D4-6552-EB4B-AEAF-11A5048990F6}"/>
              </a:ext>
            </a:extLst>
          </p:cNvPr>
          <p:cNvSpPr>
            <a:spLocks noGrp="1" noChangeAspect="1"/>
          </p:cNvSpPr>
          <p:nvPr>
            <p:ph type="body" sz="quarter" idx="17" hasCustomPrompt="1"/>
          </p:nvPr>
        </p:nvSpPr>
        <p:spPr>
          <a:xfrm>
            <a:off x="468314" y="1440000"/>
            <a:ext cx="575999" cy="576000"/>
          </a:xfrm>
          <a:solidFill>
            <a:schemeClr val="accent2"/>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23" name="Text Placeholder 21">
            <a:extLst>
              <a:ext uri="{FF2B5EF4-FFF2-40B4-BE49-F238E27FC236}">
                <a16:creationId xmlns:a16="http://schemas.microsoft.com/office/drawing/2014/main" id="{A5E7CBE9-8938-2F4D-A5CB-31F5CC50D7D1}"/>
              </a:ext>
            </a:extLst>
          </p:cNvPr>
          <p:cNvSpPr>
            <a:spLocks noGrp="1"/>
          </p:cNvSpPr>
          <p:nvPr>
            <p:ph type="body" sz="quarter" idx="19"/>
          </p:nvPr>
        </p:nvSpPr>
        <p:spPr>
          <a:xfrm>
            <a:off x="1044313" y="2148944"/>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4" name="Text Placeholder 19">
            <a:extLst>
              <a:ext uri="{FF2B5EF4-FFF2-40B4-BE49-F238E27FC236}">
                <a16:creationId xmlns:a16="http://schemas.microsoft.com/office/drawing/2014/main" id="{CBB1BA75-35D9-0E4C-B3C8-5BA77763D4A3}"/>
              </a:ext>
            </a:extLst>
          </p:cNvPr>
          <p:cNvSpPr>
            <a:spLocks noGrp="1" noChangeAspect="1"/>
          </p:cNvSpPr>
          <p:nvPr>
            <p:ph type="body" sz="quarter" idx="20" hasCustomPrompt="1"/>
          </p:nvPr>
        </p:nvSpPr>
        <p:spPr>
          <a:xfrm>
            <a:off x="468314" y="2148944"/>
            <a:ext cx="575999" cy="576000"/>
          </a:xfrm>
          <a:solidFill>
            <a:schemeClr val="accent3"/>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25" name="Text Placeholder 21">
            <a:extLst>
              <a:ext uri="{FF2B5EF4-FFF2-40B4-BE49-F238E27FC236}">
                <a16:creationId xmlns:a16="http://schemas.microsoft.com/office/drawing/2014/main" id="{51D42E41-7BE8-0149-A897-0B6C2799C4D2}"/>
              </a:ext>
            </a:extLst>
          </p:cNvPr>
          <p:cNvSpPr>
            <a:spLocks noGrp="1"/>
          </p:cNvSpPr>
          <p:nvPr>
            <p:ph type="body" sz="quarter" idx="21"/>
          </p:nvPr>
        </p:nvSpPr>
        <p:spPr>
          <a:xfrm>
            <a:off x="1044313" y="2857888"/>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6" name="Text Placeholder 19">
            <a:extLst>
              <a:ext uri="{FF2B5EF4-FFF2-40B4-BE49-F238E27FC236}">
                <a16:creationId xmlns:a16="http://schemas.microsoft.com/office/drawing/2014/main" id="{5BA60566-8366-B946-A254-B59F426CB3F9}"/>
              </a:ext>
            </a:extLst>
          </p:cNvPr>
          <p:cNvSpPr>
            <a:spLocks noGrp="1" noChangeAspect="1"/>
          </p:cNvSpPr>
          <p:nvPr>
            <p:ph type="body" sz="quarter" idx="22" hasCustomPrompt="1"/>
          </p:nvPr>
        </p:nvSpPr>
        <p:spPr>
          <a:xfrm>
            <a:off x="468314" y="2857888"/>
            <a:ext cx="575999" cy="576000"/>
          </a:xfrm>
          <a:solidFill>
            <a:schemeClr val="accent4"/>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27" name="Text Placeholder 21">
            <a:extLst>
              <a:ext uri="{FF2B5EF4-FFF2-40B4-BE49-F238E27FC236}">
                <a16:creationId xmlns:a16="http://schemas.microsoft.com/office/drawing/2014/main" id="{53838DD1-A6E4-E946-9006-E6FE8D2BA8B3}"/>
              </a:ext>
            </a:extLst>
          </p:cNvPr>
          <p:cNvSpPr>
            <a:spLocks noGrp="1"/>
          </p:cNvSpPr>
          <p:nvPr>
            <p:ph type="body" sz="quarter" idx="23"/>
          </p:nvPr>
        </p:nvSpPr>
        <p:spPr>
          <a:xfrm>
            <a:off x="1044313" y="3566832"/>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8" name="Text Placeholder 19">
            <a:extLst>
              <a:ext uri="{FF2B5EF4-FFF2-40B4-BE49-F238E27FC236}">
                <a16:creationId xmlns:a16="http://schemas.microsoft.com/office/drawing/2014/main" id="{8810FF95-1292-E34A-9F55-C72425EE0983}"/>
              </a:ext>
            </a:extLst>
          </p:cNvPr>
          <p:cNvSpPr>
            <a:spLocks noGrp="1" noChangeAspect="1"/>
          </p:cNvSpPr>
          <p:nvPr>
            <p:ph type="body" sz="quarter" idx="24" hasCustomPrompt="1"/>
          </p:nvPr>
        </p:nvSpPr>
        <p:spPr>
          <a:xfrm>
            <a:off x="468314" y="3566832"/>
            <a:ext cx="575999" cy="576000"/>
          </a:xfrm>
          <a:solidFill>
            <a:schemeClr val="accent6"/>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35" name="Text Placeholder 21">
            <a:extLst>
              <a:ext uri="{FF2B5EF4-FFF2-40B4-BE49-F238E27FC236}">
                <a16:creationId xmlns:a16="http://schemas.microsoft.com/office/drawing/2014/main" id="{CA07C49F-ED27-E743-9229-313519B23F1C}"/>
              </a:ext>
            </a:extLst>
          </p:cNvPr>
          <p:cNvSpPr>
            <a:spLocks noGrp="1"/>
          </p:cNvSpPr>
          <p:nvPr>
            <p:ph type="body" sz="quarter" idx="25"/>
          </p:nvPr>
        </p:nvSpPr>
        <p:spPr>
          <a:xfrm>
            <a:off x="5400000" y="1440000"/>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36" name="Text Placeholder 19">
            <a:extLst>
              <a:ext uri="{FF2B5EF4-FFF2-40B4-BE49-F238E27FC236}">
                <a16:creationId xmlns:a16="http://schemas.microsoft.com/office/drawing/2014/main" id="{D9574056-0700-3845-A2E1-ACF03F6F3400}"/>
              </a:ext>
            </a:extLst>
          </p:cNvPr>
          <p:cNvSpPr>
            <a:spLocks noGrp="1" noChangeAspect="1"/>
          </p:cNvSpPr>
          <p:nvPr>
            <p:ph type="body" sz="quarter" idx="26" hasCustomPrompt="1"/>
          </p:nvPr>
        </p:nvSpPr>
        <p:spPr>
          <a:xfrm>
            <a:off x="4824001" y="1440000"/>
            <a:ext cx="575999" cy="576000"/>
          </a:xfrm>
          <a:solidFill>
            <a:srgbClr val="009BD7"/>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37" name="Text Placeholder 21">
            <a:extLst>
              <a:ext uri="{FF2B5EF4-FFF2-40B4-BE49-F238E27FC236}">
                <a16:creationId xmlns:a16="http://schemas.microsoft.com/office/drawing/2014/main" id="{4A3C1382-9A41-8146-8F8B-2F8C119A368C}"/>
              </a:ext>
            </a:extLst>
          </p:cNvPr>
          <p:cNvSpPr>
            <a:spLocks noGrp="1"/>
          </p:cNvSpPr>
          <p:nvPr>
            <p:ph type="body" sz="quarter" idx="27"/>
          </p:nvPr>
        </p:nvSpPr>
        <p:spPr>
          <a:xfrm>
            <a:off x="5400000" y="2148944"/>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38" name="Text Placeholder 19">
            <a:extLst>
              <a:ext uri="{FF2B5EF4-FFF2-40B4-BE49-F238E27FC236}">
                <a16:creationId xmlns:a16="http://schemas.microsoft.com/office/drawing/2014/main" id="{F79C5D56-56A0-F745-B13E-A75C39272548}"/>
              </a:ext>
            </a:extLst>
          </p:cNvPr>
          <p:cNvSpPr>
            <a:spLocks noGrp="1" noChangeAspect="1"/>
          </p:cNvSpPr>
          <p:nvPr>
            <p:ph type="body" sz="quarter" idx="28" hasCustomPrompt="1"/>
          </p:nvPr>
        </p:nvSpPr>
        <p:spPr>
          <a:xfrm>
            <a:off x="4824001" y="2148944"/>
            <a:ext cx="575999" cy="576000"/>
          </a:xfrm>
          <a:solidFill>
            <a:schemeClr val="accent1"/>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39" name="Text Placeholder 21">
            <a:extLst>
              <a:ext uri="{FF2B5EF4-FFF2-40B4-BE49-F238E27FC236}">
                <a16:creationId xmlns:a16="http://schemas.microsoft.com/office/drawing/2014/main" id="{31F62866-CFB8-034D-BD6C-C95A43683184}"/>
              </a:ext>
            </a:extLst>
          </p:cNvPr>
          <p:cNvSpPr>
            <a:spLocks noGrp="1"/>
          </p:cNvSpPr>
          <p:nvPr>
            <p:ph type="body" sz="quarter" idx="29"/>
          </p:nvPr>
        </p:nvSpPr>
        <p:spPr>
          <a:xfrm>
            <a:off x="5400000" y="2857888"/>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40" name="Text Placeholder 19">
            <a:extLst>
              <a:ext uri="{FF2B5EF4-FFF2-40B4-BE49-F238E27FC236}">
                <a16:creationId xmlns:a16="http://schemas.microsoft.com/office/drawing/2014/main" id="{64B5E6B2-5742-CD43-9767-020954150469}"/>
              </a:ext>
            </a:extLst>
          </p:cNvPr>
          <p:cNvSpPr>
            <a:spLocks noGrp="1" noChangeAspect="1"/>
          </p:cNvSpPr>
          <p:nvPr>
            <p:ph type="body" sz="quarter" idx="30" hasCustomPrompt="1"/>
          </p:nvPr>
        </p:nvSpPr>
        <p:spPr>
          <a:xfrm>
            <a:off x="4824001" y="2857888"/>
            <a:ext cx="575999" cy="576000"/>
          </a:xfrm>
          <a:solidFill>
            <a:srgbClr val="DE007D"/>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41" name="Text Placeholder 21">
            <a:extLst>
              <a:ext uri="{FF2B5EF4-FFF2-40B4-BE49-F238E27FC236}">
                <a16:creationId xmlns:a16="http://schemas.microsoft.com/office/drawing/2014/main" id="{C208A51B-E3EE-EF4D-8557-DB1F14F4771E}"/>
              </a:ext>
            </a:extLst>
          </p:cNvPr>
          <p:cNvSpPr>
            <a:spLocks noGrp="1"/>
          </p:cNvSpPr>
          <p:nvPr>
            <p:ph type="body" sz="quarter" idx="31"/>
          </p:nvPr>
        </p:nvSpPr>
        <p:spPr>
          <a:xfrm>
            <a:off x="5400000" y="3566832"/>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42" name="Text Placeholder 19">
            <a:extLst>
              <a:ext uri="{FF2B5EF4-FFF2-40B4-BE49-F238E27FC236}">
                <a16:creationId xmlns:a16="http://schemas.microsoft.com/office/drawing/2014/main" id="{51ED97F3-92FE-944C-B357-CD54713466DF}"/>
              </a:ext>
            </a:extLst>
          </p:cNvPr>
          <p:cNvSpPr>
            <a:spLocks noGrp="1" noChangeAspect="1"/>
          </p:cNvSpPr>
          <p:nvPr>
            <p:ph type="body" sz="quarter" idx="32" hasCustomPrompt="1"/>
          </p:nvPr>
        </p:nvSpPr>
        <p:spPr>
          <a:xfrm>
            <a:off x="4824001" y="3566832"/>
            <a:ext cx="575999" cy="576000"/>
          </a:xfrm>
          <a:solidFill>
            <a:srgbClr val="AFCA00"/>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31" name="Footer Placeholder 4">
            <a:extLst>
              <a:ext uri="{FF2B5EF4-FFF2-40B4-BE49-F238E27FC236}">
                <a16:creationId xmlns:a16="http://schemas.microsoft.com/office/drawing/2014/main" id="{0194F089-337B-1B43-A73A-E4F9594E6938}"/>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32" name="Slide Number Placeholder 5">
            <a:extLst>
              <a:ext uri="{FF2B5EF4-FFF2-40B4-BE49-F238E27FC236}">
                <a16:creationId xmlns:a16="http://schemas.microsoft.com/office/drawing/2014/main" id="{E7704AA2-7841-3446-A1B6-506E30B9762F}"/>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56440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2 Images/Lime">
    <p:bg>
      <p:bgPr>
        <a:solidFill>
          <a:srgbClr val="AFCA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139" y="0"/>
            <a:ext cx="3542749" cy="2434930"/>
          </a:xfrm>
        </p:spPr>
        <p:txBody>
          <a:bodyPr lIns="0" rIns="0" anchor="ctr" anchorCtr="0"/>
          <a:lstStyle>
            <a:lvl1pPr algn="r">
              <a:defRPr/>
            </a:lvl1p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860000" y="2700000"/>
            <a:ext cx="3744000" cy="2412000"/>
          </a:xfrm>
        </p:spPr>
        <p:txBody>
          <a:bodyPr lIns="234000" anchor="ctr"/>
          <a:lstStyle>
            <a:lvl1pPr algn="l">
              <a:lnSpc>
                <a:spcPct val="100000"/>
              </a:lnSpc>
              <a:spcBef>
                <a:spcPts val="0"/>
              </a:spcBef>
              <a:spcAft>
                <a:spcPts val="600"/>
              </a:spcAft>
              <a:defRPr/>
            </a:lvl1pPr>
            <a:lvl2pPr algn="l">
              <a:lnSpc>
                <a:spcPct val="100000"/>
              </a:lnSpc>
              <a:spcBef>
                <a:spcPts val="0"/>
              </a:spcBef>
              <a:spcAft>
                <a:spcPts val="600"/>
              </a:spcAft>
              <a:defRPr/>
            </a:lvl2pPr>
            <a:lvl3pPr algn="l">
              <a:lnSpc>
                <a:spcPct val="100000"/>
              </a:lnSpc>
              <a:spcBef>
                <a:spcPts val="0"/>
              </a:spcBef>
              <a:spcAft>
                <a:spcPts val="600"/>
              </a:spcAft>
              <a:defRPr/>
            </a:lvl3pPr>
            <a:lvl4pPr algn="l">
              <a:lnSpc>
                <a:spcPct val="100000"/>
              </a:lnSpc>
              <a:spcBef>
                <a:spcPts val="0"/>
              </a:spcBef>
              <a:spcAft>
                <a:spcPts val="600"/>
              </a:spcAft>
              <a:defRPr/>
            </a:lvl4pPr>
            <a:lvl5pPr algn="l">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4">
            <a:extLst>
              <a:ext uri="{FF2B5EF4-FFF2-40B4-BE49-F238E27FC236}">
                <a16:creationId xmlns:a16="http://schemas.microsoft.com/office/drawing/2014/main" id="{446B952B-1742-0049-8922-485020A84475}"/>
              </a:ext>
            </a:extLst>
          </p:cNvPr>
          <p:cNvSpPr>
            <a:spLocks noGrp="1"/>
          </p:cNvSpPr>
          <p:nvPr>
            <p:ph type="pic" sz="quarter" idx="15"/>
          </p:nvPr>
        </p:nvSpPr>
        <p:spPr>
          <a:xfrm>
            <a:off x="518398" y="2299500"/>
            <a:ext cx="4320000" cy="2844000"/>
          </a:xfrm>
          <a:solidFill>
            <a:schemeClr val="accent4">
              <a:alpha val="10000"/>
            </a:schemeClr>
          </a:solidFill>
        </p:spPr>
        <p:txBody>
          <a:bodyPr lIns="72000" tIns="36000">
            <a:normAutofit/>
          </a:bodyPr>
          <a:lstStyle>
            <a:lvl1pPr marL="0" indent="0">
              <a:buNone/>
              <a:defRPr sz="1800">
                <a:solidFill>
                  <a:schemeClr val="accent4"/>
                </a:solidFill>
              </a:defRPr>
            </a:lvl1pPr>
          </a:lstStyle>
          <a:p>
            <a:endParaRPr lang="en-US"/>
          </a:p>
        </p:txBody>
      </p:sp>
      <p:sp>
        <p:nvSpPr>
          <p:cNvPr id="15" name="Picture Placeholder 14">
            <a:extLst>
              <a:ext uri="{FF2B5EF4-FFF2-40B4-BE49-F238E27FC236}">
                <a16:creationId xmlns:a16="http://schemas.microsoft.com/office/drawing/2014/main" id="{5D68AD80-B46E-5D42-A2C3-1B83BA5DB35E}"/>
              </a:ext>
            </a:extLst>
          </p:cNvPr>
          <p:cNvSpPr>
            <a:spLocks noGrp="1"/>
          </p:cNvSpPr>
          <p:nvPr>
            <p:ph type="pic" sz="quarter" idx="14"/>
          </p:nvPr>
        </p:nvSpPr>
        <p:spPr>
          <a:xfrm>
            <a:off x="4294228" y="-1"/>
            <a:ext cx="4320000" cy="2844000"/>
          </a:xfrm>
          <a:solidFill>
            <a:schemeClr val="accent4">
              <a:alpha val="10000"/>
            </a:schemeClr>
          </a:solidFill>
        </p:spPr>
        <p:txBody>
          <a:bodyPr lIns="72000" tIns="36000">
            <a:normAutofit/>
          </a:bodyPr>
          <a:lstStyle>
            <a:lvl1pPr marL="0" indent="0">
              <a:buNone/>
              <a:defRPr sz="1800">
                <a:solidFill>
                  <a:schemeClr val="accent4"/>
                </a:solidFill>
              </a:defRPr>
            </a:lvl1pPr>
          </a:lstStyle>
          <a:p>
            <a:endParaRPr lang="en-US"/>
          </a:p>
        </p:txBody>
      </p:sp>
      <p:sp>
        <p:nvSpPr>
          <p:cNvPr id="9" name="Footer Placeholder 4">
            <a:extLst>
              <a:ext uri="{FF2B5EF4-FFF2-40B4-BE49-F238E27FC236}">
                <a16:creationId xmlns:a16="http://schemas.microsoft.com/office/drawing/2014/main" id="{579890AA-5171-F740-88C5-ED9D2E994CFD}"/>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19E82441-4779-A148-8C74-0B3DA9F9707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21522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ontents">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CBCBF-8CBA-7C4E-BA5D-B413C031ECBD}"/>
              </a:ext>
            </a:extLst>
          </p:cNvPr>
          <p:cNvSpPr/>
          <p:nvPr userDrawn="1"/>
        </p:nvSpPr>
        <p:spPr>
          <a:xfrm>
            <a:off x="0" y="17092"/>
            <a:ext cx="4572000" cy="51435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3">
            <a:extLst>
              <a:ext uri="{FF2B5EF4-FFF2-40B4-BE49-F238E27FC236}">
                <a16:creationId xmlns:a16="http://schemas.microsoft.com/office/drawing/2014/main" id="{2EA3E028-5EDA-A84C-A979-051B4BA988E5}"/>
              </a:ext>
            </a:extLst>
          </p:cNvPr>
          <p:cNvSpPr>
            <a:spLocks noGrp="1"/>
          </p:cNvSpPr>
          <p:nvPr>
            <p:ph type="pic" sz="quarter" idx="16"/>
          </p:nvPr>
        </p:nvSpPr>
        <p:spPr>
          <a:xfrm>
            <a:off x="4104000" y="520700"/>
            <a:ext cx="5040000" cy="4103688"/>
          </a:xfrm>
          <a:solidFill>
            <a:schemeClr val="bg1">
              <a:lumMod val="95000"/>
            </a:schemeClr>
          </a:solidFill>
        </p:spPr>
        <p:txBody>
          <a:bodyPr lIns="72000" tIns="36000">
            <a:normAutofit/>
          </a:bodyPr>
          <a:lstStyle>
            <a:lvl1pPr marL="0" indent="0">
              <a:buNone/>
              <a:defRPr sz="1800">
                <a:solidFill>
                  <a:schemeClr val="bg2"/>
                </a:solidFill>
              </a:defRPr>
            </a:lvl1pPr>
          </a:lstStyle>
          <a:p>
            <a:endParaRPr lang="en-US"/>
          </a:p>
        </p:txBody>
      </p:sp>
      <p:sp>
        <p:nvSpPr>
          <p:cNvPr id="2" name="Title 1"/>
          <p:cNvSpPr>
            <a:spLocks noGrp="1"/>
          </p:cNvSpPr>
          <p:nvPr>
            <p:ph type="title"/>
          </p:nvPr>
        </p:nvSpPr>
        <p:spPr>
          <a:xfrm>
            <a:off x="486000" y="520700"/>
            <a:ext cx="3132000" cy="720000"/>
          </a:xfrm>
        </p:spPr>
        <p:txBody>
          <a:bodyPr anchor="ctr"/>
          <a:lstStyle>
            <a:lvl1pPr>
              <a:defRPr>
                <a:solidFill>
                  <a:schemeClr val="tx2"/>
                </a:solidFill>
              </a:defRPr>
            </a:lvl1pPr>
          </a:lstStyle>
          <a:p>
            <a:r>
              <a:rPr lang="en-US"/>
              <a:t>Click to edit</a:t>
            </a:r>
          </a:p>
        </p:txBody>
      </p:sp>
      <p:sp>
        <p:nvSpPr>
          <p:cNvPr id="22" name="Text Placeholder 21">
            <a:extLst>
              <a:ext uri="{FF2B5EF4-FFF2-40B4-BE49-F238E27FC236}">
                <a16:creationId xmlns:a16="http://schemas.microsoft.com/office/drawing/2014/main" id="{6A354D78-3932-4140-AE6C-5CA6D289A2DD}"/>
              </a:ext>
            </a:extLst>
          </p:cNvPr>
          <p:cNvSpPr>
            <a:spLocks noGrp="1"/>
          </p:cNvSpPr>
          <p:nvPr>
            <p:ph type="body" sz="quarter" idx="18"/>
          </p:nvPr>
        </p:nvSpPr>
        <p:spPr>
          <a:xfrm>
            <a:off x="1044313" y="1440000"/>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0" name="Text Placeholder 19">
            <a:extLst>
              <a:ext uri="{FF2B5EF4-FFF2-40B4-BE49-F238E27FC236}">
                <a16:creationId xmlns:a16="http://schemas.microsoft.com/office/drawing/2014/main" id="{779DC3D4-6552-EB4B-AEAF-11A5048990F6}"/>
              </a:ext>
            </a:extLst>
          </p:cNvPr>
          <p:cNvSpPr>
            <a:spLocks noGrp="1" noChangeAspect="1"/>
          </p:cNvSpPr>
          <p:nvPr>
            <p:ph type="body" sz="quarter" idx="17" hasCustomPrompt="1"/>
          </p:nvPr>
        </p:nvSpPr>
        <p:spPr>
          <a:xfrm>
            <a:off x="468314" y="1440000"/>
            <a:ext cx="575999" cy="576000"/>
          </a:xfrm>
          <a:solidFill>
            <a:schemeClr val="accent2"/>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23" name="Text Placeholder 21">
            <a:extLst>
              <a:ext uri="{FF2B5EF4-FFF2-40B4-BE49-F238E27FC236}">
                <a16:creationId xmlns:a16="http://schemas.microsoft.com/office/drawing/2014/main" id="{A5E7CBE9-8938-2F4D-A5CB-31F5CC50D7D1}"/>
              </a:ext>
            </a:extLst>
          </p:cNvPr>
          <p:cNvSpPr>
            <a:spLocks noGrp="1"/>
          </p:cNvSpPr>
          <p:nvPr>
            <p:ph type="body" sz="quarter" idx="19"/>
          </p:nvPr>
        </p:nvSpPr>
        <p:spPr>
          <a:xfrm>
            <a:off x="1044313" y="2148944"/>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4" name="Text Placeholder 19">
            <a:extLst>
              <a:ext uri="{FF2B5EF4-FFF2-40B4-BE49-F238E27FC236}">
                <a16:creationId xmlns:a16="http://schemas.microsoft.com/office/drawing/2014/main" id="{CBB1BA75-35D9-0E4C-B3C8-5BA77763D4A3}"/>
              </a:ext>
            </a:extLst>
          </p:cNvPr>
          <p:cNvSpPr>
            <a:spLocks noGrp="1" noChangeAspect="1"/>
          </p:cNvSpPr>
          <p:nvPr>
            <p:ph type="body" sz="quarter" idx="20" hasCustomPrompt="1"/>
          </p:nvPr>
        </p:nvSpPr>
        <p:spPr>
          <a:xfrm>
            <a:off x="468314" y="2148944"/>
            <a:ext cx="575999" cy="576000"/>
          </a:xfrm>
          <a:solidFill>
            <a:schemeClr val="accent3"/>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25" name="Text Placeholder 21">
            <a:extLst>
              <a:ext uri="{FF2B5EF4-FFF2-40B4-BE49-F238E27FC236}">
                <a16:creationId xmlns:a16="http://schemas.microsoft.com/office/drawing/2014/main" id="{51D42E41-7BE8-0149-A897-0B6C2799C4D2}"/>
              </a:ext>
            </a:extLst>
          </p:cNvPr>
          <p:cNvSpPr>
            <a:spLocks noGrp="1"/>
          </p:cNvSpPr>
          <p:nvPr>
            <p:ph type="body" sz="quarter" idx="21"/>
          </p:nvPr>
        </p:nvSpPr>
        <p:spPr>
          <a:xfrm>
            <a:off x="1044313" y="2857888"/>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6" name="Text Placeholder 19">
            <a:extLst>
              <a:ext uri="{FF2B5EF4-FFF2-40B4-BE49-F238E27FC236}">
                <a16:creationId xmlns:a16="http://schemas.microsoft.com/office/drawing/2014/main" id="{5BA60566-8366-B946-A254-B59F426CB3F9}"/>
              </a:ext>
            </a:extLst>
          </p:cNvPr>
          <p:cNvSpPr>
            <a:spLocks noGrp="1" noChangeAspect="1"/>
          </p:cNvSpPr>
          <p:nvPr>
            <p:ph type="body" sz="quarter" idx="22" hasCustomPrompt="1"/>
          </p:nvPr>
        </p:nvSpPr>
        <p:spPr>
          <a:xfrm>
            <a:off x="468314" y="2857888"/>
            <a:ext cx="575999" cy="576000"/>
          </a:xfrm>
          <a:solidFill>
            <a:schemeClr val="accent4"/>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27" name="Text Placeholder 21">
            <a:extLst>
              <a:ext uri="{FF2B5EF4-FFF2-40B4-BE49-F238E27FC236}">
                <a16:creationId xmlns:a16="http://schemas.microsoft.com/office/drawing/2014/main" id="{53838DD1-A6E4-E946-9006-E6FE8D2BA8B3}"/>
              </a:ext>
            </a:extLst>
          </p:cNvPr>
          <p:cNvSpPr>
            <a:spLocks noGrp="1"/>
          </p:cNvSpPr>
          <p:nvPr>
            <p:ph type="body" sz="quarter" idx="23"/>
          </p:nvPr>
        </p:nvSpPr>
        <p:spPr>
          <a:xfrm>
            <a:off x="1044313" y="3566832"/>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8" name="Text Placeholder 19">
            <a:extLst>
              <a:ext uri="{FF2B5EF4-FFF2-40B4-BE49-F238E27FC236}">
                <a16:creationId xmlns:a16="http://schemas.microsoft.com/office/drawing/2014/main" id="{8810FF95-1292-E34A-9F55-C72425EE0983}"/>
              </a:ext>
            </a:extLst>
          </p:cNvPr>
          <p:cNvSpPr>
            <a:spLocks noGrp="1" noChangeAspect="1"/>
          </p:cNvSpPr>
          <p:nvPr>
            <p:ph type="body" sz="quarter" idx="24" hasCustomPrompt="1"/>
          </p:nvPr>
        </p:nvSpPr>
        <p:spPr>
          <a:xfrm>
            <a:off x="468314" y="3566832"/>
            <a:ext cx="575999" cy="576000"/>
          </a:xfrm>
          <a:solidFill>
            <a:schemeClr val="accent6"/>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35" name="Text Placeholder 21">
            <a:extLst>
              <a:ext uri="{FF2B5EF4-FFF2-40B4-BE49-F238E27FC236}">
                <a16:creationId xmlns:a16="http://schemas.microsoft.com/office/drawing/2014/main" id="{CA07C49F-ED27-E743-9229-313519B23F1C}"/>
              </a:ext>
            </a:extLst>
          </p:cNvPr>
          <p:cNvSpPr>
            <a:spLocks noGrp="1"/>
          </p:cNvSpPr>
          <p:nvPr>
            <p:ph type="body" sz="quarter" idx="25"/>
          </p:nvPr>
        </p:nvSpPr>
        <p:spPr>
          <a:xfrm>
            <a:off x="5400000" y="1440000"/>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36" name="Text Placeholder 19">
            <a:extLst>
              <a:ext uri="{FF2B5EF4-FFF2-40B4-BE49-F238E27FC236}">
                <a16:creationId xmlns:a16="http://schemas.microsoft.com/office/drawing/2014/main" id="{D9574056-0700-3845-A2E1-ACF03F6F3400}"/>
              </a:ext>
            </a:extLst>
          </p:cNvPr>
          <p:cNvSpPr>
            <a:spLocks noGrp="1" noChangeAspect="1"/>
          </p:cNvSpPr>
          <p:nvPr>
            <p:ph type="body" sz="quarter" idx="26" hasCustomPrompt="1"/>
          </p:nvPr>
        </p:nvSpPr>
        <p:spPr>
          <a:xfrm>
            <a:off x="4824001" y="1440000"/>
            <a:ext cx="575999" cy="576000"/>
          </a:xfrm>
          <a:solidFill>
            <a:srgbClr val="009BD7"/>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37" name="Text Placeholder 21">
            <a:extLst>
              <a:ext uri="{FF2B5EF4-FFF2-40B4-BE49-F238E27FC236}">
                <a16:creationId xmlns:a16="http://schemas.microsoft.com/office/drawing/2014/main" id="{4A3C1382-9A41-8146-8F8B-2F8C119A368C}"/>
              </a:ext>
            </a:extLst>
          </p:cNvPr>
          <p:cNvSpPr>
            <a:spLocks noGrp="1"/>
          </p:cNvSpPr>
          <p:nvPr>
            <p:ph type="body" sz="quarter" idx="27"/>
          </p:nvPr>
        </p:nvSpPr>
        <p:spPr>
          <a:xfrm>
            <a:off x="5400000" y="2148944"/>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38" name="Text Placeholder 19">
            <a:extLst>
              <a:ext uri="{FF2B5EF4-FFF2-40B4-BE49-F238E27FC236}">
                <a16:creationId xmlns:a16="http://schemas.microsoft.com/office/drawing/2014/main" id="{F79C5D56-56A0-F745-B13E-A75C39272548}"/>
              </a:ext>
            </a:extLst>
          </p:cNvPr>
          <p:cNvSpPr>
            <a:spLocks noGrp="1" noChangeAspect="1"/>
          </p:cNvSpPr>
          <p:nvPr>
            <p:ph type="body" sz="quarter" idx="28" hasCustomPrompt="1"/>
          </p:nvPr>
        </p:nvSpPr>
        <p:spPr>
          <a:xfrm>
            <a:off x="4824001" y="2148944"/>
            <a:ext cx="575999" cy="576000"/>
          </a:xfrm>
          <a:solidFill>
            <a:schemeClr val="accent1"/>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39" name="Text Placeholder 21">
            <a:extLst>
              <a:ext uri="{FF2B5EF4-FFF2-40B4-BE49-F238E27FC236}">
                <a16:creationId xmlns:a16="http://schemas.microsoft.com/office/drawing/2014/main" id="{31F62866-CFB8-034D-BD6C-C95A43683184}"/>
              </a:ext>
            </a:extLst>
          </p:cNvPr>
          <p:cNvSpPr>
            <a:spLocks noGrp="1"/>
          </p:cNvSpPr>
          <p:nvPr>
            <p:ph type="body" sz="quarter" idx="29"/>
          </p:nvPr>
        </p:nvSpPr>
        <p:spPr>
          <a:xfrm>
            <a:off x="5400000" y="2857888"/>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40" name="Text Placeholder 19">
            <a:extLst>
              <a:ext uri="{FF2B5EF4-FFF2-40B4-BE49-F238E27FC236}">
                <a16:creationId xmlns:a16="http://schemas.microsoft.com/office/drawing/2014/main" id="{64B5E6B2-5742-CD43-9767-020954150469}"/>
              </a:ext>
            </a:extLst>
          </p:cNvPr>
          <p:cNvSpPr>
            <a:spLocks noGrp="1" noChangeAspect="1"/>
          </p:cNvSpPr>
          <p:nvPr>
            <p:ph type="body" sz="quarter" idx="30" hasCustomPrompt="1"/>
          </p:nvPr>
        </p:nvSpPr>
        <p:spPr>
          <a:xfrm>
            <a:off x="4824001" y="2857888"/>
            <a:ext cx="575999" cy="576000"/>
          </a:xfrm>
          <a:solidFill>
            <a:srgbClr val="DE007D"/>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41" name="Text Placeholder 21">
            <a:extLst>
              <a:ext uri="{FF2B5EF4-FFF2-40B4-BE49-F238E27FC236}">
                <a16:creationId xmlns:a16="http://schemas.microsoft.com/office/drawing/2014/main" id="{C208A51B-E3EE-EF4D-8557-DB1F14F4771E}"/>
              </a:ext>
            </a:extLst>
          </p:cNvPr>
          <p:cNvSpPr>
            <a:spLocks noGrp="1"/>
          </p:cNvSpPr>
          <p:nvPr>
            <p:ph type="body" sz="quarter" idx="31"/>
          </p:nvPr>
        </p:nvSpPr>
        <p:spPr>
          <a:xfrm>
            <a:off x="5400000" y="3566832"/>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42" name="Text Placeholder 19">
            <a:extLst>
              <a:ext uri="{FF2B5EF4-FFF2-40B4-BE49-F238E27FC236}">
                <a16:creationId xmlns:a16="http://schemas.microsoft.com/office/drawing/2014/main" id="{51ED97F3-92FE-944C-B357-CD54713466DF}"/>
              </a:ext>
            </a:extLst>
          </p:cNvPr>
          <p:cNvSpPr>
            <a:spLocks noGrp="1" noChangeAspect="1"/>
          </p:cNvSpPr>
          <p:nvPr>
            <p:ph type="body" sz="quarter" idx="32" hasCustomPrompt="1"/>
          </p:nvPr>
        </p:nvSpPr>
        <p:spPr>
          <a:xfrm>
            <a:off x="4824001" y="3566832"/>
            <a:ext cx="575999" cy="576000"/>
          </a:xfrm>
          <a:solidFill>
            <a:srgbClr val="AFCA00"/>
          </a:solidFill>
        </p:spPr>
        <p:txBody>
          <a:bodyPr tIns="0" anchor="ctr">
            <a:normAutofit/>
          </a:bodyPr>
          <a:lstStyle>
            <a:lvl1pPr marL="0" indent="0" algn="ct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a:t>
            </a:r>
          </a:p>
        </p:txBody>
      </p:sp>
      <p:sp>
        <p:nvSpPr>
          <p:cNvPr id="31" name="Footer Placeholder 4">
            <a:extLst>
              <a:ext uri="{FF2B5EF4-FFF2-40B4-BE49-F238E27FC236}">
                <a16:creationId xmlns:a16="http://schemas.microsoft.com/office/drawing/2014/main" id="{CA7A5587-F362-9C46-8596-AA92E438273F}"/>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   Our future direction 2019-2022   •</a:t>
            </a:r>
            <a:endParaRPr lang="en-US"/>
          </a:p>
        </p:txBody>
      </p:sp>
      <p:sp>
        <p:nvSpPr>
          <p:cNvPr id="32" name="Slide Number Placeholder 5">
            <a:extLst>
              <a:ext uri="{FF2B5EF4-FFF2-40B4-BE49-F238E27FC236}">
                <a16:creationId xmlns:a16="http://schemas.microsoft.com/office/drawing/2014/main" id="{4A452404-FA87-144C-B3D7-78BEC5700781}"/>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37307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D1518-01CE-5F40-A3DC-F8ED9A0B3FA3}"/>
              </a:ext>
            </a:extLst>
          </p:cNvPr>
          <p:cNvSpPr/>
          <p:nvPr userDrawn="1"/>
        </p:nvSpPr>
        <p:spPr>
          <a:xfrm>
            <a:off x="0" y="0"/>
            <a:ext cx="4572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80000" y="3132000"/>
            <a:ext cx="8784613" cy="828000"/>
          </a:xfrm>
        </p:spPr>
        <p:txBody>
          <a:bodyPr rIns="0" anchor="b" anchorCtr="0"/>
          <a:lstStyle>
            <a:lvl1pPr algn="l">
              <a:defRPr sz="3600"/>
            </a:lvl1pPr>
          </a:lstStyle>
          <a:p>
            <a:r>
              <a:rPr lang="en-US"/>
              <a:t>Click to edit Master title style</a:t>
            </a:r>
          </a:p>
        </p:txBody>
      </p:sp>
      <p:sp>
        <p:nvSpPr>
          <p:cNvPr id="7" name="Picture Placeholder 4">
            <a:extLst>
              <a:ext uri="{FF2B5EF4-FFF2-40B4-BE49-F238E27FC236}">
                <a16:creationId xmlns:a16="http://schemas.microsoft.com/office/drawing/2014/main" id="{7023BDA7-CBB6-8C46-BBE8-B2B4B322C704}"/>
              </a:ext>
            </a:extLst>
          </p:cNvPr>
          <p:cNvSpPr>
            <a:spLocks noGrp="1"/>
          </p:cNvSpPr>
          <p:nvPr>
            <p:ph type="pic" sz="quarter" idx="13"/>
          </p:nvPr>
        </p:nvSpPr>
        <p:spPr>
          <a:xfrm>
            <a:off x="180000" y="180000"/>
            <a:ext cx="8784000" cy="2880000"/>
          </a:xfrm>
          <a:solidFill>
            <a:srgbClr val="F5B4D2"/>
          </a:solidFill>
        </p:spPr>
        <p:txBody>
          <a:bodyPr lIns="72000" tIns="36000">
            <a:normAutofit/>
          </a:bodyPr>
          <a:lstStyle>
            <a:lvl1pPr marL="0" indent="0">
              <a:buNone/>
              <a:defRPr sz="1800">
                <a:solidFill>
                  <a:schemeClr val="accent5"/>
                </a:solidFill>
              </a:defRPr>
            </a:lvl1pPr>
          </a:lstStyle>
          <a:p>
            <a:endParaRPr lang="en-US"/>
          </a:p>
        </p:txBody>
      </p:sp>
      <p:sp>
        <p:nvSpPr>
          <p:cNvPr id="11" name="Footer Placeholder 4">
            <a:extLst>
              <a:ext uri="{FF2B5EF4-FFF2-40B4-BE49-F238E27FC236}">
                <a16:creationId xmlns:a16="http://schemas.microsoft.com/office/drawing/2014/main" id="{D06FA8EC-79D6-6A41-92AF-6C0630F45AD7}"/>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2" name="Slide Number Placeholder 5">
            <a:extLst>
              <a:ext uri="{FF2B5EF4-FFF2-40B4-BE49-F238E27FC236}">
                <a16:creationId xmlns:a16="http://schemas.microsoft.com/office/drawing/2014/main" id="{898015CB-26A4-594F-AC5D-77EF5DFA5F7A}"/>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47527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Horizontal Layout/Gre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000" y="3436155"/>
            <a:ext cx="4392001" cy="828000"/>
          </a:xfrm>
        </p:spPr>
        <p:txBody>
          <a:bodyPr rIns="0" anchor="ctr" anchorCtr="0"/>
          <a:lstStyle>
            <a:lvl1pPr algn="l">
              <a:defRPr sz="3600">
                <a:solidFill>
                  <a:schemeClr val="tx2"/>
                </a:solidFill>
              </a:defRPr>
            </a:lvl1pPr>
          </a:lstStyle>
          <a:p>
            <a:r>
              <a:rPr lang="en-US"/>
              <a:t>Click to edit Master title style</a:t>
            </a:r>
          </a:p>
        </p:txBody>
      </p:sp>
      <p:sp>
        <p:nvSpPr>
          <p:cNvPr id="7" name="Picture Placeholder 4">
            <a:extLst>
              <a:ext uri="{FF2B5EF4-FFF2-40B4-BE49-F238E27FC236}">
                <a16:creationId xmlns:a16="http://schemas.microsoft.com/office/drawing/2014/main" id="{7023BDA7-CBB6-8C46-BBE8-B2B4B322C704}"/>
              </a:ext>
            </a:extLst>
          </p:cNvPr>
          <p:cNvSpPr>
            <a:spLocks noGrp="1"/>
          </p:cNvSpPr>
          <p:nvPr>
            <p:ph type="pic" sz="quarter" idx="13"/>
          </p:nvPr>
        </p:nvSpPr>
        <p:spPr>
          <a:xfrm>
            <a:off x="180000" y="180000"/>
            <a:ext cx="8784000" cy="2880000"/>
          </a:xfrm>
          <a:solidFill>
            <a:schemeClr val="bg2"/>
          </a:solidFill>
        </p:spPr>
        <p:txBody>
          <a:bodyPr lIns="72000" tIns="36000">
            <a:normAutofit/>
          </a:bodyPr>
          <a:lstStyle>
            <a:lvl1pPr marL="0" indent="0">
              <a:buNone/>
              <a:defRPr sz="1800">
                <a:solidFill>
                  <a:schemeClr val="bg1"/>
                </a:solidFill>
              </a:defRPr>
            </a:lvl1pPr>
          </a:lstStyle>
          <a:p>
            <a:endParaRPr lang="en-US"/>
          </a:p>
        </p:txBody>
      </p:sp>
      <p:sp>
        <p:nvSpPr>
          <p:cNvPr id="10" name="Footer Placeholder 4">
            <a:extLst>
              <a:ext uri="{FF2B5EF4-FFF2-40B4-BE49-F238E27FC236}">
                <a16:creationId xmlns:a16="http://schemas.microsoft.com/office/drawing/2014/main" id="{B52EE87D-9917-0344-84A7-64010829B03F}"/>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   Our future direction 2019-2022   •</a:t>
            </a:r>
            <a:endParaRPr lang="en-US"/>
          </a:p>
        </p:txBody>
      </p:sp>
      <p:sp>
        <p:nvSpPr>
          <p:cNvPr id="11" name="Slide Number Placeholder 5">
            <a:extLst>
              <a:ext uri="{FF2B5EF4-FFF2-40B4-BE49-F238E27FC236}">
                <a16:creationId xmlns:a16="http://schemas.microsoft.com/office/drawing/2014/main" id="{98E90944-98D8-164F-854E-9E16E742C3FE}"/>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5400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mp; Content/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253" y="519113"/>
            <a:ext cx="3132000" cy="1620000"/>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87431" y="2340000"/>
            <a:ext cx="3132000" cy="22680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5D68AD80-B46E-5D42-A2C3-1B83BA5DB35E}"/>
              </a:ext>
            </a:extLst>
          </p:cNvPr>
          <p:cNvSpPr>
            <a:spLocks noGrp="1"/>
          </p:cNvSpPr>
          <p:nvPr>
            <p:ph type="pic" sz="quarter" idx="14"/>
          </p:nvPr>
        </p:nvSpPr>
        <p:spPr>
          <a:xfrm>
            <a:off x="4103688" y="519113"/>
            <a:ext cx="5040312" cy="4105275"/>
          </a:xfrm>
          <a:solidFill>
            <a:schemeClr val="accent3">
              <a:lumMod val="20000"/>
              <a:lumOff val="80000"/>
            </a:schemeClr>
          </a:solidFill>
        </p:spPr>
        <p:txBody>
          <a:bodyPr lIns="72000" tIns="36000">
            <a:normAutofit/>
          </a:bodyPr>
          <a:lstStyle>
            <a:lvl1pPr marL="0" indent="0">
              <a:buNone/>
              <a:defRPr sz="1800">
                <a:solidFill>
                  <a:schemeClr val="accent3"/>
                </a:solidFill>
              </a:defRPr>
            </a:lvl1pPr>
          </a:lstStyle>
          <a:p>
            <a:endParaRPr lang="en-US"/>
          </a:p>
        </p:txBody>
      </p:sp>
      <p:sp>
        <p:nvSpPr>
          <p:cNvPr id="9" name="Footer Placeholder 4">
            <a:extLst>
              <a:ext uri="{FF2B5EF4-FFF2-40B4-BE49-F238E27FC236}">
                <a16:creationId xmlns:a16="http://schemas.microsoft.com/office/drawing/2014/main" id="{2AD34334-FD58-834F-A7F5-14FE1BC0D57D}"/>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0" name="Slide Number Placeholder 5">
            <a:extLst>
              <a:ext uri="{FF2B5EF4-FFF2-40B4-BE49-F238E27FC236}">
                <a16:creationId xmlns:a16="http://schemas.microsoft.com/office/drawing/2014/main" id="{0312F1F0-BE12-FB46-BBE8-0A05D3F377EC}"/>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38372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mp; Content/Orange">
    <p:bg>
      <p:bgPr>
        <a:solidFill>
          <a:schemeClr val="accent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D68AD80-B46E-5D42-A2C3-1B83BA5DB35E}"/>
              </a:ext>
            </a:extLst>
          </p:cNvPr>
          <p:cNvSpPr>
            <a:spLocks noGrp="1"/>
          </p:cNvSpPr>
          <p:nvPr>
            <p:ph type="pic" sz="quarter" idx="14"/>
          </p:nvPr>
        </p:nvSpPr>
        <p:spPr>
          <a:xfrm>
            <a:off x="468315" y="520388"/>
            <a:ext cx="4571999" cy="4104000"/>
          </a:xfrm>
          <a:solidFill>
            <a:schemeClr val="accent6">
              <a:lumMod val="40000"/>
              <a:lumOff val="60000"/>
            </a:schemeClr>
          </a:solidFill>
        </p:spPr>
        <p:txBody>
          <a:bodyPr lIns="72000" tIns="36000">
            <a:normAutofit/>
          </a:bodyPr>
          <a:lstStyle>
            <a:lvl1pPr marL="0" indent="0">
              <a:buNone/>
              <a:defRPr sz="1800">
                <a:solidFill>
                  <a:schemeClr val="accent6"/>
                </a:solidFill>
              </a:defRPr>
            </a:lvl1pPr>
          </a:lstStyle>
          <a:p>
            <a:endParaRPr lang="en-US"/>
          </a:p>
        </p:txBody>
      </p:sp>
      <p:sp>
        <p:nvSpPr>
          <p:cNvPr id="2" name="Title 1"/>
          <p:cNvSpPr>
            <a:spLocks noGrp="1"/>
          </p:cNvSpPr>
          <p:nvPr>
            <p:ph type="title"/>
          </p:nvPr>
        </p:nvSpPr>
        <p:spPr>
          <a:xfrm>
            <a:off x="5580001" y="518400"/>
            <a:ext cx="3131999" cy="1620000"/>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5580001" y="2340000"/>
            <a:ext cx="3131999" cy="2268000"/>
          </a:xfrm>
        </p:spPr>
        <p:txBody>
          <a:bodyPr/>
          <a:lstStyle>
            <a:lvl1pPr>
              <a:lnSpc>
                <a:spcPct val="100000"/>
              </a:lnSpc>
              <a:spcBef>
                <a:spcPts val="0"/>
              </a:spcBef>
              <a:spcAft>
                <a:spcPts val="9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83C41D91-5A13-F647-B61C-FCBD5B6B435F}"/>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0" name="Slide Number Placeholder 5">
            <a:extLst>
              <a:ext uri="{FF2B5EF4-FFF2-40B4-BE49-F238E27FC236}">
                <a16:creationId xmlns:a16="http://schemas.microsoft.com/office/drawing/2014/main" id="{AF06B975-8CEF-E74F-AE7B-E952459039DF}"/>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31609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mp; Content/Lime">
    <p:bg>
      <p:bgPr>
        <a:solidFill>
          <a:srgbClr val="AFCA00"/>
        </a:solidFill>
        <a:effectLst/>
      </p:bgPr>
    </p:bg>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844D22E5-0A00-EF49-A5B8-8C572DCF95DA}"/>
              </a:ext>
            </a:extLst>
          </p:cNvPr>
          <p:cNvSpPr>
            <a:spLocks noGrp="1"/>
          </p:cNvSpPr>
          <p:nvPr>
            <p:ph type="media" sz="quarter" idx="16"/>
          </p:nvPr>
        </p:nvSpPr>
        <p:spPr>
          <a:xfrm>
            <a:off x="468314" y="520388"/>
            <a:ext cx="4572000" cy="4104000"/>
          </a:xfrm>
          <a:solidFill>
            <a:schemeClr val="bg1">
              <a:alpha val="50000"/>
            </a:schemeClr>
          </a:solidFill>
        </p:spPr>
        <p:txBody>
          <a:bodyPr vert="horz" lIns="72000" tIns="36000" rIns="0" bIns="0" rtlCol="0">
            <a:normAutofit/>
          </a:bodyPr>
          <a:lstStyle>
            <a:lvl1pPr>
              <a:defRPr lang="en-US" sz="1800">
                <a:solidFill>
                  <a:schemeClr val="accent4"/>
                </a:solidFill>
              </a:defRPr>
            </a:lvl1pPr>
          </a:lstStyle>
          <a:p>
            <a:pPr marL="0" lvl="0" indent="0">
              <a:buNone/>
            </a:pPr>
            <a:endParaRPr lang="en-US"/>
          </a:p>
        </p:txBody>
      </p:sp>
      <p:sp>
        <p:nvSpPr>
          <p:cNvPr id="2" name="Title 1"/>
          <p:cNvSpPr>
            <a:spLocks noGrp="1"/>
          </p:cNvSpPr>
          <p:nvPr>
            <p:ph type="title"/>
          </p:nvPr>
        </p:nvSpPr>
        <p:spPr>
          <a:xfrm>
            <a:off x="5580000" y="518400"/>
            <a:ext cx="3132000" cy="1620000"/>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5580000" y="2340000"/>
            <a:ext cx="3132000" cy="22680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BF81A5F8-A3E7-7D46-A420-CDF74A7FE23C}"/>
              </a:ext>
            </a:extLst>
          </p:cNvPr>
          <p:cNvSpPr>
            <a:spLocks noGrp="1"/>
          </p:cNvSpPr>
          <p:nvPr>
            <p:ph type="body" sz="quarter" idx="15" hasCustomPrompt="1"/>
          </p:nvPr>
        </p:nvSpPr>
        <p:spPr>
          <a:xfrm>
            <a:off x="0" y="3888000"/>
            <a:ext cx="3238500" cy="518400"/>
          </a:xfrm>
          <a:solidFill>
            <a:schemeClr val="accent4"/>
          </a:solidFill>
        </p:spPr>
        <p:txBody>
          <a:bodyPr lIns="180000" rIns="180000" bIns="36000" anchor="ctr">
            <a:normAutofit/>
          </a:bodyPr>
          <a:lstStyle>
            <a:lvl1pPr marL="0" indent="0">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Optional caption</a:t>
            </a:r>
          </a:p>
        </p:txBody>
      </p:sp>
      <p:sp>
        <p:nvSpPr>
          <p:cNvPr id="10" name="Footer Placeholder 4">
            <a:extLst>
              <a:ext uri="{FF2B5EF4-FFF2-40B4-BE49-F238E27FC236}">
                <a16:creationId xmlns:a16="http://schemas.microsoft.com/office/drawing/2014/main" id="{E73A846A-61E8-AA42-AFC5-162E15D1D3D2}"/>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1" name="Slide Number Placeholder 5">
            <a:extLst>
              <a:ext uri="{FF2B5EF4-FFF2-40B4-BE49-F238E27FC236}">
                <a16:creationId xmlns:a16="http://schemas.microsoft.com/office/drawing/2014/main" id="{9EF2C019-E839-2F40-ADD6-FA1B3EF5084A}"/>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66298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mp; Content/Azure">
    <p:bg>
      <p:bgPr>
        <a:solidFill>
          <a:srgbClr val="009B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000" y="518400"/>
            <a:ext cx="3132000" cy="1620000"/>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86000" y="2340000"/>
            <a:ext cx="3132000" cy="22680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D73811AA-6208-B146-A79D-46015D976291}"/>
              </a:ext>
            </a:extLst>
          </p:cNvPr>
          <p:cNvSpPr>
            <a:spLocks noGrp="1"/>
          </p:cNvSpPr>
          <p:nvPr>
            <p:ph sz="quarter" idx="15"/>
          </p:nvPr>
        </p:nvSpPr>
        <p:spPr>
          <a:xfrm>
            <a:off x="4103688" y="519751"/>
            <a:ext cx="5040312" cy="4104638"/>
          </a:xfrm>
          <a:solidFill>
            <a:srgbClr val="64C1E5"/>
          </a:solidFill>
        </p:spPr>
        <p:txBody>
          <a:bodyPr lIns="72000" tIns="36000">
            <a:normAutofit/>
          </a:bodyPr>
          <a:lstStyle>
            <a:lvl1pPr marL="0" indent="0">
              <a:buNone/>
              <a:defRPr sz="1800">
                <a:solidFill>
                  <a:schemeClr val="accent3"/>
                </a:solidFill>
              </a:defRPr>
            </a:lvl1pPr>
          </a:lstStyle>
          <a:p>
            <a:pPr lvl="0"/>
            <a:endParaRPr lang="en-US"/>
          </a:p>
        </p:txBody>
      </p:sp>
      <p:sp>
        <p:nvSpPr>
          <p:cNvPr id="9" name="Footer Placeholder 4">
            <a:extLst>
              <a:ext uri="{FF2B5EF4-FFF2-40B4-BE49-F238E27FC236}">
                <a16:creationId xmlns:a16="http://schemas.microsoft.com/office/drawing/2014/main" id="{4B894352-832F-1447-8F9B-B986216269E0}"/>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0" name="Slide Number Placeholder 5">
            <a:extLst>
              <a:ext uri="{FF2B5EF4-FFF2-40B4-BE49-F238E27FC236}">
                <a16:creationId xmlns:a16="http://schemas.microsoft.com/office/drawing/2014/main" id="{4A0DCF2F-3D01-7649-A0A3-99E9367644F9}"/>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414488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mp; Image/Azure">
    <p:bg>
      <p:bgPr>
        <a:solidFill>
          <a:srgbClr val="009BD7"/>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EA3E028-5EDA-A84C-A979-051B4BA988E5}"/>
              </a:ext>
            </a:extLst>
          </p:cNvPr>
          <p:cNvSpPr>
            <a:spLocks noGrp="1"/>
          </p:cNvSpPr>
          <p:nvPr>
            <p:ph type="pic" sz="quarter" idx="16"/>
          </p:nvPr>
        </p:nvSpPr>
        <p:spPr>
          <a:xfrm>
            <a:off x="4104000" y="520700"/>
            <a:ext cx="5040000" cy="4103688"/>
          </a:xfrm>
          <a:solidFill>
            <a:srgbClr val="64C1E5"/>
          </a:solidFill>
        </p:spPr>
        <p:txBody>
          <a:bodyPr lIns="72000" tIns="36000">
            <a:normAutofit/>
          </a:bodyPr>
          <a:lstStyle>
            <a:lvl1pPr marL="0" indent="0">
              <a:buNone/>
              <a:defRPr sz="1800">
                <a:solidFill>
                  <a:schemeClr val="accent3"/>
                </a:solidFill>
              </a:defRPr>
            </a:lvl1pPr>
          </a:lstStyle>
          <a:p>
            <a:endParaRPr lang="en-US"/>
          </a:p>
        </p:txBody>
      </p:sp>
      <p:sp>
        <p:nvSpPr>
          <p:cNvPr id="2" name="Title 1"/>
          <p:cNvSpPr>
            <a:spLocks noGrp="1"/>
          </p:cNvSpPr>
          <p:nvPr>
            <p:ph type="title"/>
          </p:nvPr>
        </p:nvSpPr>
        <p:spPr>
          <a:xfrm>
            <a:off x="486000" y="1761750"/>
            <a:ext cx="3132000" cy="1620000"/>
          </a:xfrm>
        </p:spPr>
        <p:txBody>
          <a:bodyPr anchor="ctr"/>
          <a:lstStyle/>
          <a:p>
            <a:r>
              <a:rPr lang="en-US"/>
              <a:t>Click to edit Master title style</a:t>
            </a:r>
          </a:p>
        </p:txBody>
      </p:sp>
      <p:sp>
        <p:nvSpPr>
          <p:cNvPr id="9" name="Footer Placeholder 4">
            <a:extLst>
              <a:ext uri="{FF2B5EF4-FFF2-40B4-BE49-F238E27FC236}">
                <a16:creationId xmlns:a16="http://schemas.microsoft.com/office/drawing/2014/main" id="{7673DC48-B3E0-4A44-BEA2-14DD9D6DC86B}"/>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0" name="Slide Number Placeholder 5">
            <a:extLst>
              <a:ext uri="{FF2B5EF4-FFF2-40B4-BE49-F238E27FC236}">
                <a16:creationId xmlns:a16="http://schemas.microsoft.com/office/drawing/2014/main" id="{8AB137FA-E66D-C044-984D-F42737A5344D}"/>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47721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70% Image/with Caption">
    <p:bg>
      <p:bgPr>
        <a:solidFill>
          <a:schemeClr val="accent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19426B3-204B-8A4A-A085-33504537DF7A}"/>
              </a:ext>
            </a:extLst>
          </p:cNvPr>
          <p:cNvSpPr>
            <a:spLocks noGrp="1"/>
          </p:cNvSpPr>
          <p:nvPr>
            <p:ph type="pic" sz="quarter" idx="13"/>
          </p:nvPr>
        </p:nvSpPr>
        <p:spPr>
          <a:xfrm>
            <a:off x="2664613" y="180000"/>
            <a:ext cx="6300000" cy="4446000"/>
          </a:xfrm>
          <a:solidFill>
            <a:srgbClr val="F9C4AE"/>
          </a:solidFill>
        </p:spPr>
        <p:txBody>
          <a:bodyPr lIns="72000" tIns="36000">
            <a:normAutofit/>
          </a:bodyPr>
          <a:lstStyle>
            <a:lvl1pPr marL="0" indent="0">
              <a:buNone/>
              <a:defRPr sz="1800">
                <a:solidFill>
                  <a:schemeClr val="accent2"/>
                </a:solidFill>
              </a:defRPr>
            </a:lvl1pPr>
          </a:lstStyle>
          <a:p>
            <a:endParaRPr lang="en-US"/>
          </a:p>
        </p:txBody>
      </p:sp>
      <p:sp>
        <p:nvSpPr>
          <p:cNvPr id="13" name="Text Placeholder 3">
            <a:extLst>
              <a:ext uri="{FF2B5EF4-FFF2-40B4-BE49-F238E27FC236}">
                <a16:creationId xmlns:a16="http://schemas.microsoft.com/office/drawing/2014/main" id="{9721A298-41F1-9E48-BD30-B93F5A5CC39B}"/>
              </a:ext>
            </a:extLst>
          </p:cNvPr>
          <p:cNvSpPr>
            <a:spLocks noGrp="1"/>
          </p:cNvSpPr>
          <p:nvPr>
            <p:ph type="body" sz="quarter" idx="15" hasCustomPrompt="1"/>
          </p:nvPr>
        </p:nvSpPr>
        <p:spPr>
          <a:xfrm>
            <a:off x="5944772" y="3913581"/>
            <a:ext cx="3199228" cy="467239"/>
          </a:xfrm>
          <a:solidFill>
            <a:schemeClr val="accent2">
              <a:lumMod val="75000"/>
            </a:schemeClr>
          </a:solidFill>
        </p:spPr>
        <p:txBody>
          <a:bodyPr wrap="none" lIns="180000" tIns="0" rIns="180000" bIns="36000" anchor="ctr">
            <a:spAutoFit/>
          </a:bodyPr>
          <a:lstStyle>
            <a:lvl1pPr marL="0" indent="0" algn="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Optional caption</a:t>
            </a:r>
          </a:p>
        </p:txBody>
      </p:sp>
      <p:sp>
        <p:nvSpPr>
          <p:cNvPr id="8" name="Footer Placeholder 4">
            <a:extLst>
              <a:ext uri="{FF2B5EF4-FFF2-40B4-BE49-F238E27FC236}">
                <a16:creationId xmlns:a16="http://schemas.microsoft.com/office/drawing/2014/main" id="{BAA06317-8F3F-5F4A-8B67-DE4BB4ADBBE9}"/>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9" name="Slide Number Placeholder 5">
            <a:extLst>
              <a:ext uri="{FF2B5EF4-FFF2-40B4-BE49-F238E27FC236}">
                <a16:creationId xmlns:a16="http://schemas.microsoft.com/office/drawing/2014/main" id="{7A8D2317-456E-CF4A-98A8-1A6D073ECB28}"/>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425226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70% Image/with Caption">
    <p:bg>
      <p:bgPr>
        <a:solidFill>
          <a:srgbClr val="F3987A"/>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19426B3-204B-8A4A-A085-33504537DF7A}"/>
              </a:ext>
            </a:extLst>
          </p:cNvPr>
          <p:cNvSpPr>
            <a:spLocks noGrp="1"/>
          </p:cNvSpPr>
          <p:nvPr>
            <p:ph type="pic" sz="quarter" idx="13"/>
          </p:nvPr>
        </p:nvSpPr>
        <p:spPr>
          <a:xfrm>
            <a:off x="179389" y="180000"/>
            <a:ext cx="8785225" cy="4446000"/>
          </a:xfrm>
          <a:solidFill>
            <a:srgbClr val="F9C4AE"/>
          </a:solidFill>
        </p:spPr>
        <p:txBody>
          <a:bodyPr lIns="72000" tIns="36000">
            <a:normAutofit/>
          </a:bodyPr>
          <a:lstStyle>
            <a:lvl1pPr marL="0" indent="0">
              <a:buNone/>
              <a:defRPr sz="1800">
                <a:solidFill>
                  <a:schemeClr val="accent2"/>
                </a:solidFill>
              </a:defRPr>
            </a:lvl1pPr>
          </a:lstStyle>
          <a:p>
            <a:endParaRPr lang="en-US"/>
          </a:p>
        </p:txBody>
      </p:sp>
      <p:sp>
        <p:nvSpPr>
          <p:cNvPr id="13" name="Text Placeholder 3">
            <a:extLst>
              <a:ext uri="{FF2B5EF4-FFF2-40B4-BE49-F238E27FC236}">
                <a16:creationId xmlns:a16="http://schemas.microsoft.com/office/drawing/2014/main" id="{9721A298-41F1-9E48-BD30-B93F5A5CC39B}"/>
              </a:ext>
            </a:extLst>
          </p:cNvPr>
          <p:cNvSpPr>
            <a:spLocks noGrp="1"/>
          </p:cNvSpPr>
          <p:nvPr>
            <p:ph type="body" sz="quarter" idx="15" hasCustomPrompt="1"/>
          </p:nvPr>
        </p:nvSpPr>
        <p:spPr>
          <a:xfrm>
            <a:off x="0" y="3913581"/>
            <a:ext cx="3199228" cy="467239"/>
          </a:xfrm>
          <a:solidFill>
            <a:schemeClr val="accent2"/>
          </a:solidFill>
        </p:spPr>
        <p:txBody>
          <a:bodyPr wrap="none" lIns="180000" tIns="0" rIns="180000" bIns="36000" anchor="ctr">
            <a:spAutoFit/>
          </a:bodyPr>
          <a:lstStyle>
            <a:lvl1pPr marL="0" indent="0" algn="l">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Optional caption</a:t>
            </a:r>
          </a:p>
        </p:txBody>
      </p:sp>
      <p:sp>
        <p:nvSpPr>
          <p:cNvPr id="8" name="Footer Placeholder 4">
            <a:extLst>
              <a:ext uri="{FF2B5EF4-FFF2-40B4-BE49-F238E27FC236}">
                <a16:creationId xmlns:a16="http://schemas.microsoft.com/office/drawing/2014/main" id="{EE193793-D784-814C-B901-73802A1D28BE}"/>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9" name="Slide Number Placeholder 5">
            <a:extLst>
              <a:ext uri="{FF2B5EF4-FFF2-40B4-BE49-F238E27FC236}">
                <a16:creationId xmlns:a16="http://schemas.microsoft.com/office/drawing/2014/main" id="{548E2880-95D1-6B40-AE8A-7AEFB799BBB6}"/>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34623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with Image/Green">
    <p:bg>
      <p:bgPr>
        <a:solidFill>
          <a:schemeClr val="accent4"/>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731FA8-D33C-4E42-9EBB-FAEC362BA501}"/>
              </a:ext>
            </a:extLst>
          </p:cNvPr>
          <p:cNvSpPr>
            <a:spLocks noGrp="1"/>
          </p:cNvSpPr>
          <p:nvPr>
            <p:ph type="body" sz="quarter" idx="15"/>
          </p:nvPr>
        </p:nvSpPr>
        <p:spPr>
          <a:xfrm>
            <a:off x="486000" y="1671750"/>
            <a:ext cx="3132000" cy="1800000"/>
          </a:xfrm>
        </p:spPr>
        <p:txBody>
          <a:bodyPr anchor="ctr">
            <a:normAutofit/>
          </a:bodyPr>
          <a:lstStyle>
            <a:lvl1pPr marL="0" indent="0">
              <a:buNone/>
              <a:defRPr sz="3600" b="1"/>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5" name="Picture Placeholder 14">
            <a:extLst>
              <a:ext uri="{FF2B5EF4-FFF2-40B4-BE49-F238E27FC236}">
                <a16:creationId xmlns:a16="http://schemas.microsoft.com/office/drawing/2014/main" id="{5D68AD80-B46E-5D42-A2C3-1B83BA5DB35E}"/>
              </a:ext>
            </a:extLst>
          </p:cNvPr>
          <p:cNvSpPr>
            <a:spLocks noGrp="1"/>
          </p:cNvSpPr>
          <p:nvPr>
            <p:ph type="pic" sz="quarter" idx="14"/>
          </p:nvPr>
        </p:nvSpPr>
        <p:spPr>
          <a:xfrm>
            <a:off x="4104000" y="518400"/>
            <a:ext cx="5040000" cy="4104000"/>
          </a:xfrm>
          <a:solidFill>
            <a:schemeClr val="accent4">
              <a:lumMod val="75000"/>
              <a:alpha val="50000"/>
            </a:schemeClr>
          </a:solidFill>
        </p:spPr>
        <p:txBody>
          <a:bodyPr lIns="72000" tIns="36000">
            <a:normAutofit/>
          </a:bodyPr>
          <a:lstStyle>
            <a:lvl1pPr marL="0" indent="0">
              <a:buNone/>
              <a:defRPr sz="1800">
                <a:solidFill>
                  <a:schemeClr val="accent4">
                    <a:lumMod val="20000"/>
                    <a:lumOff val="80000"/>
                  </a:schemeClr>
                </a:solidFill>
              </a:defRPr>
            </a:lvl1pPr>
          </a:lstStyle>
          <a:p>
            <a:endParaRPr lang="en-US"/>
          </a:p>
        </p:txBody>
      </p:sp>
      <p:sp>
        <p:nvSpPr>
          <p:cNvPr id="7" name="Footer Placeholder 4">
            <a:extLst>
              <a:ext uri="{FF2B5EF4-FFF2-40B4-BE49-F238E27FC236}">
                <a16:creationId xmlns:a16="http://schemas.microsoft.com/office/drawing/2014/main" id="{4FDD9CCE-D492-C349-936B-D3C79658895C}"/>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8" name="Slide Number Placeholder 5">
            <a:extLst>
              <a:ext uri="{FF2B5EF4-FFF2-40B4-BE49-F238E27FC236}">
                <a16:creationId xmlns:a16="http://schemas.microsoft.com/office/drawing/2014/main" id="{B7A92465-CD37-B945-8DEA-C267570F9698}"/>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6" name="Footer Placeholder 4">
            <a:extLst>
              <a:ext uri="{FF2B5EF4-FFF2-40B4-BE49-F238E27FC236}">
                <a16:creationId xmlns:a16="http://schemas.microsoft.com/office/drawing/2014/main" id="{0392F121-36AF-4FA5-862E-8D3F69EB2229}"/>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254883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Quote/Green">
    <p:bg>
      <p:bgPr>
        <a:solidFill>
          <a:srgbClr val="00963E"/>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8AE808-FCBB-3A49-8FEB-B76C4D6A6082}"/>
              </a:ext>
            </a:extLst>
          </p:cNvPr>
          <p:cNvSpPr/>
          <p:nvPr userDrawn="1"/>
        </p:nvSpPr>
        <p:spPr>
          <a:xfrm>
            <a:off x="0" y="1005750"/>
            <a:ext cx="6903720" cy="3132000"/>
          </a:xfrm>
          <a:prstGeom prst="rect">
            <a:avLst/>
          </a:prstGeom>
          <a:solidFill>
            <a:srgbClr val="006A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3">
            <a:extLst>
              <a:ext uri="{FF2B5EF4-FFF2-40B4-BE49-F238E27FC236}">
                <a16:creationId xmlns:a16="http://schemas.microsoft.com/office/drawing/2014/main" id="{ECE32022-A2A8-4740-B50C-D827594B66D6}"/>
              </a:ext>
            </a:extLst>
          </p:cNvPr>
          <p:cNvSpPr>
            <a:spLocks noGrp="1"/>
          </p:cNvSpPr>
          <p:nvPr>
            <p:ph type="body" sz="quarter" idx="15"/>
          </p:nvPr>
        </p:nvSpPr>
        <p:spPr>
          <a:xfrm>
            <a:off x="486000" y="1440000"/>
            <a:ext cx="5760000" cy="2160000"/>
          </a:xfrm>
        </p:spPr>
        <p:txBody>
          <a:bodyPr anchor="ctr">
            <a:normAutofit/>
          </a:bodyPr>
          <a:lstStyle>
            <a:lvl1pPr marL="0" indent="0">
              <a:lnSpc>
                <a:spcPct val="100000"/>
              </a:lnSpc>
              <a:buNone/>
              <a:defRPr sz="3200" b="1"/>
            </a:lvl1pPr>
            <a:lvl2pPr marL="342892" indent="0">
              <a:buNone/>
              <a:defRPr/>
            </a:lvl2pPr>
            <a:lvl3pPr marL="685783" indent="0">
              <a:buNone/>
              <a:defRPr/>
            </a:lvl3pPr>
            <a:lvl4pPr marL="1028675" indent="0">
              <a:buNone/>
              <a:defRPr/>
            </a:lvl4pPr>
            <a:lvl5pPr marL="1371566" indent="0">
              <a:buNone/>
              <a:defRPr/>
            </a:lvl5pPr>
          </a:lstStyle>
          <a:p>
            <a:pPr lvl="0"/>
            <a:r>
              <a:rPr lang="en-US"/>
              <a:t>Edit Master text styles</a:t>
            </a:r>
          </a:p>
        </p:txBody>
      </p:sp>
      <p:sp>
        <p:nvSpPr>
          <p:cNvPr id="8" name="Text Placeholder 7">
            <a:extLst>
              <a:ext uri="{FF2B5EF4-FFF2-40B4-BE49-F238E27FC236}">
                <a16:creationId xmlns:a16="http://schemas.microsoft.com/office/drawing/2014/main" id="{09770D19-B201-AF4A-9013-2C3425223F6C}"/>
              </a:ext>
            </a:extLst>
          </p:cNvPr>
          <p:cNvSpPr>
            <a:spLocks noGrp="1"/>
          </p:cNvSpPr>
          <p:nvPr>
            <p:ph type="body" sz="quarter" idx="16"/>
          </p:nvPr>
        </p:nvSpPr>
        <p:spPr>
          <a:xfrm>
            <a:off x="486000" y="3672000"/>
            <a:ext cx="3492000" cy="360000"/>
          </a:xfrm>
        </p:spPr>
        <p:txBody>
          <a:bodyPr anchor="ctr" anchorCtr="0">
            <a:normAutofit/>
          </a:bodyPr>
          <a:lstStyle>
            <a:lvl1pPr marL="0" indent="0">
              <a:buNone/>
              <a:defRPr sz="1800"/>
            </a:lvl1pPr>
            <a:lvl2pPr marL="342892" indent="0">
              <a:buNone/>
              <a:defRPr/>
            </a:lvl2pPr>
            <a:lvl3pPr marL="685783" indent="0">
              <a:buNone/>
              <a:defRPr/>
            </a:lvl3pPr>
            <a:lvl4pPr marL="1028675" indent="0">
              <a:buNone/>
              <a:defRPr/>
            </a:lvl4pPr>
            <a:lvl5pPr marL="1371566" indent="0">
              <a:buNone/>
              <a:defRPr/>
            </a:lvl5pPr>
          </a:lstStyle>
          <a:p>
            <a:pPr lvl="0"/>
            <a:r>
              <a:rPr lang="en-US"/>
              <a:t>Edit Master text styles</a:t>
            </a:r>
          </a:p>
        </p:txBody>
      </p:sp>
      <p:sp>
        <p:nvSpPr>
          <p:cNvPr id="7" name="Text Placeholder 3">
            <a:extLst>
              <a:ext uri="{FF2B5EF4-FFF2-40B4-BE49-F238E27FC236}">
                <a16:creationId xmlns:a16="http://schemas.microsoft.com/office/drawing/2014/main" id="{35B4AC07-684C-AB42-A2D8-3C7C7131C57C}"/>
              </a:ext>
            </a:extLst>
          </p:cNvPr>
          <p:cNvSpPr txBox="1">
            <a:spLocks/>
          </p:cNvSpPr>
          <p:nvPr userDrawn="1"/>
        </p:nvSpPr>
        <p:spPr>
          <a:xfrm>
            <a:off x="360661" y="1044942"/>
            <a:ext cx="1233941" cy="688387"/>
          </a:xfrm>
          <a:prstGeom prst="rect">
            <a:avLst/>
          </a:prstGeom>
        </p:spPr>
        <p:txBody>
          <a:bodyPr vert="horz" lIns="0" tIns="0" rIns="0" bIns="0" rtlCol="0" anchor="ctr">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20000" b="1" i="0" kern="1200">
                <a:solidFill>
                  <a:srgbClr val="F3987A">
                    <a:alpha val="40000"/>
                  </a:srgbClr>
                </a:solidFill>
                <a:latin typeface="Garamond" panose="02020404030301010803" pitchFamily="18" charset="0"/>
                <a:ea typeface="+mn-ea"/>
                <a:cs typeface="Calibri" panose="020F0502020204030204" pitchFamily="34" charset="0"/>
              </a:defRPr>
            </a:lvl1pPr>
            <a:lvl2pPr marL="342900" indent="0" algn="l" defTabSz="6858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100000"/>
              </a:lnSpc>
              <a:spcBef>
                <a:spcPts val="0"/>
              </a:spcBef>
              <a:spcAft>
                <a:spcPts val="600"/>
              </a:spcAft>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0" b="0" i="0">
                <a:solidFill>
                  <a:srgbClr val="9ACEA3">
                    <a:alpha val="75000"/>
                  </a:srgbClr>
                </a:solidFill>
                <a:latin typeface="Arial" panose="020B0604020202020204" pitchFamily="34" charset="0"/>
                <a:cs typeface="Arial" panose="020B0604020202020204" pitchFamily="34" charset="0"/>
              </a:rPr>
              <a:t>“</a:t>
            </a:r>
          </a:p>
        </p:txBody>
      </p:sp>
      <p:sp>
        <p:nvSpPr>
          <p:cNvPr id="10" name="Text Placeholder 3">
            <a:extLst>
              <a:ext uri="{FF2B5EF4-FFF2-40B4-BE49-F238E27FC236}">
                <a16:creationId xmlns:a16="http://schemas.microsoft.com/office/drawing/2014/main" id="{B48113A7-416D-5147-A8AE-5719BE203EB7}"/>
              </a:ext>
            </a:extLst>
          </p:cNvPr>
          <p:cNvSpPr txBox="1">
            <a:spLocks/>
          </p:cNvSpPr>
          <p:nvPr userDrawn="1"/>
        </p:nvSpPr>
        <p:spPr>
          <a:xfrm rot="10800000">
            <a:off x="5257057" y="3399522"/>
            <a:ext cx="1233941" cy="688387"/>
          </a:xfrm>
          <a:prstGeom prst="rect">
            <a:avLst/>
          </a:prstGeom>
        </p:spPr>
        <p:txBody>
          <a:bodyPr vert="horz" lIns="0" tIns="0" rIns="0" bIns="0" rtlCol="0" anchor="ctr">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20000" b="1" i="0" kern="1200">
                <a:solidFill>
                  <a:srgbClr val="F3987A">
                    <a:alpha val="40000"/>
                  </a:srgbClr>
                </a:solidFill>
                <a:latin typeface="Garamond" panose="02020404030301010803" pitchFamily="18" charset="0"/>
                <a:ea typeface="+mn-ea"/>
                <a:cs typeface="Calibri" panose="020F0502020204030204" pitchFamily="34" charset="0"/>
              </a:defRPr>
            </a:lvl1pPr>
            <a:lvl2pPr marL="342900" indent="0" algn="l" defTabSz="6858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100000"/>
              </a:lnSpc>
              <a:spcBef>
                <a:spcPts val="0"/>
              </a:spcBef>
              <a:spcAft>
                <a:spcPts val="600"/>
              </a:spcAft>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0" b="0" i="0">
                <a:solidFill>
                  <a:srgbClr val="9ACEA3">
                    <a:alpha val="75000"/>
                  </a:srgbClr>
                </a:solidFill>
                <a:latin typeface="Arial" panose="020B0604020202020204" pitchFamily="34" charset="0"/>
                <a:cs typeface="Arial" panose="020B0604020202020204" pitchFamily="34" charset="0"/>
              </a:rPr>
              <a:t>“</a:t>
            </a:r>
          </a:p>
        </p:txBody>
      </p:sp>
      <p:sp>
        <p:nvSpPr>
          <p:cNvPr id="13" name="Footer Placeholder 4">
            <a:extLst>
              <a:ext uri="{FF2B5EF4-FFF2-40B4-BE49-F238E27FC236}">
                <a16:creationId xmlns:a16="http://schemas.microsoft.com/office/drawing/2014/main" id="{D5F9CFFA-46E7-374D-8AEC-97992A8E3AA1}"/>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4" name="Slide Number Placeholder 5">
            <a:extLst>
              <a:ext uri="{FF2B5EF4-FFF2-40B4-BE49-F238E27FC236}">
                <a16:creationId xmlns:a16="http://schemas.microsoft.com/office/drawing/2014/main" id="{582A1C0A-8BCA-6F40-BAB6-DB851949386E}"/>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41082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9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mp; 2 Images/Lime">
    <p:bg>
      <p:bgPr>
        <a:solidFill>
          <a:srgbClr val="AFCA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140" y="0"/>
            <a:ext cx="3542749" cy="2434930"/>
          </a:xfrm>
        </p:spPr>
        <p:txBody>
          <a:bodyPr lIns="0" rIns="0" anchor="ctr" anchorCtr="0"/>
          <a:lstStyle>
            <a:lvl1pPr algn="r">
              <a:defRPr/>
            </a:lvl1p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860000" y="2700000"/>
            <a:ext cx="3744000" cy="2412000"/>
          </a:xfrm>
        </p:spPr>
        <p:txBody>
          <a:bodyPr lIns="234000" anchor="ctr"/>
          <a:lstStyle>
            <a:lvl1pPr algn="l">
              <a:lnSpc>
                <a:spcPct val="100000"/>
              </a:lnSpc>
              <a:spcBef>
                <a:spcPts val="0"/>
              </a:spcBef>
              <a:spcAft>
                <a:spcPts val="600"/>
              </a:spcAft>
              <a:defRPr/>
            </a:lvl1pPr>
            <a:lvl2pPr algn="l">
              <a:lnSpc>
                <a:spcPct val="100000"/>
              </a:lnSpc>
              <a:spcBef>
                <a:spcPts val="0"/>
              </a:spcBef>
              <a:spcAft>
                <a:spcPts val="600"/>
              </a:spcAft>
              <a:defRPr/>
            </a:lvl2pPr>
            <a:lvl3pPr algn="l">
              <a:lnSpc>
                <a:spcPct val="100000"/>
              </a:lnSpc>
              <a:spcBef>
                <a:spcPts val="0"/>
              </a:spcBef>
              <a:spcAft>
                <a:spcPts val="600"/>
              </a:spcAft>
              <a:defRPr/>
            </a:lvl3pPr>
            <a:lvl4pPr algn="l">
              <a:lnSpc>
                <a:spcPct val="100000"/>
              </a:lnSpc>
              <a:spcBef>
                <a:spcPts val="0"/>
              </a:spcBef>
              <a:spcAft>
                <a:spcPts val="600"/>
              </a:spcAft>
              <a:defRPr/>
            </a:lvl4pPr>
            <a:lvl5pPr algn="l">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4">
            <a:extLst>
              <a:ext uri="{FF2B5EF4-FFF2-40B4-BE49-F238E27FC236}">
                <a16:creationId xmlns:a16="http://schemas.microsoft.com/office/drawing/2014/main" id="{446B952B-1742-0049-8922-485020A84475}"/>
              </a:ext>
            </a:extLst>
          </p:cNvPr>
          <p:cNvSpPr>
            <a:spLocks noGrp="1"/>
          </p:cNvSpPr>
          <p:nvPr>
            <p:ph type="pic" sz="quarter" idx="15"/>
          </p:nvPr>
        </p:nvSpPr>
        <p:spPr>
          <a:xfrm>
            <a:off x="518398" y="2299500"/>
            <a:ext cx="4320000" cy="2844000"/>
          </a:xfrm>
          <a:solidFill>
            <a:schemeClr val="accent4">
              <a:alpha val="10000"/>
            </a:schemeClr>
          </a:solidFill>
        </p:spPr>
        <p:txBody>
          <a:bodyPr lIns="72000" tIns="36000">
            <a:normAutofit/>
          </a:bodyPr>
          <a:lstStyle>
            <a:lvl1pPr marL="0" indent="0">
              <a:buNone/>
              <a:defRPr sz="1800">
                <a:solidFill>
                  <a:schemeClr val="accent4"/>
                </a:solidFill>
              </a:defRPr>
            </a:lvl1pPr>
          </a:lstStyle>
          <a:p>
            <a:endParaRPr lang="en-US"/>
          </a:p>
        </p:txBody>
      </p:sp>
      <p:sp>
        <p:nvSpPr>
          <p:cNvPr id="15" name="Picture Placeholder 14">
            <a:extLst>
              <a:ext uri="{FF2B5EF4-FFF2-40B4-BE49-F238E27FC236}">
                <a16:creationId xmlns:a16="http://schemas.microsoft.com/office/drawing/2014/main" id="{5D68AD80-B46E-5D42-A2C3-1B83BA5DB35E}"/>
              </a:ext>
            </a:extLst>
          </p:cNvPr>
          <p:cNvSpPr>
            <a:spLocks noGrp="1"/>
          </p:cNvSpPr>
          <p:nvPr>
            <p:ph type="pic" sz="quarter" idx="14"/>
          </p:nvPr>
        </p:nvSpPr>
        <p:spPr>
          <a:xfrm>
            <a:off x="4294228" y="-1"/>
            <a:ext cx="4320000" cy="2844000"/>
          </a:xfrm>
          <a:solidFill>
            <a:schemeClr val="accent4">
              <a:alpha val="10000"/>
            </a:schemeClr>
          </a:solidFill>
        </p:spPr>
        <p:txBody>
          <a:bodyPr lIns="72000" tIns="36000">
            <a:normAutofit/>
          </a:bodyPr>
          <a:lstStyle>
            <a:lvl1pPr marL="0" indent="0">
              <a:buNone/>
              <a:defRPr sz="1800">
                <a:solidFill>
                  <a:schemeClr val="accent4"/>
                </a:solidFill>
              </a:defRPr>
            </a:lvl1pPr>
          </a:lstStyle>
          <a:p>
            <a:endParaRPr lang="en-US"/>
          </a:p>
        </p:txBody>
      </p:sp>
      <p:sp>
        <p:nvSpPr>
          <p:cNvPr id="11" name="Footer Placeholder 4">
            <a:extLst>
              <a:ext uri="{FF2B5EF4-FFF2-40B4-BE49-F238E27FC236}">
                <a16:creationId xmlns:a16="http://schemas.microsoft.com/office/drawing/2014/main" id="{06CEB98F-8735-C64E-97D0-60AA35661AC9}"/>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2" name="Slide Number Placeholder 5">
            <a:extLst>
              <a:ext uri="{FF2B5EF4-FFF2-40B4-BE49-F238E27FC236}">
                <a16:creationId xmlns:a16="http://schemas.microsoft.com/office/drawing/2014/main" id="{A63B0C50-1C8C-AC4E-88AE-3CA163D42D5E}"/>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37020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ivider with Image/Green">
    <p:bg>
      <p:bgPr>
        <a:solidFill>
          <a:schemeClr val="accent4"/>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731FA8-D33C-4E42-9EBB-FAEC362BA501}"/>
              </a:ext>
            </a:extLst>
          </p:cNvPr>
          <p:cNvSpPr>
            <a:spLocks noGrp="1"/>
          </p:cNvSpPr>
          <p:nvPr>
            <p:ph type="body" sz="quarter" idx="15"/>
          </p:nvPr>
        </p:nvSpPr>
        <p:spPr>
          <a:xfrm>
            <a:off x="486000" y="1671750"/>
            <a:ext cx="3132000" cy="1800000"/>
          </a:xfrm>
        </p:spPr>
        <p:txBody>
          <a:bodyPr anchor="ctr">
            <a:normAutofit/>
          </a:bodyPr>
          <a:lstStyle>
            <a:lvl1pPr marL="0" indent="0">
              <a:buNone/>
              <a:defRPr sz="3600" b="1"/>
            </a:lvl1pPr>
            <a:lvl2pPr marL="342892" indent="0">
              <a:buNone/>
              <a:defRPr/>
            </a:lvl2pPr>
            <a:lvl3pPr marL="685783" indent="0">
              <a:buNone/>
              <a:defRPr/>
            </a:lvl3pPr>
            <a:lvl4pPr marL="1028675" indent="0">
              <a:buNone/>
              <a:defRPr/>
            </a:lvl4pPr>
            <a:lvl5pPr marL="1371566" indent="0">
              <a:buNone/>
              <a:defRPr/>
            </a:lvl5pPr>
          </a:lstStyle>
          <a:p>
            <a:pPr lvl="0"/>
            <a:r>
              <a:rPr lang="en-US"/>
              <a:t>Edit Master text styles</a:t>
            </a:r>
          </a:p>
        </p:txBody>
      </p:sp>
      <p:sp>
        <p:nvSpPr>
          <p:cNvPr id="15" name="Picture Placeholder 14">
            <a:extLst>
              <a:ext uri="{FF2B5EF4-FFF2-40B4-BE49-F238E27FC236}">
                <a16:creationId xmlns:a16="http://schemas.microsoft.com/office/drawing/2014/main" id="{5D68AD80-B46E-5D42-A2C3-1B83BA5DB35E}"/>
              </a:ext>
            </a:extLst>
          </p:cNvPr>
          <p:cNvSpPr>
            <a:spLocks noGrp="1"/>
          </p:cNvSpPr>
          <p:nvPr>
            <p:ph type="pic" sz="quarter" idx="14"/>
          </p:nvPr>
        </p:nvSpPr>
        <p:spPr>
          <a:xfrm>
            <a:off x="4104000" y="518400"/>
            <a:ext cx="5040000" cy="4104000"/>
          </a:xfrm>
          <a:solidFill>
            <a:schemeClr val="accent4">
              <a:lumMod val="75000"/>
              <a:alpha val="50000"/>
            </a:schemeClr>
          </a:solidFill>
        </p:spPr>
        <p:txBody>
          <a:bodyPr lIns="72000" tIns="36000">
            <a:normAutofit/>
          </a:bodyPr>
          <a:lstStyle>
            <a:lvl1pPr marL="0" indent="0">
              <a:buNone/>
              <a:defRPr sz="1800">
                <a:solidFill>
                  <a:schemeClr val="accent4">
                    <a:lumMod val="20000"/>
                    <a:lumOff val="80000"/>
                  </a:schemeClr>
                </a:solidFill>
              </a:defRPr>
            </a:lvl1pPr>
          </a:lstStyle>
          <a:p>
            <a:endParaRPr lang="en-US"/>
          </a:p>
        </p:txBody>
      </p:sp>
      <p:sp>
        <p:nvSpPr>
          <p:cNvPr id="9" name="Footer Placeholder 4">
            <a:extLst>
              <a:ext uri="{FF2B5EF4-FFF2-40B4-BE49-F238E27FC236}">
                <a16:creationId xmlns:a16="http://schemas.microsoft.com/office/drawing/2014/main" id="{2F26E5E7-FED7-AE47-AD54-4A04B6F67300}"/>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0" name="Slide Number Placeholder 5">
            <a:extLst>
              <a:ext uri="{FF2B5EF4-FFF2-40B4-BE49-F238E27FC236}">
                <a16:creationId xmlns:a16="http://schemas.microsoft.com/office/drawing/2014/main" id="{5D737F8D-C436-F64A-BD38-CEA341AFBB43}"/>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86720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mp; Content/Grey">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78B306-460E-1744-B43F-907C66B1512C}"/>
              </a:ext>
            </a:extLst>
          </p:cNvPr>
          <p:cNvSpPr/>
          <p:nvPr userDrawn="1"/>
        </p:nvSpPr>
        <p:spPr>
          <a:xfrm>
            <a:off x="0" y="0"/>
            <a:ext cx="4572000" cy="51435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68314" y="518400"/>
            <a:ext cx="3635374" cy="1625472"/>
          </a:xfrm>
        </p:spPr>
        <p:txBody>
          <a:bodyPr/>
          <a:lstStyle>
            <a:lvl1pPr>
              <a:defRPr>
                <a:solidFill>
                  <a:schemeClr val="tx2"/>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68314" y="2340001"/>
            <a:ext cx="3635374" cy="2295500"/>
          </a:xfrm>
        </p:spPr>
        <p:txBody>
          <a:bodyPr/>
          <a:lstStyle>
            <a:lvl1pPr>
              <a:lnSpc>
                <a:spcPct val="100000"/>
              </a:lnSpc>
              <a:spcBef>
                <a:spcPts val="0"/>
              </a:spcBef>
              <a:spcAft>
                <a:spcPts val="600"/>
              </a:spcAft>
              <a:defRPr>
                <a:solidFill>
                  <a:schemeClr val="tx2"/>
                </a:solidFill>
              </a:defRPr>
            </a:lvl1pPr>
            <a:lvl2pPr>
              <a:lnSpc>
                <a:spcPct val="100000"/>
              </a:lnSpc>
              <a:spcBef>
                <a:spcPts val="0"/>
              </a:spcBef>
              <a:spcAft>
                <a:spcPts val="600"/>
              </a:spcAft>
              <a:defRPr>
                <a:solidFill>
                  <a:schemeClr val="tx2"/>
                </a:solidFill>
              </a:defRPr>
            </a:lvl2pPr>
            <a:lvl3pPr>
              <a:lnSpc>
                <a:spcPct val="100000"/>
              </a:lnSpc>
              <a:spcBef>
                <a:spcPts val="0"/>
              </a:spcBef>
              <a:spcAft>
                <a:spcPts val="600"/>
              </a:spcAft>
              <a:defRPr>
                <a:solidFill>
                  <a:schemeClr val="tx2"/>
                </a:solidFill>
              </a:defRPr>
            </a:lvl3pPr>
            <a:lvl4pPr>
              <a:lnSpc>
                <a:spcPct val="100000"/>
              </a:lnSpc>
              <a:spcBef>
                <a:spcPts val="0"/>
              </a:spcBef>
              <a:spcAft>
                <a:spcPts val="600"/>
              </a:spcAft>
              <a:defRPr>
                <a:solidFill>
                  <a:schemeClr val="tx2"/>
                </a:solidFill>
              </a:defRPr>
            </a:lvl4pPr>
            <a:lvl5pPr>
              <a:lnSpc>
                <a:spcPct val="100000"/>
              </a:lnSpc>
              <a:spcBef>
                <a:spcPts val="0"/>
              </a:spcBef>
              <a:spcAft>
                <a:spcPts val="600"/>
              </a:spcAft>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85F42BC2-5032-DC4C-8FCF-776705B47B5B}"/>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   Our future direction 2019-2022   •</a:t>
            </a:r>
            <a:endParaRPr lang="en-US"/>
          </a:p>
        </p:txBody>
      </p:sp>
      <p:sp>
        <p:nvSpPr>
          <p:cNvPr id="12" name="Slide Number Placeholder 5">
            <a:extLst>
              <a:ext uri="{FF2B5EF4-FFF2-40B4-BE49-F238E27FC236}">
                <a16:creationId xmlns:a16="http://schemas.microsoft.com/office/drawing/2014/main" id="{B8350EBB-68B6-2F4B-94F7-861CF1A24D67}"/>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99596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32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mp; Content/Yellow">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000" y="518400"/>
            <a:ext cx="3635688" cy="1625472"/>
          </a:xfrm>
        </p:spPr>
        <p:txBody>
          <a:bodyPr/>
          <a:lstStyle>
            <a:lvl1pPr>
              <a:defRPr>
                <a:solidFill>
                  <a:schemeClr val="tx2"/>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68000" y="2340001"/>
            <a:ext cx="3635688" cy="2295500"/>
          </a:xfrm>
        </p:spPr>
        <p:txBody>
          <a:bodyPr/>
          <a:lstStyle>
            <a:lvl1pPr>
              <a:lnSpc>
                <a:spcPct val="100000"/>
              </a:lnSpc>
              <a:spcBef>
                <a:spcPts val="0"/>
              </a:spcBef>
              <a:spcAft>
                <a:spcPts val="600"/>
              </a:spcAft>
              <a:defRPr>
                <a:solidFill>
                  <a:schemeClr val="tx2"/>
                </a:solidFill>
              </a:defRPr>
            </a:lvl1pPr>
            <a:lvl2pPr>
              <a:lnSpc>
                <a:spcPct val="100000"/>
              </a:lnSpc>
              <a:spcBef>
                <a:spcPts val="0"/>
              </a:spcBef>
              <a:spcAft>
                <a:spcPts val="600"/>
              </a:spcAft>
              <a:defRPr>
                <a:solidFill>
                  <a:schemeClr val="tx2"/>
                </a:solidFill>
              </a:defRPr>
            </a:lvl2pPr>
            <a:lvl3pPr>
              <a:lnSpc>
                <a:spcPct val="100000"/>
              </a:lnSpc>
              <a:spcBef>
                <a:spcPts val="0"/>
              </a:spcBef>
              <a:spcAft>
                <a:spcPts val="600"/>
              </a:spcAft>
              <a:defRPr>
                <a:solidFill>
                  <a:schemeClr val="tx2"/>
                </a:solidFill>
              </a:defRPr>
            </a:lvl3pPr>
            <a:lvl4pPr>
              <a:lnSpc>
                <a:spcPct val="100000"/>
              </a:lnSpc>
              <a:spcBef>
                <a:spcPts val="0"/>
              </a:spcBef>
              <a:spcAft>
                <a:spcPts val="600"/>
              </a:spcAft>
              <a:defRPr>
                <a:solidFill>
                  <a:schemeClr val="tx2"/>
                </a:solidFill>
              </a:defRPr>
            </a:lvl4pPr>
            <a:lvl5pPr>
              <a:lnSpc>
                <a:spcPct val="100000"/>
              </a:lnSpc>
              <a:spcBef>
                <a:spcPts val="0"/>
              </a:spcBef>
              <a:spcAft>
                <a:spcPts val="600"/>
              </a:spcAft>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6ADD8BE-2BE3-CC4E-984D-D78E3B45F337}"/>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2" name="Slide Number Placeholder 5">
            <a:extLst>
              <a:ext uri="{FF2B5EF4-FFF2-40B4-BE49-F238E27FC236}">
                <a16:creationId xmlns:a16="http://schemas.microsoft.com/office/drawing/2014/main" id="{C6ED7C02-458E-DF4F-B5F0-AACDF5719610}"/>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79716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mp; Content/Light Gre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7F041E-BF18-9747-89F1-36705D0835BC}"/>
              </a:ext>
            </a:extLst>
          </p:cNvPr>
          <p:cNvSpPr/>
          <p:nvPr userDrawn="1"/>
        </p:nvSpPr>
        <p:spPr>
          <a:xfrm>
            <a:off x="0" y="0"/>
            <a:ext cx="4572000" cy="51435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68314" y="518400"/>
            <a:ext cx="3419374" cy="1620000"/>
          </a:xfrm>
        </p:spPr>
        <p:txBody>
          <a:bodyPr/>
          <a:lstStyle>
            <a:lvl1pPr>
              <a:defRPr>
                <a:solidFill>
                  <a:schemeClr val="tx2"/>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68314" y="2340000"/>
            <a:ext cx="3419374" cy="2268000"/>
          </a:xfrm>
        </p:spPr>
        <p:txBody>
          <a:bodyPr/>
          <a:lstStyle>
            <a:lvl1pPr>
              <a:lnSpc>
                <a:spcPct val="100000"/>
              </a:lnSpc>
              <a:spcBef>
                <a:spcPts val="0"/>
              </a:spcBef>
              <a:spcAft>
                <a:spcPts val="600"/>
              </a:spcAft>
              <a:defRPr>
                <a:solidFill>
                  <a:schemeClr val="tx2"/>
                </a:solidFill>
              </a:defRPr>
            </a:lvl1pPr>
            <a:lvl2pPr>
              <a:lnSpc>
                <a:spcPct val="100000"/>
              </a:lnSpc>
              <a:spcBef>
                <a:spcPts val="0"/>
              </a:spcBef>
              <a:spcAft>
                <a:spcPts val="600"/>
              </a:spcAft>
              <a:defRPr>
                <a:solidFill>
                  <a:schemeClr val="tx2"/>
                </a:solidFill>
              </a:defRPr>
            </a:lvl2pPr>
            <a:lvl3pPr>
              <a:lnSpc>
                <a:spcPct val="100000"/>
              </a:lnSpc>
              <a:spcBef>
                <a:spcPts val="0"/>
              </a:spcBef>
              <a:spcAft>
                <a:spcPts val="600"/>
              </a:spcAft>
              <a:defRPr>
                <a:solidFill>
                  <a:schemeClr val="tx2"/>
                </a:solidFill>
              </a:defRPr>
            </a:lvl3pPr>
            <a:lvl4pPr>
              <a:lnSpc>
                <a:spcPct val="100000"/>
              </a:lnSpc>
              <a:spcBef>
                <a:spcPts val="0"/>
              </a:spcBef>
              <a:spcAft>
                <a:spcPts val="600"/>
              </a:spcAft>
              <a:defRPr>
                <a:solidFill>
                  <a:schemeClr val="tx2"/>
                </a:solidFill>
              </a:defRPr>
            </a:lvl4pPr>
            <a:lvl5pPr>
              <a:lnSpc>
                <a:spcPct val="100000"/>
              </a:lnSpc>
              <a:spcBef>
                <a:spcPts val="0"/>
              </a:spcBef>
              <a:spcAft>
                <a:spcPts val="600"/>
              </a:spcAft>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5D68AD80-B46E-5D42-A2C3-1B83BA5DB35E}"/>
              </a:ext>
            </a:extLst>
          </p:cNvPr>
          <p:cNvSpPr>
            <a:spLocks noGrp="1"/>
          </p:cNvSpPr>
          <p:nvPr>
            <p:ph type="pic" sz="quarter" idx="14"/>
          </p:nvPr>
        </p:nvSpPr>
        <p:spPr>
          <a:xfrm>
            <a:off x="4356000" y="518400"/>
            <a:ext cx="4788000" cy="4104000"/>
          </a:xfrm>
          <a:solidFill>
            <a:schemeClr val="bg1"/>
          </a:solidFill>
        </p:spPr>
        <p:txBody>
          <a:bodyPr lIns="72000" tIns="36000">
            <a:normAutofit/>
          </a:bodyPr>
          <a:lstStyle>
            <a:lvl1pPr marL="0" indent="0">
              <a:buNone/>
              <a:defRPr sz="1800">
                <a:solidFill>
                  <a:schemeClr val="bg1">
                    <a:lumMod val="50000"/>
                  </a:schemeClr>
                </a:solidFill>
              </a:defRPr>
            </a:lvl1pPr>
          </a:lstStyle>
          <a:p>
            <a:endParaRPr lang="en-US"/>
          </a:p>
        </p:txBody>
      </p:sp>
      <p:sp>
        <p:nvSpPr>
          <p:cNvPr id="11" name="Footer Placeholder 4">
            <a:extLst>
              <a:ext uri="{FF2B5EF4-FFF2-40B4-BE49-F238E27FC236}">
                <a16:creationId xmlns:a16="http://schemas.microsoft.com/office/drawing/2014/main" id="{3D7A12CF-662E-8A44-AF33-DCCACC8FB868}"/>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   Our future direction 2019-2022   •</a:t>
            </a:r>
            <a:endParaRPr lang="en-US"/>
          </a:p>
        </p:txBody>
      </p:sp>
      <p:sp>
        <p:nvSpPr>
          <p:cNvPr id="12" name="Slide Number Placeholder 5">
            <a:extLst>
              <a:ext uri="{FF2B5EF4-FFF2-40B4-BE49-F238E27FC236}">
                <a16:creationId xmlns:a16="http://schemas.microsoft.com/office/drawing/2014/main" id="{E24669D8-5474-6A46-A76F-6A90F0B4362D}"/>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00795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Full Slide Image/Blue">
    <p:bg>
      <p:bgPr>
        <a:solidFill>
          <a:schemeClr val="accent3"/>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19426B3-204B-8A4A-A085-33504537DF7A}"/>
              </a:ext>
            </a:extLst>
          </p:cNvPr>
          <p:cNvSpPr>
            <a:spLocks noGrp="1"/>
          </p:cNvSpPr>
          <p:nvPr>
            <p:ph type="pic" sz="quarter" idx="13"/>
          </p:nvPr>
        </p:nvSpPr>
        <p:spPr>
          <a:xfrm>
            <a:off x="180000" y="180000"/>
            <a:ext cx="8784000" cy="4446000"/>
          </a:xfrm>
          <a:solidFill>
            <a:schemeClr val="accent3">
              <a:lumMod val="75000"/>
            </a:schemeClr>
          </a:solidFill>
        </p:spPr>
        <p:txBody>
          <a:bodyPr lIns="72000" tIns="36000">
            <a:normAutofit/>
          </a:bodyPr>
          <a:lstStyle>
            <a:lvl1pPr marL="0" indent="0">
              <a:buNone/>
              <a:defRPr sz="1800">
                <a:solidFill>
                  <a:schemeClr val="accent3">
                    <a:lumMod val="40000"/>
                    <a:lumOff val="60000"/>
                  </a:schemeClr>
                </a:solidFill>
              </a:defRPr>
            </a:lvl1pPr>
          </a:lstStyle>
          <a:p>
            <a:endParaRPr lang="en-US"/>
          </a:p>
        </p:txBody>
      </p:sp>
      <p:sp>
        <p:nvSpPr>
          <p:cNvPr id="8" name="Footer Placeholder 4">
            <a:extLst>
              <a:ext uri="{FF2B5EF4-FFF2-40B4-BE49-F238E27FC236}">
                <a16:creationId xmlns:a16="http://schemas.microsoft.com/office/drawing/2014/main" id="{9B7EE958-4F24-6C4D-BB7D-2996C85966E8}"/>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9" name="Slide Number Placeholder 5">
            <a:extLst>
              <a:ext uri="{FF2B5EF4-FFF2-40B4-BE49-F238E27FC236}">
                <a16:creationId xmlns:a16="http://schemas.microsoft.com/office/drawing/2014/main" id="{CE2759BA-E9BF-D04D-B156-2AA11182E116}"/>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83719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 Facts/Green">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B1AAC5-C2B8-7D4D-9507-E7A1A6A10946}"/>
              </a:ext>
            </a:extLst>
          </p:cNvPr>
          <p:cNvSpPr/>
          <p:nvPr userDrawn="1"/>
        </p:nvSpPr>
        <p:spPr>
          <a:xfrm>
            <a:off x="180000" y="180000"/>
            <a:ext cx="8784000" cy="4446000"/>
          </a:xfrm>
          <a:prstGeom prst="rect">
            <a:avLst/>
          </a:prstGeom>
          <a:solidFill>
            <a:srgbClr val="006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Content Placeholder 5">
            <a:extLst>
              <a:ext uri="{FF2B5EF4-FFF2-40B4-BE49-F238E27FC236}">
                <a16:creationId xmlns:a16="http://schemas.microsoft.com/office/drawing/2014/main" id="{F69756CC-CA39-794A-BC77-A06C776092CD}"/>
              </a:ext>
            </a:extLst>
          </p:cNvPr>
          <p:cNvSpPr>
            <a:spLocks noGrp="1" noChangeAspect="1"/>
          </p:cNvSpPr>
          <p:nvPr>
            <p:ph sz="quarter" idx="13"/>
          </p:nvPr>
        </p:nvSpPr>
        <p:spPr>
          <a:xfrm>
            <a:off x="868470" y="1559878"/>
            <a:ext cx="900000" cy="900000"/>
          </a:xfrm>
        </p:spPr>
        <p:txBody>
          <a:bodyPr lIns="72000" tIns="72000">
            <a:normAutofit/>
          </a:bodyPr>
          <a:lstStyle>
            <a:lvl1pPr marL="0" indent="0">
              <a:buNone/>
              <a:defRPr sz="1800"/>
            </a:lvl1pPr>
          </a:lstStyle>
          <a:p>
            <a:pPr lvl="0"/>
            <a:endParaRPr lang="en-US"/>
          </a:p>
        </p:txBody>
      </p:sp>
      <p:sp>
        <p:nvSpPr>
          <p:cNvPr id="8" name="Text Placeholder 7">
            <a:extLst>
              <a:ext uri="{FF2B5EF4-FFF2-40B4-BE49-F238E27FC236}">
                <a16:creationId xmlns:a16="http://schemas.microsoft.com/office/drawing/2014/main" id="{2671FF2D-5ABC-624D-ADDD-33949E111AD6}"/>
              </a:ext>
            </a:extLst>
          </p:cNvPr>
          <p:cNvSpPr>
            <a:spLocks noGrp="1"/>
          </p:cNvSpPr>
          <p:nvPr>
            <p:ph type="body" sz="quarter" idx="14" hasCustomPrompt="1"/>
          </p:nvPr>
        </p:nvSpPr>
        <p:spPr>
          <a:xfrm>
            <a:off x="360000" y="2463700"/>
            <a:ext cx="1908000" cy="414338"/>
          </a:xfrm>
        </p:spPr>
        <p:txBody>
          <a:bodyPr>
            <a:noAutofit/>
          </a:bodyPr>
          <a:lstStyle>
            <a:lvl1pPr marL="0" indent="0" algn="ctr">
              <a:lnSpc>
                <a:spcPct val="80000"/>
              </a:lnSpc>
              <a:buNone/>
              <a:defRPr sz="3200" b="1"/>
            </a:lvl1pPr>
            <a:lvl2pPr marL="342892" indent="0" algn="ctr">
              <a:buNone/>
              <a:defRPr b="1"/>
            </a:lvl2pPr>
            <a:lvl3pPr marL="685783" indent="0" algn="ctr">
              <a:buNone/>
              <a:defRPr b="1"/>
            </a:lvl3pPr>
            <a:lvl4pPr marL="1028675" indent="0" algn="ctr">
              <a:buNone/>
              <a:defRPr b="1"/>
            </a:lvl4pPr>
            <a:lvl5pPr marL="1371566" indent="0" algn="ctr">
              <a:buNone/>
              <a:defRPr b="1"/>
            </a:lvl5pPr>
          </a:lstStyle>
          <a:p>
            <a:pPr lvl="0"/>
            <a:r>
              <a:rPr lang="en-US"/>
              <a:t>Edit text</a:t>
            </a:r>
          </a:p>
        </p:txBody>
      </p:sp>
      <p:sp>
        <p:nvSpPr>
          <p:cNvPr id="9" name="Text Placeholder 7">
            <a:extLst>
              <a:ext uri="{FF2B5EF4-FFF2-40B4-BE49-F238E27FC236}">
                <a16:creationId xmlns:a16="http://schemas.microsoft.com/office/drawing/2014/main" id="{6611DA9E-86F5-004A-81DA-0F67C17C260E}"/>
              </a:ext>
            </a:extLst>
          </p:cNvPr>
          <p:cNvSpPr>
            <a:spLocks noGrp="1"/>
          </p:cNvSpPr>
          <p:nvPr>
            <p:ph type="body" sz="quarter" idx="15" hasCustomPrompt="1"/>
          </p:nvPr>
        </p:nvSpPr>
        <p:spPr>
          <a:xfrm>
            <a:off x="360000" y="2904625"/>
            <a:ext cx="1908000" cy="414338"/>
          </a:xfrm>
        </p:spPr>
        <p:txBody>
          <a:bodyPr>
            <a:noAutofit/>
          </a:bodyPr>
          <a:lstStyle>
            <a:lvl1pPr marL="0" indent="0" algn="ctr">
              <a:lnSpc>
                <a:spcPct val="80000"/>
              </a:lnSpc>
              <a:buNone/>
              <a:defRPr sz="2400" b="0"/>
            </a:lvl1pPr>
            <a:lvl2pPr marL="342892" indent="0" algn="ctr">
              <a:buNone/>
              <a:defRPr b="1"/>
            </a:lvl2pPr>
            <a:lvl3pPr marL="685783" indent="0" algn="ctr">
              <a:buNone/>
              <a:defRPr b="1"/>
            </a:lvl3pPr>
            <a:lvl4pPr marL="1028675" indent="0" algn="ctr">
              <a:buNone/>
              <a:defRPr b="1"/>
            </a:lvl4pPr>
            <a:lvl5pPr marL="1371566" indent="0" algn="ctr">
              <a:buNone/>
              <a:defRPr b="1"/>
            </a:lvl5pPr>
          </a:lstStyle>
          <a:p>
            <a:pPr lvl="0"/>
            <a:r>
              <a:rPr lang="en-US"/>
              <a:t>Edit text</a:t>
            </a:r>
          </a:p>
        </p:txBody>
      </p:sp>
      <p:sp>
        <p:nvSpPr>
          <p:cNvPr id="10" name="Content Placeholder 5">
            <a:extLst>
              <a:ext uri="{FF2B5EF4-FFF2-40B4-BE49-F238E27FC236}">
                <a16:creationId xmlns:a16="http://schemas.microsoft.com/office/drawing/2014/main" id="{5B2F3428-E669-3645-A8CC-AB54332AB738}"/>
              </a:ext>
            </a:extLst>
          </p:cNvPr>
          <p:cNvSpPr>
            <a:spLocks noGrp="1" noChangeAspect="1"/>
          </p:cNvSpPr>
          <p:nvPr>
            <p:ph sz="quarter" idx="16"/>
          </p:nvPr>
        </p:nvSpPr>
        <p:spPr>
          <a:xfrm>
            <a:off x="3038980" y="1559878"/>
            <a:ext cx="900000" cy="900000"/>
          </a:xfrm>
        </p:spPr>
        <p:txBody>
          <a:bodyPr lIns="72000" tIns="72000">
            <a:normAutofit/>
          </a:bodyPr>
          <a:lstStyle>
            <a:lvl1pPr marL="0" indent="0">
              <a:buNone/>
              <a:defRPr sz="1800"/>
            </a:lvl1pPr>
          </a:lstStyle>
          <a:p>
            <a:pPr lvl="0"/>
            <a:endParaRPr lang="en-US"/>
          </a:p>
        </p:txBody>
      </p:sp>
      <p:sp>
        <p:nvSpPr>
          <p:cNvPr id="11" name="Text Placeholder 7">
            <a:extLst>
              <a:ext uri="{FF2B5EF4-FFF2-40B4-BE49-F238E27FC236}">
                <a16:creationId xmlns:a16="http://schemas.microsoft.com/office/drawing/2014/main" id="{BA1640DA-07A9-CA45-B901-F21E3FBCBB64}"/>
              </a:ext>
            </a:extLst>
          </p:cNvPr>
          <p:cNvSpPr>
            <a:spLocks noGrp="1"/>
          </p:cNvSpPr>
          <p:nvPr>
            <p:ph type="body" sz="quarter" idx="17" hasCustomPrompt="1"/>
          </p:nvPr>
        </p:nvSpPr>
        <p:spPr>
          <a:xfrm>
            <a:off x="2532000" y="2463700"/>
            <a:ext cx="1908000" cy="414338"/>
          </a:xfrm>
        </p:spPr>
        <p:txBody>
          <a:bodyPr>
            <a:noAutofit/>
          </a:bodyPr>
          <a:lstStyle>
            <a:lvl1pPr marL="0" indent="0" algn="ctr">
              <a:lnSpc>
                <a:spcPct val="80000"/>
              </a:lnSpc>
              <a:buNone/>
              <a:defRPr sz="3200" b="1"/>
            </a:lvl1pPr>
            <a:lvl2pPr marL="342892" indent="0" algn="ctr">
              <a:buNone/>
              <a:defRPr b="1"/>
            </a:lvl2pPr>
            <a:lvl3pPr marL="685783" indent="0" algn="ctr">
              <a:buNone/>
              <a:defRPr b="1"/>
            </a:lvl3pPr>
            <a:lvl4pPr marL="1028675" indent="0" algn="ctr">
              <a:buNone/>
              <a:defRPr b="1"/>
            </a:lvl4pPr>
            <a:lvl5pPr marL="1371566" indent="0" algn="ctr">
              <a:buNone/>
              <a:defRPr b="1"/>
            </a:lvl5pPr>
          </a:lstStyle>
          <a:p>
            <a:pPr lvl="0"/>
            <a:r>
              <a:rPr lang="en-US"/>
              <a:t>Edit text</a:t>
            </a:r>
          </a:p>
        </p:txBody>
      </p:sp>
      <p:sp>
        <p:nvSpPr>
          <p:cNvPr id="12" name="Text Placeholder 7">
            <a:extLst>
              <a:ext uri="{FF2B5EF4-FFF2-40B4-BE49-F238E27FC236}">
                <a16:creationId xmlns:a16="http://schemas.microsoft.com/office/drawing/2014/main" id="{22089529-23DD-234B-8062-3821EC5A70A7}"/>
              </a:ext>
            </a:extLst>
          </p:cNvPr>
          <p:cNvSpPr>
            <a:spLocks noGrp="1"/>
          </p:cNvSpPr>
          <p:nvPr>
            <p:ph type="body" sz="quarter" idx="18" hasCustomPrompt="1"/>
          </p:nvPr>
        </p:nvSpPr>
        <p:spPr>
          <a:xfrm>
            <a:off x="2532000" y="2904625"/>
            <a:ext cx="1908000" cy="414338"/>
          </a:xfrm>
        </p:spPr>
        <p:txBody>
          <a:bodyPr>
            <a:noAutofit/>
          </a:bodyPr>
          <a:lstStyle>
            <a:lvl1pPr marL="0" indent="0" algn="ctr">
              <a:lnSpc>
                <a:spcPct val="80000"/>
              </a:lnSpc>
              <a:buNone/>
              <a:defRPr sz="2400" b="0"/>
            </a:lvl1pPr>
            <a:lvl2pPr marL="342892" indent="0" algn="ctr">
              <a:buNone/>
              <a:defRPr b="1"/>
            </a:lvl2pPr>
            <a:lvl3pPr marL="685783" indent="0" algn="ctr">
              <a:buNone/>
              <a:defRPr b="1"/>
            </a:lvl3pPr>
            <a:lvl4pPr marL="1028675" indent="0" algn="ctr">
              <a:buNone/>
              <a:defRPr b="1"/>
            </a:lvl4pPr>
            <a:lvl5pPr marL="1371566" indent="0" algn="ctr">
              <a:buNone/>
              <a:defRPr b="1"/>
            </a:lvl5pPr>
          </a:lstStyle>
          <a:p>
            <a:pPr lvl="0"/>
            <a:r>
              <a:rPr lang="en-US"/>
              <a:t>Edit text</a:t>
            </a:r>
          </a:p>
        </p:txBody>
      </p:sp>
      <p:sp>
        <p:nvSpPr>
          <p:cNvPr id="13" name="Content Placeholder 5">
            <a:extLst>
              <a:ext uri="{FF2B5EF4-FFF2-40B4-BE49-F238E27FC236}">
                <a16:creationId xmlns:a16="http://schemas.microsoft.com/office/drawing/2014/main" id="{E128E121-750F-7948-B6F2-F80E6C681FDB}"/>
              </a:ext>
            </a:extLst>
          </p:cNvPr>
          <p:cNvSpPr>
            <a:spLocks noGrp="1" noChangeAspect="1"/>
          </p:cNvSpPr>
          <p:nvPr>
            <p:ph sz="quarter" idx="19"/>
          </p:nvPr>
        </p:nvSpPr>
        <p:spPr>
          <a:xfrm>
            <a:off x="5209490" y="1559878"/>
            <a:ext cx="900000" cy="900000"/>
          </a:xfrm>
        </p:spPr>
        <p:txBody>
          <a:bodyPr lIns="72000" tIns="72000">
            <a:normAutofit/>
          </a:bodyPr>
          <a:lstStyle>
            <a:lvl1pPr marL="0" indent="0">
              <a:buNone/>
              <a:defRPr sz="1800"/>
            </a:lvl1pPr>
          </a:lstStyle>
          <a:p>
            <a:pPr lvl="0"/>
            <a:endParaRPr lang="en-US"/>
          </a:p>
        </p:txBody>
      </p:sp>
      <p:sp>
        <p:nvSpPr>
          <p:cNvPr id="14" name="Text Placeholder 7">
            <a:extLst>
              <a:ext uri="{FF2B5EF4-FFF2-40B4-BE49-F238E27FC236}">
                <a16:creationId xmlns:a16="http://schemas.microsoft.com/office/drawing/2014/main" id="{4DE5D318-5E2B-CE43-BBB4-421A5473E1B2}"/>
              </a:ext>
            </a:extLst>
          </p:cNvPr>
          <p:cNvSpPr>
            <a:spLocks noGrp="1"/>
          </p:cNvSpPr>
          <p:nvPr>
            <p:ph type="body" sz="quarter" idx="20" hasCustomPrompt="1"/>
          </p:nvPr>
        </p:nvSpPr>
        <p:spPr>
          <a:xfrm>
            <a:off x="4704000" y="2463700"/>
            <a:ext cx="1908000" cy="414338"/>
          </a:xfrm>
        </p:spPr>
        <p:txBody>
          <a:bodyPr>
            <a:noAutofit/>
          </a:bodyPr>
          <a:lstStyle>
            <a:lvl1pPr marL="0" indent="0" algn="ctr">
              <a:lnSpc>
                <a:spcPct val="80000"/>
              </a:lnSpc>
              <a:buNone/>
              <a:defRPr sz="3200" b="1"/>
            </a:lvl1pPr>
            <a:lvl2pPr marL="342892" indent="0" algn="ctr">
              <a:buNone/>
              <a:defRPr b="1"/>
            </a:lvl2pPr>
            <a:lvl3pPr marL="685783" indent="0" algn="ctr">
              <a:buNone/>
              <a:defRPr b="1"/>
            </a:lvl3pPr>
            <a:lvl4pPr marL="1028675" indent="0" algn="ctr">
              <a:buNone/>
              <a:defRPr b="1"/>
            </a:lvl4pPr>
            <a:lvl5pPr marL="1371566" indent="0" algn="ctr">
              <a:buNone/>
              <a:defRPr b="1"/>
            </a:lvl5pPr>
          </a:lstStyle>
          <a:p>
            <a:pPr lvl="0"/>
            <a:r>
              <a:rPr lang="en-US"/>
              <a:t>Edit text</a:t>
            </a:r>
          </a:p>
        </p:txBody>
      </p:sp>
      <p:sp>
        <p:nvSpPr>
          <p:cNvPr id="15" name="Text Placeholder 7">
            <a:extLst>
              <a:ext uri="{FF2B5EF4-FFF2-40B4-BE49-F238E27FC236}">
                <a16:creationId xmlns:a16="http://schemas.microsoft.com/office/drawing/2014/main" id="{ECFA3375-46D0-5C4D-963C-E51CA4C999D6}"/>
              </a:ext>
            </a:extLst>
          </p:cNvPr>
          <p:cNvSpPr>
            <a:spLocks noGrp="1"/>
          </p:cNvSpPr>
          <p:nvPr>
            <p:ph type="body" sz="quarter" idx="21" hasCustomPrompt="1"/>
          </p:nvPr>
        </p:nvSpPr>
        <p:spPr>
          <a:xfrm>
            <a:off x="4704000" y="2904625"/>
            <a:ext cx="1908000" cy="414338"/>
          </a:xfrm>
        </p:spPr>
        <p:txBody>
          <a:bodyPr>
            <a:noAutofit/>
          </a:bodyPr>
          <a:lstStyle>
            <a:lvl1pPr marL="0" indent="0" algn="ctr">
              <a:lnSpc>
                <a:spcPct val="80000"/>
              </a:lnSpc>
              <a:buNone/>
              <a:defRPr sz="2400" b="0"/>
            </a:lvl1pPr>
            <a:lvl2pPr marL="342892" indent="0" algn="ctr">
              <a:buNone/>
              <a:defRPr b="1"/>
            </a:lvl2pPr>
            <a:lvl3pPr marL="685783" indent="0" algn="ctr">
              <a:buNone/>
              <a:defRPr b="1"/>
            </a:lvl3pPr>
            <a:lvl4pPr marL="1028675" indent="0" algn="ctr">
              <a:buNone/>
              <a:defRPr b="1"/>
            </a:lvl4pPr>
            <a:lvl5pPr marL="1371566" indent="0" algn="ctr">
              <a:buNone/>
              <a:defRPr b="1"/>
            </a:lvl5pPr>
          </a:lstStyle>
          <a:p>
            <a:pPr lvl="0"/>
            <a:r>
              <a:rPr lang="en-US"/>
              <a:t>Edit text</a:t>
            </a:r>
          </a:p>
        </p:txBody>
      </p:sp>
      <p:sp>
        <p:nvSpPr>
          <p:cNvPr id="16" name="Content Placeholder 5">
            <a:extLst>
              <a:ext uri="{FF2B5EF4-FFF2-40B4-BE49-F238E27FC236}">
                <a16:creationId xmlns:a16="http://schemas.microsoft.com/office/drawing/2014/main" id="{E2757E4A-0917-CD44-AAC0-C2EBB67EBF0D}"/>
              </a:ext>
            </a:extLst>
          </p:cNvPr>
          <p:cNvSpPr>
            <a:spLocks noGrp="1" noChangeAspect="1"/>
          </p:cNvSpPr>
          <p:nvPr>
            <p:ph sz="quarter" idx="22"/>
          </p:nvPr>
        </p:nvSpPr>
        <p:spPr>
          <a:xfrm>
            <a:off x="7380000" y="1559878"/>
            <a:ext cx="900000" cy="900000"/>
          </a:xfrm>
        </p:spPr>
        <p:txBody>
          <a:bodyPr lIns="72000" tIns="72000">
            <a:normAutofit/>
          </a:bodyPr>
          <a:lstStyle>
            <a:lvl1pPr marL="0" indent="0">
              <a:buNone/>
              <a:defRPr sz="1800"/>
            </a:lvl1pPr>
          </a:lstStyle>
          <a:p>
            <a:pPr lvl="0"/>
            <a:endParaRPr lang="en-US"/>
          </a:p>
        </p:txBody>
      </p:sp>
      <p:sp>
        <p:nvSpPr>
          <p:cNvPr id="17" name="Text Placeholder 7">
            <a:extLst>
              <a:ext uri="{FF2B5EF4-FFF2-40B4-BE49-F238E27FC236}">
                <a16:creationId xmlns:a16="http://schemas.microsoft.com/office/drawing/2014/main" id="{DC26B45C-13B0-844C-A882-0FDFE0748362}"/>
              </a:ext>
            </a:extLst>
          </p:cNvPr>
          <p:cNvSpPr>
            <a:spLocks noGrp="1"/>
          </p:cNvSpPr>
          <p:nvPr>
            <p:ph type="body" sz="quarter" idx="23" hasCustomPrompt="1"/>
          </p:nvPr>
        </p:nvSpPr>
        <p:spPr>
          <a:xfrm>
            <a:off x="6876000" y="2463700"/>
            <a:ext cx="1908000" cy="414338"/>
          </a:xfrm>
        </p:spPr>
        <p:txBody>
          <a:bodyPr>
            <a:noAutofit/>
          </a:bodyPr>
          <a:lstStyle>
            <a:lvl1pPr marL="0" indent="0" algn="ctr">
              <a:lnSpc>
                <a:spcPct val="80000"/>
              </a:lnSpc>
              <a:buNone/>
              <a:defRPr sz="3200" b="1"/>
            </a:lvl1pPr>
            <a:lvl2pPr marL="342892" indent="0" algn="ctr">
              <a:buNone/>
              <a:defRPr b="1"/>
            </a:lvl2pPr>
            <a:lvl3pPr marL="685783" indent="0" algn="ctr">
              <a:buNone/>
              <a:defRPr b="1"/>
            </a:lvl3pPr>
            <a:lvl4pPr marL="1028675" indent="0" algn="ctr">
              <a:buNone/>
              <a:defRPr b="1"/>
            </a:lvl4pPr>
            <a:lvl5pPr marL="1371566" indent="0" algn="ctr">
              <a:buNone/>
              <a:defRPr b="1"/>
            </a:lvl5pPr>
          </a:lstStyle>
          <a:p>
            <a:pPr lvl="0"/>
            <a:r>
              <a:rPr lang="en-US"/>
              <a:t>Edit text</a:t>
            </a:r>
          </a:p>
        </p:txBody>
      </p:sp>
      <p:sp>
        <p:nvSpPr>
          <p:cNvPr id="18" name="Text Placeholder 7">
            <a:extLst>
              <a:ext uri="{FF2B5EF4-FFF2-40B4-BE49-F238E27FC236}">
                <a16:creationId xmlns:a16="http://schemas.microsoft.com/office/drawing/2014/main" id="{1F2BCA72-10AD-764E-B675-BFDC03F670F4}"/>
              </a:ext>
            </a:extLst>
          </p:cNvPr>
          <p:cNvSpPr>
            <a:spLocks noGrp="1"/>
          </p:cNvSpPr>
          <p:nvPr>
            <p:ph type="body" sz="quarter" idx="24" hasCustomPrompt="1"/>
          </p:nvPr>
        </p:nvSpPr>
        <p:spPr>
          <a:xfrm>
            <a:off x="6876000" y="2904625"/>
            <a:ext cx="1908000" cy="414338"/>
          </a:xfrm>
        </p:spPr>
        <p:txBody>
          <a:bodyPr>
            <a:noAutofit/>
          </a:bodyPr>
          <a:lstStyle>
            <a:lvl1pPr marL="0" indent="0" algn="ctr">
              <a:lnSpc>
                <a:spcPct val="80000"/>
              </a:lnSpc>
              <a:buNone/>
              <a:defRPr sz="2400" b="0"/>
            </a:lvl1pPr>
            <a:lvl2pPr marL="342892" indent="0" algn="ctr">
              <a:buNone/>
              <a:defRPr b="1"/>
            </a:lvl2pPr>
            <a:lvl3pPr marL="685783" indent="0" algn="ctr">
              <a:buNone/>
              <a:defRPr b="1"/>
            </a:lvl3pPr>
            <a:lvl4pPr marL="1028675" indent="0" algn="ctr">
              <a:buNone/>
              <a:defRPr b="1"/>
            </a:lvl4pPr>
            <a:lvl5pPr marL="1371566" indent="0" algn="ctr">
              <a:buNone/>
              <a:defRPr b="1"/>
            </a:lvl5pPr>
          </a:lstStyle>
          <a:p>
            <a:pPr lvl="0"/>
            <a:r>
              <a:rPr lang="en-US"/>
              <a:t>Edit text</a:t>
            </a:r>
          </a:p>
        </p:txBody>
      </p:sp>
      <p:sp>
        <p:nvSpPr>
          <p:cNvPr id="21" name="Footer Placeholder 4">
            <a:extLst>
              <a:ext uri="{FF2B5EF4-FFF2-40B4-BE49-F238E27FC236}">
                <a16:creationId xmlns:a16="http://schemas.microsoft.com/office/drawing/2014/main" id="{5281BC31-F46B-4547-B2B9-FAD0258C1FFD}"/>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22" name="Slide Number Placeholder 5">
            <a:extLst>
              <a:ext uri="{FF2B5EF4-FFF2-40B4-BE49-F238E27FC236}">
                <a16:creationId xmlns:a16="http://schemas.microsoft.com/office/drawing/2014/main" id="{8CB9C215-0A5E-6641-9731-998471CF4115}"/>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6719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Full Slide Image/Yellow">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935119-8BD4-A849-92F3-AB22FF67498C}"/>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4">
            <a:extLst>
              <a:ext uri="{FF2B5EF4-FFF2-40B4-BE49-F238E27FC236}">
                <a16:creationId xmlns:a16="http://schemas.microsoft.com/office/drawing/2014/main" id="{319426B3-204B-8A4A-A085-33504537DF7A}"/>
              </a:ext>
            </a:extLst>
          </p:cNvPr>
          <p:cNvSpPr>
            <a:spLocks noGrp="1"/>
          </p:cNvSpPr>
          <p:nvPr>
            <p:ph type="pic" sz="quarter" idx="13"/>
          </p:nvPr>
        </p:nvSpPr>
        <p:spPr>
          <a:xfrm>
            <a:off x="180000" y="180000"/>
            <a:ext cx="8784000" cy="4446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9" name="Footer Placeholder 4">
            <a:extLst>
              <a:ext uri="{FF2B5EF4-FFF2-40B4-BE49-F238E27FC236}">
                <a16:creationId xmlns:a16="http://schemas.microsoft.com/office/drawing/2014/main" id="{D6828C9A-4B77-4247-B687-65341DC382A2}"/>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0" name="Slide Number Placeholder 5">
            <a:extLst>
              <a:ext uri="{FF2B5EF4-FFF2-40B4-BE49-F238E27FC236}">
                <a16:creationId xmlns:a16="http://schemas.microsoft.com/office/drawing/2014/main" id="{FB7587B6-4DD0-4F41-9D34-CAC19BFE3E20}"/>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81170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Full Slide Image/with Caption/Yellow">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CAFD9A-BF04-4E47-8365-610CC400143A}"/>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4">
            <a:extLst>
              <a:ext uri="{FF2B5EF4-FFF2-40B4-BE49-F238E27FC236}">
                <a16:creationId xmlns:a16="http://schemas.microsoft.com/office/drawing/2014/main" id="{319426B3-204B-8A4A-A085-33504537DF7A}"/>
              </a:ext>
            </a:extLst>
          </p:cNvPr>
          <p:cNvSpPr>
            <a:spLocks noGrp="1"/>
          </p:cNvSpPr>
          <p:nvPr>
            <p:ph type="pic" sz="quarter" idx="13"/>
          </p:nvPr>
        </p:nvSpPr>
        <p:spPr>
          <a:xfrm>
            <a:off x="180000" y="180000"/>
            <a:ext cx="8784000" cy="4446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13" name="Text Placeholder 3">
            <a:extLst>
              <a:ext uri="{FF2B5EF4-FFF2-40B4-BE49-F238E27FC236}">
                <a16:creationId xmlns:a16="http://schemas.microsoft.com/office/drawing/2014/main" id="{9721A298-41F1-9E48-BD30-B93F5A5CC39B}"/>
              </a:ext>
            </a:extLst>
          </p:cNvPr>
          <p:cNvSpPr>
            <a:spLocks noGrp="1"/>
          </p:cNvSpPr>
          <p:nvPr>
            <p:ph type="body" sz="quarter" idx="15" hasCustomPrompt="1"/>
          </p:nvPr>
        </p:nvSpPr>
        <p:spPr>
          <a:xfrm>
            <a:off x="0" y="3913581"/>
            <a:ext cx="3199228" cy="467239"/>
          </a:xfrm>
          <a:solidFill>
            <a:srgbClr val="009BD7"/>
          </a:solidFill>
        </p:spPr>
        <p:txBody>
          <a:bodyPr wrap="none" lIns="180000" tIns="0" rIns="180000" bIns="36000" anchor="ctr">
            <a:spAutoFit/>
          </a:bodyPr>
          <a:lstStyle>
            <a:lvl1pPr marL="0" indent="0">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Optional caption</a:t>
            </a:r>
          </a:p>
        </p:txBody>
      </p:sp>
      <p:sp>
        <p:nvSpPr>
          <p:cNvPr id="10" name="Footer Placeholder 4">
            <a:extLst>
              <a:ext uri="{FF2B5EF4-FFF2-40B4-BE49-F238E27FC236}">
                <a16:creationId xmlns:a16="http://schemas.microsoft.com/office/drawing/2014/main" id="{8CAD5AB5-395F-BE42-8B0A-1E22959EE1F4}"/>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1" name="Slide Number Placeholder 5">
            <a:extLst>
              <a:ext uri="{FF2B5EF4-FFF2-40B4-BE49-F238E27FC236}">
                <a16:creationId xmlns:a16="http://schemas.microsoft.com/office/drawing/2014/main" id="{8BE92F63-AA54-0E46-91D0-C20655361267}"/>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44338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Grey">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78B306-460E-1744-B43F-907C66B1512C}"/>
              </a:ext>
            </a:extLst>
          </p:cNvPr>
          <p:cNvSpPr/>
          <p:nvPr userDrawn="1"/>
        </p:nvSpPr>
        <p:spPr>
          <a:xfrm>
            <a:off x="0" y="0"/>
            <a:ext cx="4572000" cy="51435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8313" y="518400"/>
            <a:ext cx="3635374" cy="1625472"/>
          </a:xfrm>
        </p:spPr>
        <p:txBody>
          <a:bodyPr/>
          <a:lstStyle>
            <a:lvl1pPr>
              <a:defRPr>
                <a:solidFill>
                  <a:schemeClr val="tx2"/>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68313" y="2340000"/>
            <a:ext cx="3635374" cy="2295500"/>
          </a:xfrm>
        </p:spPr>
        <p:txBody>
          <a:bodyPr/>
          <a:lstStyle>
            <a:lvl1pPr>
              <a:lnSpc>
                <a:spcPct val="100000"/>
              </a:lnSpc>
              <a:spcBef>
                <a:spcPts val="0"/>
              </a:spcBef>
              <a:spcAft>
                <a:spcPts val="600"/>
              </a:spcAft>
              <a:defRPr>
                <a:solidFill>
                  <a:schemeClr val="tx2"/>
                </a:solidFill>
              </a:defRPr>
            </a:lvl1pPr>
            <a:lvl2pPr>
              <a:lnSpc>
                <a:spcPct val="100000"/>
              </a:lnSpc>
              <a:spcBef>
                <a:spcPts val="0"/>
              </a:spcBef>
              <a:spcAft>
                <a:spcPts val="600"/>
              </a:spcAft>
              <a:defRPr>
                <a:solidFill>
                  <a:schemeClr val="tx2"/>
                </a:solidFill>
              </a:defRPr>
            </a:lvl2pPr>
            <a:lvl3pPr>
              <a:lnSpc>
                <a:spcPct val="100000"/>
              </a:lnSpc>
              <a:spcBef>
                <a:spcPts val="0"/>
              </a:spcBef>
              <a:spcAft>
                <a:spcPts val="600"/>
              </a:spcAft>
              <a:defRPr>
                <a:solidFill>
                  <a:schemeClr val="tx2"/>
                </a:solidFill>
              </a:defRPr>
            </a:lvl3pPr>
            <a:lvl4pPr>
              <a:lnSpc>
                <a:spcPct val="100000"/>
              </a:lnSpc>
              <a:spcBef>
                <a:spcPts val="0"/>
              </a:spcBef>
              <a:spcAft>
                <a:spcPts val="600"/>
              </a:spcAft>
              <a:defRPr>
                <a:solidFill>
                  <a:schemeClr val="tx2"/>
                </a:solidFill>
              </a:defRPr>
            </a:lvl4pPr>
            <a:lvl5pPr>
              <a:lnSpc>
                <a:spcPct val="100000"/>
              </a:lnSpc>
              <a:spcBef>
                <a:spcPts val="0"/>
              </a:spcBef>
              <a:spcAft>
                <a:spcPts val="600"/>
              </a:spcAft>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CF7C93C3-48D4-5E44-A6C1-B4C368F26081}"/>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CD16D4BC-5ADD-DC46-97EA-00EE23C63F3F}"/>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7" name="Footer Placeholder 4">
            <a:extLst>
              <a:ext uri="{FF2B5EF4-FFF2-40B4-BE49-F238E27FC236}">
                <a16:creationId xmlns:a16="http://schemas.microsoft.com/office/drawing/2014/main" id="{F848E095-3CD3-47A4-BB77-D20A5F0F05A4}"/>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44215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328">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Full Slide Image/with 2 Captions/Yellow">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CAFD9A-BF04-4E47-8365-610CC400143A}"/>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4">
            <a:extLst>
              <a:ext uri="{FF2B5EF4-FFF2-40B4-BE49-F238E27FC236}">
                <a16:creationId xmlns:a16="http://schemas.microsoft.com/office/drawing/2014/main" id="{319426B3-204B-8A4A-A085-33504537DF7A}"/>
              </a:ext>
            </a:extLst>
          </p:cNvPr>
          <p:cNvSpPr>
            <a:spLocks noGrp="1"/>
          </p:cNvSpPr>
          <p:nvPr>
            <p:ph type="pic" sz="quarter" idx="13"/>
          </p:nvPr>
        </p:nvSpPr>
        <p:spPr>
          <a:xfrm>
            <a:off x="180000" y="180000"/>
            <a:ext cx="8784000" cy="4446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10" name="Text Placeholder 3">
            <a:extLst>
              <a:ext uri="{FF2B5EF4-FFF2-40B4-BE49-F238E27FC236}">
                <a16:creationId xmlns:a16="http://schemas.microsoft.com/office/drawing/2014/main" id="{08B3AFF4-E2DF-DD48-8B6E-1539565BAA1E}"/>
              </a:ext>
            </a:extLst>
          </p:cNvPr>
          <p:cNvSpPr>
            <a:spLocks noGrp="1"/>
          </p:cNvSpPr>
          <p:nvPr>
            <p:ph type="body" sz="quarter" idx="15" hasCustomPrompt="1"/>
          </p:nvPr>
        </p:nvSpPr>
        <p:spPr>
          <a:xfrm>
            <a:off x="1" y="3913581"/>
            <a:ext cx="3199228" cy="467239"/>
          </a:xfrm>
          <a:solidFill>
            <a:srgbClr val="009BD7"/>
          </a:solidFill>
        </p:spPr>
        <p:txBody>
          <a:bodyPr wrap="none" lIns="180000" tIns="0" rIns="180000" bIns="36000" anchor="ctr">
            <a:spAutoFit/>
          </a:bodyPr>
          <a:lstStyle>
            <a:lvl1pPr marL="0" indent="0">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Optional caption</a:t>
            </a:r>
          </a:p>
        </p:txBody>
      </p:sp>
      <p:sp>
        <p:nvSpPr>
          <p:cNvPr id="15" name="Text Placeholder 3">
            <a:extLst>
              <a:ext uri="{FF2B5EF4-FFF2-40B4-BE49-F238E27FC236}">
                <a16:creationId xmlns:a16="http://schemas.microsoft.com/office/drawing/2014/main" id="{CF5DC08D-7C42-AD40-A95A-E0F1DC5714BE}"/>
              </a:ext>
            </a:extLst>
          </p:cNvPr>
          <p:cNvSpPr>
            <a:spLocks noGrp="1"/>
          </p:cNvSpPr>
          <p:nvPr userDrawn="1">
            <p:ph type="body" sz="quarter" idx="17" hasCustomPrompt="1"/>
          </p:nvPr>
        </p:nvSpPr>
        <p:spPr>
          <a:xfrm>
            <a:off x="5944772" y="475959"/>
            <a:ext cx="3199228" cy="467239"/>
          </a:xfrm>
          <a:solidFill>
            <a:srgbClr val="009BD7"/>
          </a:solidFill>
        </p:spPr>
        <p:txBody>
          <a:bodyPr wrap="none" lIns="180000" tIns="0" rIns="180000" bIns="36000" anchor="ctr">
            <a:spAutoFit/>
          </a:bodyPr>
          <a:lstStyle>
            <a:lvl1pPr marL="0" indent="0" algn="r">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Optional caption</a:t>
            </a:r>
          </a:p>
        </p:txBody>
      </p:sp>
      <p:sp>
        <p:nvSpPr>
          <p:cNvPr id="12" name="Footer Placeholder 4">
            <a:extLst>
              <a:ext uri="{FF2B5EF4-FFF2-40B4-BE49-F238E27FC236}">
                <a16:creationId xmlns:a16="http://schemas.microsoft.com/office/drawing/2014/main" id="{4F78A2D8-1F0C-4C41-A9E4-C14C229773D7}"/>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3" name="Slide Number Placeholder 5">
            <a:extLst>
              <a:ext uri="{FF2B5EF4-FFF2-40B4-BE49-F238E27FC236}">
                <a16:creationId xmlns:a16="http://schemas.microsoft.com/office/drawing/2014/main" id="{5B922D94-6286-DD42-B5D0-D269645A6FAC}"/>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27818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Full Slide Media">
    <p:bg>
      <p:bgPr>
        <a:solidFill>
          <a:schemeClr val="tx2"/>
        </a:solidFill>
        <a:effectLst/>
      </p:bgPr>
    </p:bg>
    <p:spTree>
      <p:nvGrpSpPr>
        <p:cNvPr id="1" name=""/>
        <p:cNvGrpSpPr/>
        <p:nvPr/>
      </p:nvGrpSpPr>
      <p:grpSpPr>
        <a:xfrm>
          <a:off x="0" y="0"/>
          <a:ext cx="0" cy="0"/>
          <a:chOff x="0" y="0"/>
          <a:chExt cx="0" cy="0"/>
        </a:xfrm>
      </p:grpSpPr>
      <p:sp>
        <p:nvSpPr>
          <p:cNvPr id="7" name="Media Placeholder 5">
            <a:extLst>
              <a:ext uri="{FF2B5EF4-FFF2-40B4-BE49-F238E27FC236}">
                <a16:creationId xmlns:a16="http://schemas.microsoft.com/office/drawing/2014/main" id="{DD30E4DE-71CA-FF44-A71F-8E720BED143E}"/>
              </a:ext>
            </a:extLst>
          </p:cNvPr>
          <p:cNvSpPr>
            <a:spLocks noGrp="1"/>
          </p:cNvSpPr>
          <p:nvPr>
            <p:ph type="media" sz="quarter" idx="14"/>
          </p:nvPr>
        </p:nvSpPr>
        <p:spPr>
          <a:xfrm>
            <a:off x="179389" y="177800"/>
            <a:ext cx="8785225" cy="4446588"/>
          </a:xfrm>
          <a:solidFill>
            <a:schemeClr val="tx1"/>
          </a:solidFill>
        </p:spPr>
        <p:txBody>
          <a:bodyPr lIns="72000" tIns="36000">
            <a:normAutofit/>
          </a:bodyPr>
          <a:lstStyle>
            <a:lvl1pPr marL="0" indent="0">
              <a:buNone/>
              <a:defRPr sz="1800">
                <a:solidFill>
                  <a:schemeClr val="bg2"/>
                </a:solidFill>
              </a:defRPr>
            </a:lvl1pPr>
          </a:lstStyle>
          <a:p>
            <a:endParaRPr lang="en-US"/>
          </a:p>
        </p:txBody>
      </p:sp>
      <p:sp>
        <p:nvSpPr>
          <p:cNvPr id="8" name="Footer Placeholder 4">
            <a:extLst>
              <a:ext uri="{FF2B5EF4-FFF2-40B4-BE49-F238E27FC236}">
                <a16:creationId xmlns:a16="http://schemas.microsoft.com/office/drawing/2014/main" id="{383CD608-B75C-054F-A2D6-454CDCB80E8A}"/>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9" name="Slide Number Placeholder 5">
            <a:extLst>
              <a:ext uri="{FF2B5EF4-FFF2-40B4-BE49-F238E27FC236}">
                <a16:creationId xmlns:a16="http://schemas.microsoft.com/office/drawing/2014/main" id="{B795E540-3210-274F-B6E0-61F37D4798C5}"/>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55105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Large Canvas/White">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2929D-F156-9C48-B260-17E5F395D4A8}"/>
              </a:ext>
            </a:extLst>
          </p:cNvPr>
          <p:cNvSpPr/>
          <p:nvPr userDrawn="1"/>
        </p:nvSpPr>
        <p:spPr>
          <a:xfrm>
            <a:off x="180000" y="192192"/>
            <a:ext cx="8784000" cy="444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2CAFD9A-BF04-4E47-8365-610CC400143A}"/>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ooter Placeholder 4">
            <a:extLst>
              <a:ext uri="{FF2B5EF4-FFF2-40B4-BE49-F238E27FC236}">
                <a16:creationId xmlns:a16="http://schemas.microsoft.com/office/drawing/2014/main" id="{D504110F-82AD-5A4E-A1A8-B58ADC914D2A}"/>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   Our future direction 2019-2022   •</a:t>
            </a:r>
            <a:endParaRPr lang="en-US"/>
          </a:p>
        </p:txBody>
      </p:sp>
      <p:sp>
        <p:nvSpPr>
          <p:cNvPr id="11" name="Slide Number Placeholder 5">
            <a:extLst>
              <a:ext uri="{FF2B5EF4-FFF2-40B4-BE49-F238E27FC236}">
                <a16:creationId xmlns:a16="http://schemas.microsoft.com/office/drawing/2014/main" id="{688C05CB-B2F7-FF4E-A640-545593B59652}"/>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49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Large Canvas/Pink">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B1AAC5-C2B8-7D4D-9507-E7A1A6A10946}"/>
              </a:ext>
            </a:extLst>
          </p:cNvPr>
          <p:cNvSpPr/>
          <p:nvPr userDrawn="1"/>
        </p:nvSpPr>
        <p:spPr>
          <a:xfrm>
            <a:off x="180000" y="180000"/>
            <a:ext cx="8784000" cy="4446000"/>
          </a:xfrm>
          <a:prstGeom prst="rect">
            <a:avLst/>
          </a:prstGeom>
          <a:solidFill>
            <a:srgbClr val="F5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Footer Placeholder 4">
            <a:extLst>
              <a:ext uri="{FF2B5EF4-FFF2-40B4-BE49-F238E27FC236}">
                <a16:creationId xmlns:a16="http://schemas.microsoft.com/office/drawing/2014/main" id="{66979C0E-658B-9B47-A7DB-46F6F236F5D3}"/>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8" name="Slide Number Placeholder 5">
            <a:extLst>
              <a:ext uri="{FF2B5EF4-FFF2-40B4-BE49-F238E27FC236}">
                <a16:creationId xmlns:a16="http://schemas.microsoft.com/office/drawing/2014/main" id="{1E238735-0E8D-C34C-8621-7BA7A43D18E2}"/>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39413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Large Canvas/Light Green">
    <p:bg>
      <p:bgPr>
        <a:solidFill>
          <a:srgbClr val="9ACEA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B1AAC5-C2B8-7D4D-9507-E7A1A6A10946}"/>
              </a:ext>
            </a:extLst>
          </p:cNvPr>
          <p:cNvSpPr/>
          <p:nvPr userDrawn="1"/>
        </p:nvSpPr>
        <p:spPr>
          <a:xfrm>
            <a:off x="180000" y="180000"/>
            <a:ext cx="8784000" cy="4446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Footer Placeholder 4">
            <a:extLst>
              <a:ext uri="{FF2B5EF4-FFF2-40B4-BE49-F238E27FC236}">
                <a16:creationId xmlns:a16="http://schemas.microsoft.com/office/drawing/2014/main" id="{9EEBB78C-ED2F-A44D-A736-351E78660BA1}"/>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8" name="Slide Number Placeholder 5">
            <a:extLst>
              <a:ext uri="{FF2B5EF4-FFF2-40B4-BE49-F238E27FC236}">
                <a16:creationId xmlns:a16="http://schemas.microsoft.com/office/drawing/2014/main" id="{31652104-6A4E-BB43-B176-B2B8FB53C3D2}"/>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408148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 Image Slide/with Caption">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19DC36-B459-FC42-94CA-A1EAFC526CA0}"/>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4">
            <a:extLst>
              <a:ext uri="{FF2B5EF4-FFF2-40B4-BE49-F238E27FC236}">
                <a16:creationId xmlns:a16="http://schemas.microsoft.com/office/drawing/2014/main" id="{319426B3-204B-8A4A-A085-33504537DF7A}"/>
              </a:ext>
            </a:extLst>
          </p:cNvPr>
          <p:cNvSpPr>
            <a:spLocks noGrp="1" noChangeAspect="1"/>
          </p:cNvSpPr>
          <p:nvPr>
            <p:ph type="pic" sz="quarter" idx="13"/>
          </p:nvPr>
        </p:nvSpPr>
        <p:spPr>
          <a:xfrm>
            <a:off x="3061023" y="518400"/>
            <a:ext cx="1980000" cy="1980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8" name="Picture Placeholder 4">
            <a:extLst>
              <a:ext uri="{FF2B5EF4-FFF2-40B4-BE49-F238E27FC236}">
                <a16:creationId xmlns:a16="http://schemas.microsoft.com/office/drawing/2014/main" id="{E00D2B84-35E3-3248-8414-CAB33B3E17D4}"/>
              </a:ext>
            </a:extLst>
          </p:cNvPr>
          <p:cNvSpPr>
            <a:spLocks noGrp="1" noChangeAspect="1"/>
          </p:cNvSpPr>
          <p:nvPr>
            <p:ph type="pic" sz="quarter" idx="16"/>
          </p:nvPr>
        </p:nvSpPr>
        <p:spPr>
          <a:xfrm>
            <a:off x="3061024" y="2638832"/>
            <a:ext cx="1980000" cy="1980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9" name="Picture Placeholder 4">
            <a:extLst>
              <a:ext uri="{FF2B5EF4-FFF2-40B4-BE49-F238E27FC236}">
                <a16:creationId xmlns:a16="http://schemas.microsoft.com/office/drawing/2014/main" id="{98F2B7A7-AC48-704C-BDC8-505BD54E180E}"/>
              </a:ext>
            </a:extLst>
          </p:cNvPr>
          <p:cNvSpPr>
            <a:spLocks noGrp="1" noChangeAspect="1"/>
          </p:cNvSpPr>
          <p:nvPr>
            <p:ph type="pic" sz="quarter" idx="17"/>
          </p:nvPr>
        </p:nvSpPr>
        <p:spPr>
          <a:xfrm>
            <a:off x="5184210" y="518400"/>
            <a:ext cx="1980000" cy="1980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10" name="Picture Placeholder 4">
            <a:extLst>
              <a:ext uri="{FF2B5EF4-FFF2-40B4-BE49-F238E27FC236}">
                <a16:creationId xmlns:a16="http://schemas.microsoft.com/office/drawing/2014/main" id="{2016AA7D-352B-914E-9E23-4126DF093DBF}"/>
              </a:ext>
            </a:extLst>
          </p:cNvPr>
          <p:cNvSpPr>
            <a:spLocks noGrp="1" noChangeAspect="1"/>
          </p:cNvSpPr>
          <p:nvPr>
            <p:ph type="pic" sz="quarter" idx="18"/>
          </p:nvPr>
        </p:nvSpPr>
        <p:spPr>
          <a:xfrm>
            <a:off x="5184210" y="2638832"/>
            <a:ext cx="1980000" cy="1980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20" name="Text Placeholder 3">
            <a:extLst>
              <a:ext uri="{FF2B5EF4-FFF2-40B4-BE49-F238E27FC236}">
                <a16:creationId xmlns:a16="http://schemas.microsoft.com/office/drawing/2014/main" id="{4B419D86-252B-2E4C-B67B-17F99C768896}"/>
              </a:ext>
            </a:extLst>
          </p:cNvPr>
          <p:cNvSpPr>
            <a:spLocks noGrp="1"/>
          </p:cNvSpPr>
          <p:nvPr>
            <p:ph type="body" sz="quarter" idx="15" hasCustomPrompt="1"/>
          </p:nvPr>
        </p:nvSpPr>
        <p:spPr>
          <a:xfrm>
            <a:off x="-10" y="3913581"/>
            <a:ext cx="3240000" cy="467239"/>
          </a:xfrm>
          <a:solidFill>
            <a:schemeClr val="accent5"/>
          </a:solidFill>
        </p:spPr>
        <p:txBody>
          <a:bodyPr wrap="square" lIns="180000" tIns="0" rIns="180000" bIns="36000" anchor="ctr" anchorCtr="0">
            <a:spAutoFit/>
          </a:bodyPr>
          <a:lstStyle>
            <a:lvl1pPr marL="0" indent="0">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Optional text</a:t>
            </a:r>
          </a:p>
        </p:txBody>
      </p:sp>
      <p:sp>
        <p:nvSpPr>
          <p:cNvPr id="14" name="Footer Placeholder 4">
            <a:extLst>
              <a:ext uri="{FF2B5EF4-FFF2-40B4-BE49-F238E27FC236}">
                <a16:creationId xmlns:a16="http://schemas.microsoft.com/office/drawing/2014/main" id="{33B5CFDE-B8E8-6647-93FF-5E8D54C11C7B}"/>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5" name="Slide Number Placeholder 5">
            <a:extLst>
              <a:ext uri="{FF2B5EF4-FFF2-40B4-BE49-F238E27FC236}">
                <a16:creationId xmlns:a16="http://schemas.microsoft.com/office/drawing/2014/main" id="{1950E1A0-C385-B344-AFC7-7732F6A204D9}"/>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413431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4 Image Slide/with Caption">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19DC36-B459-FC42-94CA-A1EAFC526CA0}"/>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4">
            <a:extLst>
              <a:ext uri="{FF2B5EF4-FFF2-40B4-BE49-F238E27FC236}">
                <a16:creationId xmlns:a16="http://schemas.microsoft.com/office/drawing/2014/main" id="{319426B3-204B-8A4A-A085-33504537DF7A}"/>
              </a:ext>
            </a:extLst>
          </p:cNvPr>
          <p:cNvSpPr>
            <a:spLocks noGrp="1" noChangeAspect="1"/>
          </p:cNvSpPr>
          <p:nvPr>
            <p:ph type="pic" sz="quarter" idx="13"/>
          </p:nvPr>
        </p:nvSpPr>
        <p:spPr>
          <a:xfrm>
            <a:off x="2330403" y="518400"/>
            <a:ext cx="2700000" cy="1978786"/>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8" name="Picture Placeholder 4">
            <a:extLst>
              <a:ext uri="{FF2B5EF4-FFF2-40B4-BE49-F238E27FC236}">
                <a16:creationId xmlns:a16="http://schemas.microsoft.com/office/drawing/2014/main" id="{E00D2B84-35E3-3248-8414-CAB33B3E17D4}"/>
              </a:ext>
            </a:extLst>
          </p:cNvPr>
          <p:cNvSpPr>
            <a:spLocks noGrp="1" noChangeAspect="1"/>
          </p:cNvSpPr>
          <p:nvPr>
            <p:ph type="pic" sz="quarter" idx="16"/>
          </p:nvPr>
        </p:nvSpPr>
        <p:spPr>
          <a:xfrm>
            <a:off x="2330404" y="2638833"/>
            <a:ext cx="2700000" cy="1978786"/>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9" name="Picture Placeholder 4">
            <a:extLst>
              <a:ext uri="{FF2B5EF4-FFF2-40B4-BE49-F238E27FC236}">
                <a16:creationId xmlns:a16="http://schemas.microsoft.com/office/drawing/2014/main" id="{98F2B7A7-AC48-704C-BDC8-505BD54E180E}"/>
              </a:ext>
            </a:extLst>
          </p:cNvPr>
          <p:cNvSpPr>
            <a:spLocks noGrp="1" noChangeAspect="1"/>
          </p:cNvSpPr>
          <p:nvPr>
            <p:ph type="pic" sz="quarter" idx="17"/>
          </p:nvPr>
        </p:nvSpPr>
        <p:spPr>
          <a:xfrm>
            <a:off x="5175247" y="518400"/>
            <a:ext cx="2698706" cy="1980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10" name="Picture Placeholder 4">
            <a:extLst>
              <a:ext uri="{FF2B5EF4-FFF2-40B4-BE49-F238E27FC236}">
                <a16:creationId xmlns:a16="http://schemas.microsoft.com/office/drawing/2014/main" id="{2016AA7D-352B-914E-9E23-4126DF093DBF}"/>
              </a:ext>
            </a:extLst>
          </p:cNvPr>
          <p:cNvSpPr>
            <a:spLocks noGrp="1" noChangeAspect="1"/>
          </p:cNvSpPr>
          <p:nvPr>
            <p:ph type="pic" sz="quarter" idx="18"/>
          </p:nvPr>
        </p:nvSpPr>
        <p:spPr>
          <a:xfrm>
            <a:off x="5175247" y="2638832"/>
            <a:ext cx="2698706" cy="1980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20" name="Text Placeholder 3">
            <a:extLst>
              <a:ext uri="{FF2B5EF4-FFF2-40B4-BE49-F238E27FC236}">
                <a16:creationId xmlns:a16="http://schemas.microsoft.com/office/drawing/2014/main" id="{4B419D86-252B-2E4C-B67B-17F99C768896}"/>
              </a:ext>
            </a:extLst>
          </p:cNvPr>
          <p:cNvSpPr>
            <a:spLocks noGrp="1"/>
          </p:cNvSpPr>
          <p:nvPr>
            <p:ph type="body" sz="quarter" idx="15" hasCustomPrompt="1"/>
          </p:nvPr>
        </p:nvSpPr>
        <p:spPr>
          <a:xfrm>
            <a:off x="-10" y="3913581"/>
            <a:ext cx="3240000" cy="467239"/>
          </a:xfrm>
          <a:solidFill>
            <a:schemeClr val="accent5"/>
          </a:solidFill>
        </p:spPr>
        <p:txBody>
          <a:bodyPr wrap="square" lIns="180000" tIns="0" rIns="180000" bIns="36000" anchor="ctr" anchorCtr="0">
            <a:spAutoFit/>
          </a:bodyPr>
          <a:lstStyle>
            <a:lvl1pPr marL="0" indent="0">
              <a:buNone/>
              <a:defRPr sz="2800" b="1"/>
            </a:lvl1pPr>
            <a:lvl2pPr marL="342892" indent="0">
              <a:buNone/>
              <a:defRPr/>
            </a:lvl2pPr>
            <a:lvl3pPr marL="685783" indent="0">
              <a:buNone/>
              <a:defRPr/>
            </a:lvl3pPr>
            <a:lvl4pPr marL="1028675" indent="0">
              <a:buNone/>
              <a:defRPr/>
            </a:lvl4pPr>
            <a:lvl5pPr marL="1371566" indent="0">
              <a:buNone/>
              <a:defRPr/>
            </a:lvl5pPr>
          </a:lstStyle>
          <a:p>
            <a:pPr lvl="0"/>
            <a:r>
              <a:rPr lang="en-US"/>
              <a:t>Optional text</a:t>
            </a:r>
          </a:p>
        </p:txBody>
      </p:sp>
      <p:sp>
        <p:nvSpPr>
          <p:cNvPr id="14" name="Footer Placeholder 4">
            <a:extLst>
              <a:ext uri="{FF2B5EF4-FFF2-40B4-BE49-F238E27FC236}">
                <a16:creationId xmlns:a16="http://schemas.microsoft.com/office/drawing/2014/main" id="{9C49736C-8508-B548-BEF0-0404CEBF6669}"/>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5" name="Slide Number Placeholder 5">
            <a:extLst>
              <a:ext uri="{FF2B5EF4-FFF2-40B4-BE49-F238E27FC236}">
                <a16:creationId xmlns:a16="http://schemas.microsoft.com/office/drawing/2014/main" id="{280CEB58-8713-364C-9ADB-3BB4E20EDE09}"/>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342795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11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4 Image Slide/with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B46050-1D75-BB4F-8357-1AA9B5CDEB66}"/>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4">
            <a:extLst>
              <a:ext uri="{FF2B5EF4-FFF2-40B4-BE49-F238E27FC236}">
                <a16:creationId xmlns:a16="http://schemas.microsoft.com/office/drawing/2014/main" id="{319426B3-204B-8A4A-A085-33504537DF7A}"/>
              </a:ext>
            </a:extLst>
          </p:cNvPr>
          <p:cNvSpPr>
            <a:spLocks noGrp="1" noChangeAspect="1"/>
          </p:cNvSpPr>
          <p:nvPr>
            <p:ph type="pic" sz="quarter" idx="13"/>
          </p:nvPr>
        </p:nvSpPr>
        <p:spPr>
          <a:xfrm>
            <a:off x="4104000" y="518400"/>
            <a:ext cx="1980000"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8" name="Picture Placeholder 4">
            <a:extLst>
              <a:ext uri="{FF2B5EF4-FFF2-40B4-BE49-F238E27FC236}">
                <a16:creationId xmlns:a16="http://schemas.microsoft.com/office/drawing/2014/main" id="{E00D2B84-35E3-3248-8414-CAB33B3E17D4}"/>
              </a:ext>
            </a:extLst>
          </p:cNvPr>
          <p:cNvSpPr>
            <a:spLocks noGrp="1" noChangeAspect="1"/>
          </p:cNvSpPr>
          <p:nvPr>
            <p:ph type="pic" sz="quarter" idx="16"/>
          </p:nvPr>
        </p:nvSpPr>
        <p:spPr>
          <a:xfrm>
            <a:off x="4104000" y="2638800"/>
            <a:ext cx="1980000"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9" name="Picture Placeholder 4">
            <a:extLst>
              <a:ext uri="{FF2B5EF4-FFF2-40B4-BE49-F238E27FC236}">
                <a16:creationId xmlns:a16="http://schemas.microsoft.com/office/drawing/2014/main" id="{98F2B7A7-AC48-704C-BDC8-505BD54E180E}"/>
              </a:ext>
            </a:extLst>
          </p:cNvPr>
          <p:cNvSpPr>
            <a:spLocks noGrp="1" noChangeAspect="1"/>
          </p:cNvSpPr>
          <p:nvPr>
            <p:ph type="pic" sz="quarter" idx="17"/>
          </p:nvPr>
        </p:nvSpPr>
        <p:spPr>
          <a:xfrm>
            <a:off x="6228000" y="518400"/>
            <a:ext cx="1980000"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10" name="Picture Placeholder 4">
            <a:extLst>
              <a:ext uri="{FF2B5EF4-FFF2-40B4-BE49-F238E27FC236}">
                <a16:creationId xmlns:a16="http://schemas.microsoft.com/office/drawing/2014/main" id="{2016AA7D-352B-914E-9E23-4126DF093DBF}"/>
              </a:ext>
            </a:extLst>
          </p:cNvPr>
          <p:cNvSpPr>
            <a:spLocks noGrp="1" noChangeAspect="1"/>
          </p:cNvSpPr>
          <p:nvPr>
            <p:ph type="pic" sz="quarter" idx="18"/>
          </p:nvPr>
        </p:nvSpPr>
        <p:spPr>
          <a:xfrm>
            <a:off x="6228000" y="2638800"/>
            <a:ext cx="1980000"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12" name="Title 1">
            <a:extLst>
              <a:ext uri="{FF2B5EF4-FFF2-40B4-BE49-F238E27FC236}">
                <a16:creationId xmlns:a16="http://schemas.microsoft.com/office/drawing/2014/main" id="{E612E44D-42FA-1E4D-8A6D-70D0F58B6834}"/>
              </a:ext>
            </a:extLst>
          </p:cNvPr>
          <p:cNvSpPr>
            <a:spLocks noGrp="1"/>
          </p:cNvSpPr>
          <p:nvPr>
            <p:ph type="title"/>
          </p:nvPr>
        </p:nvSpPr>
        <p:spPr>
          <a:xfrm>
            <a:off x="486000" y="518400"/>
            <a:ext cx="3132000" cy="1620000"/>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BAEF72F0-CC95-A948-ACB4-7D345AC2A729}"/>
              </a:ext>
            </a:extLst>
          </p:cNvPr>
          <p:cNvSpPr>
            <a:spLocks noGrp="1"/>
          </p:cNvSpPr>
          <p:nvPr>
            <p:ph type="body" sz="quarter" idx="19"/>
          </p:nvPr>
        </p:nvSpPr>
        <p:spPr>
          <a:xfrm>
            <a:off x="486000" y="2340000"/>
            <a:ext cx="3132000" cy="23082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7317BEF4-AC1E-4043-ADCD-D818FDDC0592}"/>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7" name="Slide Number Placeholder 5">
            <a:extLst>
              <a:ext uri="{FF2B5EF4-FFF2-40B4-BE49-F238E27FC236}">
                <a16:creationId xmlns:a16="http://schemas.microsoft.com/office/drawing/2014/main" id="{6A8F949E-B914-1A45-A4B7-BA8CC6253A5C}"/>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67126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 Image Slide/with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B46050-1D75-BB4F-8357-1AA9B5CDEB66}"/>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4">
            <a:extLst>
              <a:ext uri="{FF2B5EF4-FFF2-40B4-BE49-F238E27FC236}">
                <a16:creationId xmlns:a16="http://schemas.microsoft.com/office/drawing/2014/main" id="{319426B3-204B-8A4A-A085-33504537DF7A}"/>
              </a:ext>
            </a:extLst>
          </p:cNvPr>
          <p:cNvSpPr>
            <a:spLocks noGrp="1" noChangeAspect="1"/>
          </p:cNvSpPr>
          <p:nvPr>
            <p:ph type="pic" sz="quarter" idx="13"/>
          </p:nvPr>
        </p:nvSpPr>
        <p:spPr>
          <a:xfrm>
            <a:off x="3413155" y="519114"/>
            <a:ext cx="2700000" cy="1981465"/>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8" name="Picture Placeholder 4">
            <a:extLst>
              <a:ext uri="{FF2B5EF4-FFF2-40B4-BE49-F238E27FC236}">
                <a16:creationId xmlns:a16="http://schemas.microsoft.com/office/drawing/2014/main" id="{E00D2B84-35E3-3248-8414-CAB33B3E17D4}"/>
              </a:ext>
            </a:extLst>
          </p:cNvPr>
          <p:cNvSpPr>
            <a:spLocks noGrp="1" noChangeAspect="1"/>
          </p:cNvSpPr>
          <p:nvPr>
            <p:ph type="pic" sz="quarter" idx="16"/>
          </p:nvPr>
        </p:nvSpPr>
        <p:spPr>
          <a:xfrm>
            <a:off x="3413156" y="2642920"/>
            <a:ext cx="2692401"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9" name="Picture Placeholder 4">
            <a:extLst>
              <a:ext uri="{FF2B5EF4-FFF2-40B4-BE49-F238E27FC236}">
                <a16:creationId xmlns:a16="http://schemas.microsoft.com/office/drawing/2014/main" id="{98F2B7A7-AC48-704C-BDC8-505BD54E180E}"/>
              </a:ext>
            </a:extLst>
          </p:cNvPr>
          <p:cNvSpPr>
            <a:spLocks noGrp="1"/>
          </p:cNvSpPr>
          <p:nvPr>
            <p:ph type="pic" sz="quarter" idx="17"/>
          </p:nvPr>
        </p:nvSpPr>
        <p:spPr>
          <a:xfrm>
            <a:off x="6264613" y="519113"/>
            <a:ext cx="2700000"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10" name="Picture Placeholder 4">
            <a:extLst>
              <a:ext uri="{FF2B5EF4-FFF2-40B4-BE49-F238E27FC236}">
                <a16:creationId xmlns:a16="http://schemas.microsoft.com/office/drawing/2014/main" id="{2016AA7D-352B-914E-9E23-4126DF093DBF}"/>
              </a:ext>
            </a:extLst>
          </p:cNvPr>
          <p:cNvSpPr>
            <a:spLocks noGrp="1"/>
          </p:cNvSpPr>
          <p:nvPr>
            <p:ph type="pic" sz="quarter" idx="18"/>
          </p:nvPr>
        </p:nvSpPr>
        <p:spPr>
          <a:xfrm>
            <a:off x="6264613" y="2642920"/>
            <a:ext cx="2700000"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12" name="Title 1">
            <a:extLst>
              <a:ext uri="{FF2B5EF4-FFF2-40B4-BE49-F238E27FC236}">
                <a16:creationId xmlns:a16="http://schemas.microsoft.com/office/drawing/2014/main" id="{E612E44D-42FA-1E4D-8A6D-70D0F58B6834}"/>
              </a:ext>
            </a:extLst>
          </p:cNvPr>
          <p:cNvSpPr>
            <a:spLocks noGrp="1"/>
          </p:cNvSpPr>
          <p:nvPr>
            <p:ph type="title"/>
          </p:nvPr>
        </p:nvSpPr>
        <p:spPr>
          <a:xfrm>
            <a:off x="486001" y="1761750"/>
            <a:ext cx="2383949" cy="1620000"/>
          </a:xfrm>
        </p:spPr>
        <p:txBody>
          <a:bodyPr anchor="ctr"/>
          <a:lstStyle/>
          <a:p>
            <a:r>
              <a:rPr lang="en-US"/>
              <a:t>Click to edit Master title style</a:t>
            </a:r>
          </a:p>
        </p:txBody>
      </p:sp>
      <p:sp>
        <p:nvSpPr>
          <p:cNvPr id="15" name="Footer Placeholder 4">
            <a:extLst>
              <a:ext uri="{FF2B5EF4-FFF2-40B4-BE49-F238E27FC236}">
                <a16:creationId xmlns:a16="http://schemas.microsoft.com/office/drawing/2014/main" id="{F9374444-3465-A248-A6A8-96E873B1D6F2}"/>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6" name="Slide Number Placeholder 5">
            <a:extLst>
              <a:ext uri="{FF2B5EF4-FFF2-40B4-BE49-F238E27FC236}">
                <a16:creationId xmlns:a16="http://schemas.microsoft.com/office/drawing/2014/main" id="{98311534-4625-2C46-B287-DC5331B252A7}"/>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94319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Divider (Text only)/Light Purple">
    <p:bg>
      <p:bgPr>
        <a:solidFill>
          <a:srgbClr val="F5B4D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637AB3C-96E4-7442-BC98-3C21D5159264}"/>
              </a:ext>
            </a:extLst>
          </p:cNvPr>
          <p:cNvSpPr/>
          <p:nvPr userDrawn="1"/>
        </p:nvSpPr>
        <p:spPr>
          <a:xfrm>
            <a:off x="0" y="0"/>
            <a:ext cx="4572000" cy="51435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85999" y="1432800"/>
            <a:ext cx="3528000" cy="1620000"/>
          </a:xfrm>
        </p:spPr>
        <p:txBody>
          <a:bodyPr/>
          <a:lstStyle>
            <a:lvl1pPr>
              <a:defRPr sz="3600"/>
            </a:lvl1p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86000" y="3254401"/>
            <a:ext cx="3528000" cy="1369988"/>
          </a:xfrm>
        </p:spPr>
        <p:txBody>
          <a:bodyPr/>
          <a:lstStyle>
            <a:lvl1pPr marL="0" indent="0">
              <a:lnSpc>
                <a:spcPct val="100000"/>
              </a:lnSpc>
              <a:spcBef>
                <a:spcPts val="0"/>
              </a:spcBef>
              <a:spcAft>
                <a:spcPts val="600"/>
              </a:spcAft>
              <a:buNone/>
              <a:defRPr/>
            </a:lvl1pPr>
            <a:lvl2pPr marL="342892" indent="0">
              <a:lnSpc>
                <a:spcPct val="100000"/>
              </a:lnSpc>
              <a:spcBef>
                <a:spcPts val="0"/>
              </a:spcBef>
              <a:spcAft>
                <a:spcPts val="600"/>
              </a:spcAft>
              <a:buNone/>
              <a:defRPr/>
            </a:lvl2pPr>
            <a:lvl3pPr marL="685783" indent="0">
              <a:lnSpc>
                <a:spcPct val="100000"/>
              </a:lnSpc>
              <a:spcBef>
                <a:spcPts val="0"/>
              </a:spcBef>
              <a:spcAft>
                <a:spcPts val="600"/>
              </a:spcAft>
              <a:buNone/>
              <a:defRPr/>
            </a:lvl3pPr>
            <a:lvl4pPr marL="1028675" indent="0">
              <a:lnSpc>
                <a:spcPct val="100000"/>
              </a:lnSpc>
              <a:spcBef>
                <a:spcPts val="0"/>
              </a:spcBef>
              <a:spcAft>
                <a:spcPts val="600"/>
              </a:spcAft>
              <a:buNone/>
              <a:defRPr/>
            </a:lvl4pPr>
            <a:lvl5pPr marL="1371566" indent="0">
              <a:lnSpc>
                <a:spcPct val="100000"/>
              </a:lnSpc>
              <a:spcBef>
                <a:spcPts val="0"/>
              </a:spcBef>
              <a:spcAft>
                <a:spcPts val="600"/>
              </a:spcAft>
              <a:buNone/>
              <a:defRPr/>
            </a:lvl5pPr>
          </a:lstStyle>
          <a:p>
            <a:pPr lvl="0"/>
            <a:r>
              <a:rPr lang="en-US"/>
              <a:t>Edit Master text styles</a:t>
            </a:r>
          </a:p>
        </p:txBody>
      </p:sp>
      <p:sp>
        <p:nvSpPr>
          <p:cNvPr id="9" name="Footer Placeholder 4">
            <a:extLst>
              <a:ext uri="{FF2B5EF4-FFF2-40B4-BE49-F238E27FC236}">
                <a16:creationId xmlns:a16="http://schemas.microsoft.com/office/drawing/2014/main" id="{DB9B65E8-CF23-4F4A-85D6-B10D7B3E700D}"/>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0" name="Slide Number Placeholder 5">
            <a:extLst>
              <a:ext uri="{FF2B5EF4-FFF2-40B4-BE49-F238E27FC236}">
                <a16:creationId xmlns:a16="http://schemas.microsoft.com/office/drawing/2014/main" id="{71741F8E-F8BB-384E-8021-C86680AF0CBE}"/>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80226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Yellow">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78B306-460E-1744-B43F-907C66B1512C}"/>
              </a:ext>
            </a:extLst>
          </p:cNvPr>
          <p:cNvSpPr/>
          <p:nvPr userDrawn="1"/>
        </p:nvSpPr>
        <p:spPr>
          <a:xfrm>
            <a:off x="0" y="0"/>
            <a:ext cx="4572000" cy="51435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8000" y="518400"/>
            <a:ext cx="3635688" cy="1625472"/>
          </a:xfrm>
        </p:spPr>
        <p:txBody>
          <a:bodyPr/>
          <a:lstStyle>
            <a:lvl1pPr>
              <a:defRPr>
                <a:solidFill>
                  <a:schemeClr val="tx2"/>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68000" y="2340000"/>
            <a:ext cx="3635688" cy="2295500"/>
          </a:xfrm>
        </p:spPr>
        <p:txBody>
          <a:bodyPr/>
          <a:lstStyle>
            <a:lvl1pPr>
              <a:lnSpc>
                <a:spcPct val="100000"/>
              </a:lnSpc>
              <a:spcBef>
                <a:spcPts val="0"/>
              </a:spcBef>
              <a:spcAft>
                <a:spcPts val="600"/>
              </a:spcAft>
              <a:defRPr>
                <a:solidFill>
                  <a:schemeClr val="tx2"/>
                </a:solidFill>
              </a:defRPr>
            </a:lvl1pPr>
            <a:lvl2pPr>
              <a:lnSpc>
                <a:spcPct val="100000"/>
              </a:lnSpc>
              <a:spcBef>
                <a:spcPts val="0"/>
              </a:spcBef>
              <a:spcAft>
                <a:spcPts val="600"/>
              </a:spcAft>
              <a:defRPr>
                <a:solidFill>
                  <a:schemeClr val="tx2"/>
                </a:solidFill>
              </a:defRPr>
            </a:lvl2pPr>
            <a:lvl3pPr>
              <a:lnSpc>
                <a:spcPct val="100000"/>
              </a:lnSpc>
              <a:spcBef>
                <a:spcPts val="0"/>
              </a:spcBef>
              <a:spcAft>
                <a:spcPts val="600"/>
              </a:spcAft>
              <a:defRPr>
                <a:solidFill>
                  <a:schemeClr val="tx2"/>
                </a:solidFill>
              </a:defRPr>
            </a:lvl3pPr>
            <a:lvl4pPr>
              <a:lnSpc>
                <a:spcPct val="100000"/>
              </a:lnSpc>
              <a:spcBef>
                <a:spcPts val="0"/>
              </a:spcBef>
              <a:spcAft>
                <a:spcPts val="600"/>
              </a:spcAft>
              <a:defRPr>
                <a:solidFill>
                  <a:schemeClr val="tx2"/>
                </a:solidFill>
              </a:defRPr>
            </a:lvl4pPr>
            <a:lvl5pPr>
              <a:lnSpc>
                <a:spcPct val="100000"/>
              </a:lnSpc>
              <a:spcBef>
                <a:spcPts val="0"/>
              </a:spcBef>
              <a:spcAft>
                <a:spcPts val="600"/>
              </a:spcAft>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7A957C39-97B1-DF46-BFA2-E448F2598CC1}"/>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2E7DED87-B667-654E-955F-4C843AF34EC6}"/>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7" name="Footer Placeholder 4">
            <a:extLst>
              <a:ext uri="{FF2B5EF4-FFF2-40B4-BE49-F238E27FC236}">
                <a16:creationId xmlns:a16="http://schemas.microsoft.com/office/drawing/2014/main" id="{411427C8-6AE7-4ED5-A183-99AC20CA6EC8}"/>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171605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5DA49C10-1464-C645-BB4F-5CBE12C022DA}"/>
              </a:ext>
            </a:extLst>
          </p:cNvPr>
          <p:cNvSpPr>
            <a:spLocks noGrp="1"/>
          </p:cNvSpPr>
          <p:nvPr>
            <p:ph type="pic" sz="quarter" idx="13"/>
          </p:nvPr>
        </p:nvSpPr>
        <p:spPr>
          <a:xfrm>
            <a:off x="173831" y="719138"/>
            <a:ext cx="8791575" cy="2322000"/>
          </a:xfrm>
        </p:spPr>
        <p:txBody>
          <a:bodyPr lIns="108000" tIns="72000">
            <a:normAutofit/>
          </a:bodyPr>
          <a:lstStyle>
            <a:lvl1pPr marL="0" indent="0">
              <a:buNone/>
              <a:defRPr sz="1500"/>
            </a:lvl1pPr>
          </a:lstStyle>
          <a:p>
            <a:endParaRPr lang="en-US"/>
          </a:p>
        </p:txBody>
      </p:sp>
      <p:sp>
        <p:nvSpPr>
          <p:cNvPr id="2" name="Title 1">
            <a:extLst>
              <a:ext uri="{FF2B5EF4-FFF2-40B4-BE49-F238E27FC236}">
                <a16:creationId xmlns:a16="http://schemas.microsoft.com/office/drawing/2014/main" id="{DEF29C8E-138B-CE47-B2C0-D3CA961407CC}"/>
              </a:ext>
            </a:extLst>
          </p:cNvPr>
          <p:cNvSpPr>
            <a:spLocks noGrp="1"/>
          </p:cNvSpPr>
          <p:nvPr>
            <p:ph type="ctrTitle"/>
          </p:nvPr>
        </p:nvSpPr>
        <p:spPr>
          <a:xfrm>
            <a:off x="176400" y="2754000"/>
            <a:ext cx="8791200" cy="1188000"/>
          </a:xfrm>
          <a:solidFill>
            <a:schemeClr val="accent3"/>
          </a:solidFill>
        </p:spPr>
        <p:txBody>
          <a:bodyPr wrap="square" lIns="108000" tIns="108000" rIns="108000" bIns="108000" anchor="ctr" anchorCtr="0">
            <a:noAutofit/>
          </a:bodyPr>
          <a:lstStyle>
            <a:lvl1pPr algn="ctr">
              <a:lnSpc>
                <a:spcPct val="90000"/>
              </a:lnSpc>
              <a:defRPr sz="3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B836434-A339-7C43-8D53-88A18A153551}"/>
              </a:ext>
            </a:extLst>
          </p:cNvPr>
          <p:cNvSpPr>
            <a:spLocks noGrp="1"/>
          </p:cNvSpPr>
          <p:nvPr>
            <p:ph type="subTitle" idx="1" hasCustomPrompt="1"/>
          </p:nvPr>
        </p:nvSpPr>
        <p:spPr>
          <a:xfrm>
            <a:off x="176400" y="4006800"/>
            <a:ext cx="8791200" cy="499500"/>
          </a:xfrm>
          <a:solidFill>
            <a:srgbClr val="2CAFE5"/>
          </a:solidFill>
        </p:spPr>
        <p:txBody>
          <a:bodyPr lIns="108000" tIns="108000" rIns="108000" bIns="108000" anchor="ctr" anchorCtr="0">
            <a:normAutofit/>
          </a:bodyPr>
          <a:lstStyle>
            <a:lvl1pPr marL="0" indent="0" algn="ctr">
              <a:buNone/>
              <a:defRPr sz="2400" cap="all"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548BB843-3433-4952-98D8-2360CDF19253}"/>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94528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eep Image &amp;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21120D1-1A79-094C-AC60-8B2BBD8AEC29}"/>
              </a:ext>
            </a:extLst>
          </p:cNvPr>
          <p:cNvSpPr>
            <a:spLocks noGrp="1"/>
          </p:cNvSpPr>
          <p:nvPr>
            <p:ph type="pic" sz="quarter" idx="13"/>
          </p:nvPr>
        </p:nvSpPr>
        <p:spPr>
          <a:xfrm>
            <a:off x="173831" y="728663"/>
            <a:ext cx="8791575" cy="3776663"/>
          </a:xfrm>
        </p:spPr>
        <p:txBody>
          <a:bodyPr lIns="108000" tIns="72000">
            <a:normAutofit/>
          </a:bodyPr>
          <a:lstStyle>
            <a:lvl1pPr marL="0" indent="0">
              <a:buNone/>
              <a:defRPr sz="1500"/>
            </a:lvl1pPr>
          </a:lstStyle>
          <a:p>
            <a:endParaRPr lang="en-US"/>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482AD50F-5898-3A44-B27C-7D609EF719D7}"/>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F855A3ED-97B0-BE4E-9290-526FDDB9725B}"/>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6" name="Footer Placeholder 4">
            <a:extLst>
              <a:ext uri="{FF2B5EF4-FFF2-40B4-BE49-F238E27FC236}">
                <a16:creationId xmlns:a16="http://schemas.microsoft.com/office/drawing/2014/main" id="{D554C528-EB46-415E-BEB7-3C2B4074C75F}"/>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80871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hallow Image &amp;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21120D1-1A79-094C-AC60-8B2BBD8AEC29}"/>
              </a:ext>
            </a:extLst>
          </p:cNvPr>
          <p:cNvSpPr>
            <a:spLocks noGrp="1"/>
          </p:cNvSpPr>
          <p:nvPr>
            <p:ph type="pic" sz="quarter" idx="13"/>
          </p:nvPr>
        </p:nvSpPr>
        <p:spPr>
          <a:xfrm>
            <a:off x="173831" y="728663"/>
            <a:ext cx="8791575" cy="2322000"/>
          </a:xfrm>
        </p:spPr>
        <p:txBody>
          <a:bodyPr lIns="108000" tIns="72000">
            <a:normAutofit/>
          </a:bodyPr>
          <a:lstStyle>
            <a:lvl1pPr marL="0" indent="0">
              <a:buNone/>
              <a:defRPr sz="1500"/>
            </a:lvl1pPr>
          </a:lstStyle>
          <a:p>
            <a:endParaRPr lang="en-US"/>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02E06235-32E2-014A-B437-ACF6248218B1}"/>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35876485-D83D-A541-9860-38ACECE1B132}"/>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6" name="Footer Placeholder 4">
            <a:extLst>
              <a:ext uri="{FF2B5EF4-FFF2-40B4-BE49-F238E27FC236}">
                <a16:creationId xmlns:a16="http://schemas.microsoft.com/office/drawing/2014/main" id="{43885596-D647-4E72-8DE5-711F85287211}"/>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44340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n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24165E-D868-DE4D-88B8-A23D8E22DF45}"/>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8743F03B-00BA-1947-9567-F7E1F4952F2A}"/>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3C367DC0-F6ED-BE4E-9467-32AA7937A84D}"/>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6" name="Footer Placeholder 4">
            <a:extLst>
              <a:ext uri="{FF2B5EF4-FFF2-40B4-BE49-F238E27FC236}">
                <a16:creationId xmlns:a16="http://schemas.microsoft.com/office/drawing/2014/main" id="{239E718B-3D48-4AA1-9561-8A9F45DAE10E}"/>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99749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ortfolio Focu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FCB497-D3E9-B94A-BE19-F2A5314DAA69}"/>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8" name="Block Arc 47">
            <a:extLst>
              <a:ext uri="{FF2B5EF4-FFF2-40B4-BE49-F238E27FC236}">
                <a16:creationId xmlns:a16="http://schemas.microsoft.com/office/drawing/2014/main" id="{FDF54131-649A-C247-9132-A4580C7DB8B5}"/>
              </a:ext>
            </a:extLst>
          </p:cNvPr>
          <p:cNvSpPr/>
          <p:nvPr/>
        </p:nvSpPr>
        <p:spPr>
          <a:xfrm flipH="1">
            <a:off x="3149030" y="1195594"/>
            <a:ext cx="2830379" cy="2830379"/>
          </a:xfrm>
          <a:prstGeom prst="blockArc">
            <a:avLst>
              <a:gd name="adj1" fmla="val 10800000"/>
              <a:gd name="adj2" fmla="val 16188538"/>
              <a:gd name="adj3" fmla="val 249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9" name="Block Arc 48">
            <a:extLst>
              <a:ext uri="{FF2B5EF4-FFF2-40B4-BE49-F238E27FC236}">
                <a16:creationId xmlns:a16="http://schemas.microsoft.com/office/drawing/2014/main" id="{FC537101-DBB7-5F44-89D5-BC32A849B356}"/>
              </a:ext>
            </a:extLst>
          </p:cNvPr>
          <p:cNvSpPr/>
          <p:nvPr/>
        </p:nvSpPr>
        <p:spPr>
          <a:xfrm flipH="1" flipV="1">
            <a:off x="3149030" y="1195594"/>
            <a:ext cx="2830379" cy="2830379"/>
          </a:xfrm>
          <a:prstGeom prst="blockArc">
            <a:avLst>
              <a:gd name="adj1" fmla="val 10800000"/>
              <a:gd name="adj2" fmla="val 16188538"/>
              <a:gd name="adj3" fmla="val 249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1" name="Block Arc 50">
            <a:extLst>
              <a:ext uri="{FF2B5EF4-FFF2-40B4-BE49-F238E27FC236}">
                <a16:creationId xmlns:a16="http://schemas.microsoft.com/office/drawing/2014/main" id="{EB562608-8EB7-0244-B660-425C0DC1E481}"/>
              </a:ext>
            </a:extLst>
          </p:cNvPr>
          <p:cNvSpPr/>
          <p:nvPr/>
        </p:nvSpPr>
        <p:spPr>
          <a:xfrm flipV="1">
            <a:off x="3162185" y="1195594"/>
            <a:ext cx="2830379" cy="2830379"/>
          </a:xfrm>
          <a:prstGeom prst="blockArc">
            <a:avLst>
              <a:gd name="adj1" fmla="val 10800000"/>
              <a:gd name="adj2" fmla="val 16188538"/>
              <a:gd name="adj3" fmla="val 249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6" name="Title 2">
            <a:extLst>
              <a:ext uri="{FF2B5EF4-FFF2-40B4-BE49-F238E27FC236}">
                <a16:creationId xmlns:a16="http://schemas.microsoft.com/office/drawing/2014/main" id="{E57A4A34-0456-AD48-92DA-D9C3D312B586}"/>
              </a:ext>
            </a:extLst>
          </p:cNvPr>
          <p:cNvSpPr txBox="1">
            <a:spLocks/>
          </p:cNvSpPr>
          <p:nvPr/>
        </p:nvSpPr>
        <p:spPr>
          <a:xfrm>
            <a:off x="1674171" y="1392301"/>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accent3"/>
                </a:solidFill>
                <a:latin typeface="Arial" panose="020B0604020202020204" pitchFamily="34" charset="0"/>
                <a:cs typeface="Arial" panose="020B0604020202020204" pitchFamily="34" charset="0"/>
              </a:rPr>
              <a:t>Portfolio</a:t>
            </a:r>
          </a:p>
          <a:p>
            <a:pPr algn="r"/>
            <a:r>
              <a:rPr lang="en-US" sz="1050" b="0" spc="0">
                <a:solidFill>
                  <a:schemeClr val="accent3"/>
                </a:solidFill>
                <a:latin typeface="Arial" panose="020B0604020202020204" pitchFamily="34" charset="0"/>
                <a:cs typeface="Arial" panose="020B0604020202020204" pitchFamily="34" charset="0"/>
              </a:rPr>
              <a:t>Get back in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innovator space</a:t>
            </a:r>
          </a:p>
        </p:txBody>
      </p:sp>
      <p:pic>
        <p:nvPicPr>
          <p:cNvPr id="57" name="Picture 56">
            <a:extLst>
              <a:ext uri="{FF2B5EF4-FFF2-40B4-BE49-F238E27FC236}">
                <a16:creationId xmlns:a16="http://schemas.microsoft.com/office/drawing/2014/main" id="{A75BBECA-005A-6343-A08A-70C4A215A42F}"/>
              </a:ext>
            </a:extLst>
          </p:cNvPr>
          <p:cNvPicPr>
            <a:picLocks/>
          </p:cNvPicPr>
          <p:nvPr/>
        </p:nvPicPr>
        <p:blipFill rotWithShape="1">
          <a:blip r:embed="rId2">
            <a:lum bright="100000"/>
          </a:blip>
          <a:srcRect l="4597" t="254" r="4758" b="254"/>
          <a:stretch/>
        </p:blipFill>
        <p:spPr>
          <a:xfrm>
            <a:off x="4029211" y="2069198"/>
            <a:ext cx="1083171" cy="1083171"/>
          </a:xfrm>
          <a:prstGeom prst="ellipse">
            <a:avLst/>
          </a:prstGeom>
          <a:solidFill>
            <a:schemeClr val="accent3"/>
          </a:solidFill>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B9E39C7E-D699-2948-8912-1E0D1102CAFD}"/>
              </a:ext>
            </a:extLst>
          </p:cNvPr>
          <p:cNvGrpSpPr/>
          <p:nvPr userDrawn="1"/>
        </p:nvGrpSpPr>
        <p:grpSpPr>
          <a:xfrm>
            <a:off x="1358101" y="3268052"/>
            <a:ext cx="2561823" cy="662321"/>
            <a:chOff x="1358100" y="3268053"/>
            <a:chExt cx="2561823" cy="662321"/>
          </a:xfrm>
        </p:grpSpPr>
        <p:sp>
          <p:nvSpPr>
            <p:cNvPr id="53" name="Title 2">
              <a:extLst>
                <a:ext uri="{FF2B5EF4-FFF2-40B4-BE49-F238E27FC236}">
                  <a16:creationId xmlns:a16="http://schemas.microsoft.com/office/drawing/2014/main" id="{C943374C-EA77-7F41-A41F-BD106DB8D048}"/>
                </a:ext>
              </a:extLst>
            </p:cNvPr>
            <p:cNvSpPr txBox="1">
              <a:spLocks/>
            </p:cNvSpPr>
            <p:nvPr/>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Enablers</a:t>
              </a:r>
            </a:p>
            <a:p>
              <a:pPr algn="r"/>
              <a:r>
                <a:rPr lang="en-US" sz="1050" b="0" spc="0">
                  <a:solidFill>
                    <a:schemeClr val="bg1">
                      <a:lumMod val="50000"/>
                    </a:schemeClr>
                  </a:solidFill>
                  <a:latin typeface="Arial" panose="020B0604020202020204" pitchFamily="34" charset="0"/>
                  <a:cs typeface="Arial" panose="020B0604020202020204" pitchFamily="34" charset="0"/>
                </a:rPr>
                <a:t>Ensure future-</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proof foundation</a:t>
              </a:r>
            </a:p>
          </p:txBody>
        </p:sp>
        <p:grpSp>
          <p:nvGrpSpPr>
            <p:cNvPr id="60" name="Group 59">
              <a:extLst>
                <a:ext uri="{FF2B5EF4-FFF2-40B4-BE49-F238E27FC236}">
                  <a16:creationId xmlns:a16="http://schemas.microsoft.com/office/drawing/2014/main" id="{640D4DE0-463E-9F44-A24B-DAC90C634E5F}"/>
                </a:ext>
              </a:extLst>
            </p:cNvPr>
            <p:cNvGrpSpPr/>
            <p:nvPr/>
          </p:nvGrpSpPr>
          <p:grpSpPr>
            <a:xfrm>
              <a:off x="3257602" y="3268053"/>
              <a:ext cx="662321" cy="662321"/>
              <a:chOff x="6088670" y="4411379"/>
              <a:chExt cx="883094" cy="883094"/>
            </a:xfrm>
          </p:grpSpPr>
          <p:sp>
            <p:nvSpPr>
              <p:cNvPr id="64" name="Oval 63">
                <a:extLst>
                  <a:ext uri="{FF2B5EF4-FFF2-40B4-BE49-F238E27FC236}">
                    <a16:creationId xmlns:a16="http://schemas.microsoft.com/office/drawing/2014/main" id="{F8F8AEA2-4B83-DF4C-860D-59EF9C7107EA}"/>
                  </a:ext>
                </a:extLst>
              </p:cNvPr>
              <p:cNvSpPr/>
              <p:nvPr/>
            </p:nvSpPr>
            <p:spPr>
              <a:xfrm flipH="1">
                <a:off x="6088670" y="4411379"/>
                <a:ext cx="883094" cy="883094"/>
              </a:xfrm>
              <a:prstGeom prst="ellipse">
                <a:avLst/>
              </a:prstGeom>
              <a:solidFill>
                <a:schemeClr val="bg1">
                  <a:lumMod val="50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5" name="Graphic 64">
                <a:extLst>
                  <a:ext uri="{FF2B5EF4-FFF2-40B4-BE49-F238E27FC236}">
                    <a16:creationId xmlns:a16="http://schemas.microsoft.com/office/drawing/2014/main" id="{8085D225-72B4-B248-B867-BEE1A3901F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181" y="4555121"/>
                <a:ext cx="559608" cy="695129"/>
              </a:xfrm>
              <a:prstGeom prst="rect">
                <a:avLst/>
              </a:prstGeom>
              <a:effectLst>
                <a:outerShdw blurRad="50800" dist="38100" algn="l" rotWithShape="0">
                  <a:schemeClr val="tx2">
                    <a:alpha val="40000"/>
                  </a:schemeClr>
                </a:outerShdw>
              </a:effectLst>
            </p:spPr>
          </p:pic>
        </p:grpSp>
      </p:grpSp>
      <p:grpSp>
        <p:nvGrpSpPr>
          <p:cNvPr id="9" name="Group 8">
            <a:extLst>
              <a:ext uri="{FF2B5EF4-FFF2-40B4-BE49-F238E27FC236}">
                <a16:creationId xmlns:a16="http://schemas.microsoft.com/office/drawing/2014/main" id="{F9E4887A-C6B5-C14A-BA2D-A7F40822208D}"/>
              </a:ext>
            </a:extLst>
          </p:cNvPr>
          <p:cNvGrpSpPr/>
          <p:nvPr userDrawn="1"/>
        </p:nvGrpSpPr>
        <p:grpSpPr>
          <a:xfrm>
            <a:off x="3257603" y="1299929"/>
            <a:ext cx="662321" cy="662321"/>
            <a:chOff x="4479797" y="1787213"/>
            <a:chExt cx="883094" cy="883094"/>
          </a:xfrm>
        </p:grpSpPr>
        <p:sp>
          <p:nvSpPr>
            <p:cNvPr id="59" name="Oval 58">
              <a:extLst>
                <a:ext uri="{FF2B5EF4-FFF2-40B4-BE49-F238E27FC236}">
                  <a16:creationId xmlns:a16="http://schemas.microsoft.com/office/drawing/2014/main" id="{4F0090C9-39C6-0A4E-AEFA-2A08367E068C}"/>
                </a:ext>
              </a:extLst>
            </p:cNvPr>
            <p:cNvSpPr/>
            <p:nvPr/>
          </p:nvSpPr>
          <p:spPr>
            <a:xfrm flipH="1">
              <a:off x="4479797" y="1787213"/>
              <a:ext cx="883094" cy="883094"/>
            </a:xfrm>
            <a:prstGeom prst="ellipse">
              <a:avLst/>
            </a:prstGeom>
            <a:solidFill>
              <a:schemeClr val="accent3">
                <a:lumMod val="7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2" name="Picture 61">
              <a:extLst>
                <a:ext uri="{FF2B5EF4-FFF2-40B4-BE49-F238E27FC236}">
                  <a16:creationId xmlns:a16="http://schemas.microsoft.com/office/drawing/2014/main" id="{7D55D5CC-16C4-B34A-B29E-D1F1DB88D251}"/>
                </a:ext>
              </a:extLst>
            </p:cNvPr>
            <p:cNvPicPr>
              <a:picLocks noChangeAspect="1"/>
            </p:cNvPicPr>
            <p:nvPr/>
          </p:nvPicPr>
          <p:blipFill>
            <a:blip r:embed="rId5"/>
            <a:stretch>
              <a:fillRect/>
            </a:stretch>
          </p:blipFill>
          <p:spPr>
            <a:xfrm>
              <a:off x="4612283" y="1917784"/>
              <a:ext cx="623843" cy="540000"/>
            </a:xfrm>
            <a:prstGeom prst="rect">
              <a:avLst/>
            </a:prstGeom>
            <a:effectLst>
              <a:outerShdw blurRad="50800" dist="38100" algn="l" rotWithShape="0">
                <a:schemeClr val="accent3">
                  <a:lumMod val="50000"/>
                  <a:alpha val="40000"/>
                </a:schemeClr>
              </a:outerShdw>
            </a:effectLst>
          </p:spPr>
        </p:pic>
      </p:grpSp>
      <p:grpSp>
        <p:nvGrpSpPr>
          <p:cNvPr id="84" name="Group 83">
            <a:extLst>
              <a:ext uri="{FF2B5EF4-FFF2-40B4-BE49-F238E27FC236}">
                <a16:creationId xmlns:a16="http://schemas.microsoft.com/office/drawing/2014/main" id="{1E3BEA01-92E7-3845-9714-2283A589C6FD}"/>
              </a:ext>
            </a:extLst>
          </p:cNvPr>
          <p:cNvGrpSpPr/>
          <p:nvPr userDrawn="1"/>
        </p:nvGrpSpPr>
        <p:grpSpPr>
          <a:xfrm>
            <a:off x="3162185" y="1196101"/>
            <a:ext cx="2830379" cy="2830379"/>
            <a:chOff x="4216245" y="1594800"/>
            <a:chExt cx="3773839" cy="3773838"/>
          </a:xfrm>
        </p:grpSpPr>
        <p:sp>
          <p:nvSpPr>
            <p:cNvPr id="85" name="Block Arc 84">
              <a:extLst>
                <a:ext uri="{FF2B5EF4-FFF2-40B4-BE49-F238E27FC236}">
                  <a16:creationId xmlns:a16="http://schemas.microsoft.com/office/drawing/2014/main" id="{29E75193-40C2-E646-B5EB-14C6B079575D}"/>
                </a:ext>
              </a:extLst>
            </p:cNvPr>
            <p:cNvSpPr/>
            <p:nvPr/>
          </p:nvSpPr>
          <p:spPr>
            <a:xfrm>
              <a:off x="4216245" y="1594800"/>
              <a:ext cx="3773839" cy="3773838"/>
            </a:xfrm>
            <a:prstGeom prst="blockArc">
              <a:avLst>
                <a:gd name="adj1" fmla="val 10800000"/>
                <a:gd name="adj2" fmla="val 16188538"/>
                <a:gd name="adj3" fmla="val 24916"/>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86" name="Picture 85">
              <a:extLst>
                <a:ext uri="{FF2B5EF4-FFF2-40B4-BE49-F238E27FC236}">
                  <a16:creationId xmlns:a16="http://schemas.microsoft.com/office/drawing/2014/main" id="{E4F1763D-B342-8B43-A12D-DF3A7ED581AC}"/>
                </a:ext>
              </a:extLst>
            </p:cNvPr>
            <p:cNvPicPr>
              <a:picLocks/>
            </p:cNvPicPr>
            <p:nvPr/>
          </p:nvPicPr>
          <p:blipFill rotWithShape="1">
            <a:blip r:embed="rId2">
              <a:lum bright="100000"/>
            </a:blip>
            <a:srcRect l="4597" t="254" r="4758" b="254"/>
            <a:stretch/>
          </p:blipFill>
          <p:spPr>
            <a:xfrm>
              <a:off x="5372280" y="2759605"/>
              <a:ext cx="1444228" cy="1444228"/>
            </a:xfrm>
            <a:prstGeom prst="ellipse">
              <a:avLst/>
            </a:prstGeom>
            <a:solidFill>
              <a:schemeClr val="accent3"/>
            </a:solidFill>
            <a:effectLst>
              <a:outerShdw blurRad="63500" sx="102000" sy="102000" algn="ctr" rotWithShape="0">
                <a:prstClr val="black">
                  <a:alpha val="40000"/>
                </a:prstClr>
              </a:outerShdw>
            </a:effectLst>
          </p:spPr>
        </p:pic>
        <p:pic>
          <p:nvPicPr>
            <p:cNvPr id="87" name="Picture 86">
              <a:extLst>
                <a:ext uri="{FF2B5EF4-FFF2-40B4-BE49-F238E27FC236}">
                  <a16:creationId xmlns:a16="http://schemas.microsoft.com/office/drawing/2014/main" id="{C7F597A3-6FA8-1E47-BA3C-45128A1A8F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1249" y="3232780"/>
              <a:ext cx="506290" cy="497878"/>
            </a:xfrm>
            <a:prstGeom prst="rect">
              <a:avLst/>
            </a:prstGeom>
          </p:spPr>
        </p:pic>
        <p:grpSp>
          <p:nvGrpSpPr>
            <p:cNvPr id="91" name="Group 90">
              <a:extLst>
                <a:ext uri="{FF2B5EF4-FFF2-40B4-BE49-F238E27FC236}">
                  <a16:creationId xmlns:a16="http://schemas.microsoft.com/office/drawing/2014/main" id="{458BBD7C-BE64-794F-B07C-BD757C6D9712}"/>
                </a:ext>
              </a:extLst>
            </p:cNvPr>
            <p:cNvGrpSpPr/>
            <p:nvPr/>
          </p:nvGrpSpPr>
          <p:grpSpPr>
            <a:xfrm>
              <a:off x="4343470" y="1733914"/>
              <a:ext cx="883094" cy="883094"/>
              <a:chOff x="4343470" y="1733914"/>
              <a:chExt cx="883094" cy="883094"/>
            </a:xfrm>
          </p:grpSpPr>
          <p:sp>
            <p:nvSpPr>
              <p:cNvPr id="92" name="Oval 91">
                <a:extLst>
                  <a:ext uri="{FF2B5EF4-FFF2-40B4-BE49-F238E27FC236}">
                    <a16:creationId xmlns:a16="http://schemas.microsoft.com/office/drawing/2014/main" id="{CE2A0BFC-F48B-C74A-9AC7-1339AE8B579A}"/>
                  </a:ext>
                </a:extLst>
              </p:cNvPr>
              <p:cNvSpPr/>
              <p:nvPr/>
            </p:nvSpPr>
            <p:spPr>
              <a:xfrm flipH="1">
                <a:off x="4343470" y="1733914"/>
                <a:ext cx="883094" cy="883094"/>
              </a:xfrm>
              <a:prstGeom prst="ellipse">
                <a:avLst/>
              </a:prstGeom>
              <a:solidFill>
                <a:srgbClr val="2CAFE5"/>
              </a:solidFill>
              <a:ln w="38100">
                <a:solidFill>
                  <a:schemeClr val="bg1"/>
                </a:solidFill>
              </a:ln>
              <a:effectLst>
                <a:outerShdw blurRad="50800" dist="38100" algn="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3" name="Picture 92">
                <a:extLst>
                  <a:ext uri="{FF2B5EF4-FFF2-40B4-BE49-F238E27FC236}">
                    <a16:creationId xmlns:a16="http://schemas.microsoft.com/office/drawing/2014/main" id="{BD9A7BD2-F30A-384C-99BA-A1986A69D77D}"/>
                  </a:ext>
                </a:extLst>
              </p:cNvPr>
              <p:cNvPicPr>
                <a:picLocks noChangeAspect="1"/>
              </p:cNvPicPr>
              <p:nvPr/>
            </p:nvPicPr>
            <p:blipFill>
              <a:blip r:embed="rId7"/>
              <a:stretch>
                <a:fillRect/>
              </a:stretch>
            </p:blipFill>
            <p:spPr>
              <a:xfrm>
                <a:off x="4523485" y="1854075"/>
                <a:ext cx="523065" cy="642772"/>
              </a:xfrm>
              <a:prstGeom prst="rect">
                <a:avLst/>
              </a:prstGeom>
              <a:effectLst>
                <a:outerShdw blurRad="50800" dist="38100" algn="l" rotWithShape="0">
                  <a:prstClr val="black">
                    <a:alpha val="40000"/>
                  </a:prstClr>
                </a:outerShdw>
              </a:effectLst>
            </p:spPr>
          </p:pic>
        </p:grpSp>
      </p:grpSp>
      <p:grpSp>
        <p:nvGrpSpPr>
          <p:cNvPr id="5" name="Group 4">
            <a:extLst>
              <a:ext uri="{FF2B5EF4-FFF2-40B4-BE49-F238E27FC236}">
                <a16:creationId xmlns:a16="http://schemas.microsoft.com/office/drawing/2014/main" id="{B531E789-58E2-354F-83A1-B147E14838E0}"/>
              </a:ext>
            </a:extLst>
          </p:cNvPr>
          <p:cNvGrpSpPr/>
          <p:nvPr userDrawn="1"/>
        </p:nvGrpSpPr>
        <p:grpSpPr>
          <a:xfrm>
            <a:off x="5216786" y="3153112"/>
            <a:ext cx="2364624" cy="805605"/>
            <a:chOff x="5216786" y="3153111"/>
            <a:chExt cx="2364624" cy="805605"/>
          </a:xfrm>
        </p:grpSpPr>
        <p:grpSp>
          <p:nvGrpSpPr>
            <p:cNvPr id="7" name="Group 6">
              <a:extLst>
                <a:ext uri="{FF2B5EF4-FFF2-40B4-BE49-F238E27FC236}">
                  <a16:creationId xmlns:a16="http://schemas.microsoft.com/office/drawing/2014/main" id="{93ADEDAE-2B4E-3043-BD7D-30B2D436100F}"/>
                </a:ext>
              </a:extLst>
            </p:cNvPr>
            <p:cNvGrpSpPr/>
            <p:nvPr userDrawn="1"/>
          </p:nvGrpSpPr>
          <p:grpSpPr>
            <a:xfrm>
              <a:off x="5216786" y="3268053"/>
              <a:ext cx="662321" cy="662321"/>
              <a:chOff x="7092042" y="4411379"/>
              <a:chExt cx="883094" cy="883094"/>
            </a:xfrm>
          </p:grpSpPr>
          <p:sp>
            <p:nvSpPr>
              <p:cNvPr id="61" name="Oval 60">
                <a:extLst>
                  <a:ext uri="{FF2B5EF4-FFF2-40B4-BE49-F238E27FC236}">
                    <a16:creationId xmlns:a16="http://schemas.microsoft.com/office/drawing/2014/main" id="{6D6FC49C-1FB0-2347-AED5-F1B95122D1CC}"/>
                  </a:ext>
                </a:extLst>
              </p:cNvPr>
              <p:cNvSpPr/>
              <p:nvPr/>
            </p:nvSpPr>
            <p:spPr>
              <a:xfrm>
                <a:off x="7092042" y="4411379"/>
                <a:ext cx="883094" cy="883094"/>
              </a:xfrm>
              <a:prstGeom prst="ellipse">
                <a:avLst/>
              </a:prstGeom>
              <a:solidFill>
                <a:schemeClr val="bg1">
                  <a:lumMod val="6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6" name="Graphic 75" descr="World">
                <a:extLst>
                  <a:ext uri="{FF2B5EF4-FFF2-40B4-BE49-F238E27FC236}">
                    <a16:creationId xmlns:a16="http://schemas.microsoft.com/office/drawing/2014/main" id="{3CA928EC-133B-6643-B59D-416BD9CCDEC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149211" y="4468548"/>
                <a:ext cx="768756" cy="768756"/>
              </a:xfrm>
              <a:prstGeom prst="rect">
                <a:avLst/>
              </a:prstGeom>
              <a:effectLst>
                <a:outerShdw blurRad="50800" dist="38100" dir="10800000" algn="r" rotWithShape="0">
                  <a:schemeClr val="tx2">
                    <a:alpha val="40000"/>
                  </a:schemeClr>
                </a:outerShdw>
              </a:effectLst>
            </p:spPr>
          </p:pic>
        </p:grpSp>
        <p:sp>
          <p:nvSpPr>
            <p:cNvPr id="40" name="Title 2">
              <a:extLst>
                <a:ext uri="{FF2B5EF4-FFF2-40B4-BE49-F238E27FC236}">
                  <a16:creationId xmlns:a16="http://schemas.microsoft.com/office/drawing/2014/main" id="{0C80D610-F5D8-C941-B0BB-5A57FB43D8F7}"/>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bg1">
                      <a:lumMod val="50000"/>
                    </a:schemeClr>
                  </a:solidFill>
                  <a:latin typeface="Arial" panose="020B0604020202020204" pitchFamily="34" charset="0"/>
                  <a:cs typeface="Arial" panose="020B0604020202020204" pitchFamily="34" charset="0"/>
                </a:rPr>
                <a:t>Geographic </a:t>
              </a:r>
              <a:br>
                <a:rPr lang="en-US" sz="1500" spc="0">
                  <a:solidFill>
                    <a:schemeClr val="bg1">
                      <a:lumMod val="50000"/>
                    </a:schemeClr>
                  </a:solidFill>
                  <a:latin typeface="Arial" panose="020B0604020202020204" pitchFamily="34" charset="0"/>
                  <a:cs typeface="Arial" panose="020B0604020202020204" pitchFamily="34" charset="0"/>
                </a:rPr>
              </a:br>
              <a:r>
                <a:rPr lang="en-US" sz="1500" spc="0">
                  <a:solidFill>
                    <a:schemeClr val="bg1">
                      <a:lumMod val="50000"/>
                    </a:schemeClr>
                  </a:solidFill>
                  <a:latin typeface="Arial" panose="020B0604020202020204" pitchFamily="34" charset="0"/>
                  <a:cs typeface="Arial" panose="020B0604020202020204" pitchFamily="34" charset="0"/>
                </a:rPr>
                <a:t>Expansion</a:t>
              </a:r>
            </a:p>
            <a:p>
              <a:r>
                <a:rPr lang="en-US" sz="1050" b="0" spc="0">
                  <a:solidFill>
                    <a:schemeClr val="bg1">
                      <a:lumMod val="50000"/>
                    </a:schemeClr>
                  </a:solidFill>
                  <a:latin typeface="Arial" panose="020B0604020202020204" pitchFamily="34" charset="0"/>
                  <a:cs typeface="Arial" panose="020B0604020202020204" pitchFamily="34" charset="0"/>
                </a:rPr>
                <a:t>Build base for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long-term growth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and reaching kids</a:t>
              </a:r>
            </a:p>
          </p:txBody>
        </p:sp>
      </p:grpSp>
      <p:grpSp>
        <p:nvGrpSpPr>
          <p:cNvPr id="4" name="Group 3">
            <a:extLst>
              <a:ext uri="{FF2B5EF4-FFF2-40B4-BE49-F238E27FC236}">
                <a16:creationId xmlns:a16="http://schemas.microsoft.com/office/drawing/2014/main" id="{F0C5E14F-27C2-7E4E-8D20-B42B4164F9D5}"/>
              </a:ext>
            </a:extLst>
          </p:cNvPr>
          <p:cNvGrpSpPr/>
          <p:nvPr userDrawn="1"/>
        </p:nvGrpSpPr>
        <p:grpSpPr>
          <a:xfrm>
            <a:off x="4380938" y="1299929"/>
            <a:ext cx="2836438" cy="1497559"/>
            <a:chOff x="4380937" y="1299928"/>
            <a:chExt cx="2836438" cy="1497559"/>
          </a:xfrm>
        </p:grpSpPr>
        <p:sp>
          <p:nvSpPr>
            <p:cNvPr id="54" name="Title 2">
              <a:extLst>
                <a:ext uri="{FF2B5EF4-FFF2-40B4-BE49-F238E27FC236}">
                  <a16:creationId xmlns:a16="http://schemas.microsoft.com/office/drawing/2014/main" id="{E824C95E-C7F8-A244-86EF-329728B2CC1C}"/>
                </a:ext>
              </a:extLst>
            </p:cNvPr>
            <p:cNvSpPr txBox="1">
              <a:spLocks/>
            </p:cNvSpPr>
            <p:nvPr/>
          </p:nvSpPr>
          <p:spPr>
            <a:xfrm>
              <a:off x="5867375" y="1319587"/>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bg1">
                      <a:lumMod val="50000"/>
                    </a:schemeClr>
                  </a:solidFill>
                  <a:latin typeface="Arial" panose="020B0604020202020204" pitchFamily="34" charset="0"/>
                  <a:cs typeface="Arial" panose="020B0604020202020204" pitchFamily="34" charset="0"/>
                </a:rPr>
                <a:t>Channels</a:t>
              </a:r>
            </a:p>
            <a:p>
              <a:r>
                <a:rPr lang="en-US" sz="1050" b="0" spc="0">
                  <a:solidFill>
                    <a:schemeClr val="bg1">
                      <a:lumMod val="50000"/>
                    </a:schemeClr>
                  </a:solidFill>
                  <a:latin typeface="Arial" panose="020B0604020202020204" pitchFamily="34" charset="0"/>
                  <a:cs typeface="Arial" panose="020B0604020202020204" pitchFamily="34" charset="0"/>
                </a:rPr>
                <a:t>Take control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of own brand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across channels</a:t>
              </a:r>
            </a:p>
          </p:txBody>
        </p:sp>
        <p:pic>
          <p:nvPicPr>
            <p:cNvPr id="58" name="Picture 57">
              <a:extLst>
                <a:ext uri="{FF2B5EF4-FFF2-40B4-BE49-F238E27FC236}">
                  <a16:creationId xmlns:a16="http://schemas.microsoft.com/office/drawing/2014/main" id="{545A9F18-B4AA-294E-8DAE-408C63F556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0937" y="2424078"/>
              <a:ext cx="379718" cy="373409"/>
            </a:xfrm>
            <a:prstGeom prst="rect">
              <a:avLst/>
            </a:prstGeom>
          </p:spPr>
        </p:pic>
        <p:grpSp>
          <p:nvGrpSpPr>
            <p:cNvPr id="6" name="Group 5">
              <a:extLst>
                <a:ext uri="{FF2B5EF4-FFF2-40B4-BE49-F238E27FC236}">
                  <a16:creationId xmlns:a16="http://schemas.microsoft.com/office/drawing/2014/main" id="{A7B7D4C0-70B1-2E49-9AF1-8C029EF6C100}"/>
                </a:ext>
              </a:extLst>
            </p:cNvPr>
            <p:cNvGrpSpPr/>
            <p:nvPr userDrawn="1"/>
          </p:nvGrpSpPr>
          <p:grpSpPr>
            <a:xfrm>
              <a:off x="5216786" y="1299928"/>
              <a:ext cx="662321" cy="662321"/>
              <a:chOff x="7092042" y="1787213"/>
              <a:chExt cx="883094" cy="883094"/>
            </a:xfrm>
          </p:grpSpPr>
          <p:sp>
            <p:nvSpPr>
              <p:cNvPr id="66" name="Oval 65">
                <a:extLst>
                  <a:ext uri="{FF2B5EF4-FFF2-40B4-BE49-F238E27FC236}">
                    <a16:creationId xmlns:a16="http://schemas.microsoft.com/office/drawing/2014/main" id="{A7C10841-5D22-4243-9000-9F7E49D2CF11}"/>
                  </a:ext>
                </a:extLst>
              </p:cNvPr>
              <p:cNvSpPr/>
              <p:nvPr/>
            </p:nvSpPr>
            <p:spPr>
              <a:xfrm>
                <a:off x="7092042" y="1787213"/>
                <a:ext cx="883094" cy="883094"/>
              </a:xfrm>
              <a:prstGeom prst="ellipse">
                <a:avLst/>
              </a:prstGeom>
              <a:solidFill>
                <a:schemeClr val="bg1">
                  <a:lumMod val="7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7" name="Group 66">
                <a:extLst>
                  <a:ext uri="{FF2B5EF4-FFF2-40B4-BE49-F238E27FC236}">
                    <a16:creationId xmlns:a16="http://schemas.microsoft.com/office/drawing/2014/main" id="{78AC9914-8FFB-A643-BF54-29E2B5969DFD}"/>
                  </a:ext>
                </a:extLst>
              </p:cNvPr>
              <p:cNvGrpSpPr/>
              <p:nvPr/>
            </p:nvGrpSpPr>
            <p:grpSpPr>
              <a:xfrm>
                <a:off x="7340023" y="1902040"/>
                <a:ext cx="548281" cy="522266"/>
                <a:chOff x="9311137" y="3945518"/>
                <a:chExt cx="717234" cy="683204"/>
              </a:xfrm>
            </p:grpSpPr>
            <p:pic>
              <p:nvPicPr>
                <p:cNvPr id="71" name="Graphic 70" descr="Tablet">
                  <a:extLst>
                    <a:ext uri="{FF2B5EF4-FFF2-40B4-BE49-F238E27FC236}">
                      <a16:creationId xmlns:a16="http://schemas.microsoft.com/office/drawing/2014/main" id="{10F64DE1-89E5-604E-8FBD-F900359666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45168" y="3945518"/>
                  <a:ext cx="683203" cy="683204"/>
                </a:xfrm>
                <a:prstGeom prst="rect">
                  <a:avLst/>
                </a:prstGeom>
                <a:effectLst>
                  <a:outerShdw blurRad="50800" dist="38100" dir="10800000" algn="r" rotWithShape="0">
                    <a:schemeClr val="tx2">
                      <a:alpha val="40000"/>
                    </a:schemeClr>
                  </a:outerShdw>
                </a:effectLst>
              </p:spPr>
            </p:pic>
            <p:sp>
              <p:nvSpPr>
                <p:cNvPr id="72" name="Rectangle 71">
                  <a:extLst>
                    <a:ext uri="{FF2B5EF4-FFF2-40B4-BE49-F238E27FC236}">
                      <a16:creationId xmlns:a16="http://schemas.microsoft.com/office/drawing/2014/main" id="{7B1A7753-A6D7-A84A-A1AC-C455B177D6B2}"/>
                    </a:ext>
                  </a:extLst>
                </p:cNvPr>
                <p:cNvSpPr/>
                <p:nvPr/>
              </p:nvSpPr>
              <p:spPr>
                <a:xfrm>
                  <a:off x="9686691" y="4201833"/>
                  <a:ext cx="198304" cy="3855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ectangle 72">
                  <a:extLst>
                    <a:ext uri="{FF2B5EF4-FFF2-40B4-BE49-F238E27FC236}">
                      <a16:creationId xmlns:a16="http://schemas.microsoft.com/office/drawing/2014/main" id="{3043EE1E-0608-044C-8A29-7E421F833843}"/>
                    </a:ext>
                  </a:extLst>
                </p:cNvPr>
                <p:cNvSpPr/>
                <p:nvPr/>
              </p:nvSpPr>
              <p:spPr>
                <a:xfrm>
                  <a:off x="9311137" y="4214031"/>
                  <a:ext cx="200323" cy="389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37" name="Graphic 36" descr="Smart Phone">
              <a:extLst>
                <a:ext uri="{FF2B5EF4-FFF2-40B4-BE49-F238E27FC236}">
                  <a16:creationId xmlns:a16="http://schemas.microsoft.com/office/drawing/2014/main" id="{0278AED9-3597-364A-8127-D908A5D73F0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540703" y="1520126"/>
              <a:ext cx="271845" cy="271845"/>
            </a:xfrm>
            <a:prstGeom prst="rect">
              <a:avLst/>
            </a:prstGeom>
            <a:effectLst>
              <a:outerShdw blurRad="50800" dist="38100" dir="10800000" algn="r" rotWithShape="0">
                <a:schemeClr val="tx2">
                  <a:alpha val="40000"/>
                </a:schemeClr>
              </a:outerShdw>
            </a:effectLst>
          </p:spPr>
        </p:pic>
        <p:pic>
          <p:nvPicPr>
            <p:cNvPr id="38" name="Graphic 37" descr="Store">
              <a:extLst>
                <a:ext uri="{FF2B5EF4-FFF2-40B4-BE49-F238E27FC236}">
                  <a16:creationId xmlns:a16="http://schemas.microsoft.com/office/drawing/2014/main" id="{3D22DCEC-784F-C249-9EC5-B501DCEF0DD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247712" y="1473059"/>
              <a:ext cx="355006" cy="355005"/>
            </a:xfrm>
            <a:prstGeom prst="rect">
              <a:avLst/>
            </a:prstGeom>
            <a:effectLst>
              <a:outerShdw blurRad="50800" dist="38100" dir="10800000" algn="r" rotWithShape="0">
                <a:schemeClr val="tx2">
                  <a:alpha val="40000"/>
                </a:schemeClr>
              </a:outerShdw>
            </a:effectLst>
          </p:spPr>
        </p:pic>
      </p:grpSp>
      <p:sp>
        <p:nvSpPr>
          <p:cNvPr id="41" name="Footer Placeholder 4">
            <a:extLst>
              <a:ext uri="{FF2B5EF4-FFF2-40B4-BE49-F238E27FC236}">
                <a16:creationId xmlns:a16="http://schemas.microsoft.com/office/drawing/2014/main" id="{96636363-59C6-AE4D-B581-8E9B2855EE84}"/>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42" name="Slide Number Placeholder 5">
            <a:extLst>
              <a:ext uri="{FF2B5EF4-FFF2-40B4-BE49-F238E27FC236}">
                <a16:creationId xmlns:a16="http://schemas.microsoft.com/office/drawing/2014/main" id="{EDD7DF97-0948-4045-92AE-6421DAD5703E}"/>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43" name="Footer Placeholder 4">
            <a:extLst>
              <a:ext uri="{FF2B5EF4-FFF2-40B4-BE49-F238E27FC236}">
                <a16:creationId xmlns:a16="http://schemas.microsoft.com/office/drawing/2014/main" id="{278146E0-F8EC-4234-8FD1-FBCA2D6440BD}"/>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68359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hannels Focus">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9A51538-F322-2C4A-B773-D72D784B7C89}"/>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8" name="Block Arc 47">
            <a:extLst>
              <a:ext uri="{FF2B5EF4-FFF2-40B4-BE49-F238E27FC236}">
                <a16:creationId xmlns:a16="http://schemas.microsoft.com/office/drawing/2014/main" id="{4BCA9749-9C5D-4B40-B4F9-66D9F0744286}"/>
              </a:ext>
            </a:extLst>
          </p:cNvPr>
          <p:cNvSpPr/>
          <p:nvPr/>
        </p:nvSpPr>
        <p:spPr>
          <a:xfrm flipH="1">
            <a:off x="3149030" y="1196101"/>
            <a:ext cx="2830379" cy="2830379"/>
          </a:xfrm>
          <a:prstGeom prst="blockArc">
            <a:avLst>
              <a:gd name="adj1" fmla="val 10800000"/>
              <a:gd name="adj2" fmla="val 16188538"/>
              <a:gd name="adj3" fmla="val 24916"/>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4" name="Title 2">
            <a:extLst>
              <a:ext uri="{FF2B5EF4-FFF2-40B4-BE49-F238E27FC236}">
                <a16:creationId xmlns:a16="http://schemas.microsoft.com/office/drawing/2014/main" id="{AD34BEB4-3B79-924D-94D3-3920B226ED46}"/>
              </a:ext>
            </a:extLst>
          </p:cNvPr>
          <p:cNvSpPr txBox="1">
            <a:spLocks/>
          </p:cNvSpPr>
          <p:nvPr/>
        </p:nvSpPr>
        <p:spPr>
          <a:xfrm>
            <a:off x="5867375" y="1320094"/>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accent3"/>
                </a:solidFill>
                <a:latin typeface="Arial" panose="020B0604020202020204" pitchFamily="34" charset="0"/>
                <a:cs typeface="Arial" panose="020B0604020202020204" pitchFamily="34" charset="0"/>
              </a:rPr>
              <a:t>Channels</a:t>
            </a:r>
          </a:p>
          <a:p>
            <a:r>
              <a:rPr lang="en-US" sz="1050" b="0" spc="0">
                <a:solidFill>
                  <a:schemeClr val="accent3"/>
                </a:solidFill>
                <a:latin typeface="Arial" panose="020B0604020202020204" pitchFamily="34" charset="0"/>
                <a:cs typeface="Arial" panose="020B0604020202020204" pitchFamily="34" charset="0"/>
              </a:rPr>
              <a:t>Take control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of own brand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across channels</a:t>
            </a:r>
          </a:p>
        </p:txBody>
      </p:sp>
      <p:pic>
        <p:nvPicPr>
          <p:cNvPr id="57" name="Picture 56">
            <a:extLst>
              <a:ext uri="{FF2B5EF4-FFF2-40B4-BE49-F238E27FC236}">
                <a16:creationId xmlns:a16="http://schemas.microsoft.com/office/drawing/2014/main" id="{FCA1E738-7D54-D641-A60B-1A0312839049}"/>
              </a:ext>
            </a:extLst>
          </p:cNvPr>
          <p:cNvPicPr>
            <a:picLocks/>
          </p:cNvPicPr>
          <p:nvPr/>
        </p:nvPicPr>
        <p:blipFill rotWithShape="1">
          <a:blip r:embed="rId2">
            <a:lum bright="100000"/>
          </a:blip>
          <a:srcRect l="4597" t="254" r="4758" b="254"/>
          <a:stretch/>
        </p:blipFill>
        <p:spPr>
          <a:xfrm>
            <a:off x="4029211" y="2069705"/>
            <a:ext cx="1083171" cy="1083171"/>
          </a:xfrm>
          <a:prstGeom prst="ellipse">
            <a:avLst/>
          </a:prstGeom>
          <a:solidFill>
            <a:schemeClr val="accent3"/>
          </a:solidFill>
          <a:effectLst>
            <a:outerShdw blurRad="63500" sx="102000" sy="102000" algn="ctr" rotWithShape="0">
              <a:prstClr val="black">
                <a:alpha val="40000"/>
              </a:prstClr>
            </a:outerShdw>
          </a:effectLst>
        </p:spPr>
      </p:pic>
      <p:pic>
        <p:nvPicPr>
          <p:cNvPr id="58" name="Picture 57">
            <a:extLst>
              <a:ext uri="{FF2B5EF4-FFF2-40B4-BE49-F238E27FC236}">
                <a16:creationId xmlns:a16="http://schemas.microsoft.com/office/drawing/2014/main" id="{57CF2FDD-8D15-C549-AA5B-45958F6E35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586"/>
            <a:ext cx="379718" cy="373409"/>
          </a:xfrm>
          <a:prstGeom prst="rect">
            <a:avLst/>
          </a:prstGeom>
        </p:spPr>
      </p:pic>
      <p:sp>
        <p:nvSpPr>
          <p:cNvPr id="84" name="Block Arc 83">
            <a:extLst>
              <a:ext uri="{FF2B5EF4-FFF2-40B4-BE49-F238E27FC236}">
                <a16:creationId xmlns:a16="http://schemas.microsoft.com/office/drawing/2014/main" id="{EBA1D379-20A2-EA40-8031-0B841EB10F2A}"/>
              </a:ext>
            </a:extLst>
          </p:cNvPr>
          <p:cNvSpPr/>
          <p:nvPr userDrawn="1"/>
        </p:nvSpPr>
        <p:spPr>
          <a:xfrm>
            <a:off x="3162185" y="1196101"/>
            <a:ext cx="2830379" cy="2830379"/>
          </a:xfrm>
          <a:prstGeom prst="blockArc">
            <a:avLst>
              <a:gd name="adj1" fmla="val 10800000"/>
              <a:gd name="adj2" fmla="val 16188538"/>
              <a:gd name="adj3" fmla="val 249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0" name="Group 49">
            <a:extLst>
              <a:ext uri="{FF2B5EF4-FFF2-40B4-BE49-F238E27FC236}">
                <a16:creationId xmlns:a16="http://schemas.microsoft.com/office/drawing/2014/main" id="{F97E6114-0AAB-2041-B508-1A8210E463F9}"/>
              </a:ext>
            </a:extLst>
          </p:cNvPr>
          <p:cNvGrpSpPr/>
          <p:nvPr/>
        </p:nvGrpSpPr>
        <p:grpSpPr>
          <a:xfrm>
            <a:off x="5216787" y="1300436"/>
            <a:ext cx="662321" cy="662321"/>
            <a:chOff x="8700915" y="4411379"/>
            <a:chExt cx="883094" cy="883094"/>
          </a:xfrm>
        </p:grpSpPr>
        <p:sp>
          <p:nvSpPr>
            <p:cNvPr id="55" name="Oval 54">
              <a:extLst>
                <a:ext uri="{FF2B5EF4-FFF2-40B4-BE49-F238E27FC236}">
                  <a16:creationId xmlns:a16="http://schemas.microsoft.com/office/drawing/2014/main" id="{70CC4237-A50B-2A4A-9343-A8C655698E5B}"/>
                </a:ext>
              </a:extLst>
            </p:cNvPr>
            <p:cNvSpPr/>
            <p:nvPr/>
          </p:nvSpPr>
          <p:spPr>
            <a:xfrm>
              <a:off x="8700915" y="4411379"/>
              <a:ext cx="883094" cy="883094"/>
            </a:xfrm>
            <a:prstGeom prst="ellipse">
              <a:avLst/>
            </a:prstGeom>
            <a:solidFill>
              <a:srgbClr val="4B8BB5"/>
            </a:solidFill>
            <a:ln w="38100">
              <a:solidFill>
                <a:schemeClr val="bg1"/>
              </a:solidFill>
            </a:ln>
            <a:effectLst>
              <a:outerShdw blurRad="50800" dist="38100" dir="10800000" algn="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6" name="Group 55">
              <a:extLst>
                <a:ext uri="{FF2B5EF4-FFF2-40B4-BE49-F238E27FC236}">
                  <a16:creationId xmlns:a16="http://schemas.microsoft.com/office/drawing/2014/main" id="{21147757-D7E2-1D41-9D2D-B14A9089BE99}"/>
                </a:ext>
              </a:extLst>
            </p:cNvPr>
            <p:cNvGrpSpPr/>
            <p:nvPr/>
          </p:nvGrpSpPr>
          <p:grpSpPr>
            <a:xfrm>
              <a:off x="8948896" y="4526206"/>
              <a:ext cx="548281" cy="522266"/>
              <a:chOff x="9311137" y="3945518"/>
              <a:chExt cx="717234" cy="683204"/>
            </a:xfrm>
          </p:grpSpPr>
          <p:pic>
            <p:nvPicPr>
              <p:cNvPr id="59" name="Graphic 58" descr="Tablet">
                <a:extLst>
                  <a:ext uri="{FF2B5EF4-FFF2-40B4-BE49-F238E27FC236}">
                    <a16:creationId xmlns:a16="http://schemas.microsoft.com/office/drawing/2014/main" id="{2E54830B-17F7-AF4D-B16A-96ABDFBBB1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45168" y="3945518"/>
                <a:ext cx="683203" cy="683204"/>
              </a:xfrm>
              <a:prstGeom prst="rect">
                <a:avLst/>
              </a:prstGeom>
              <a:effectLst>
                <a:outerShdw blurRad="50800" dist="38100" dir="10800000" algn="r" rotWithShape="0">
                  <a:schemeClr val="accent3">
                    <a:lumMod val="50000"/>
                    <a:alpha val="40000"/>
                  </a:schemeClr>
                </a:outerShdw>
              </a:effectLst>
            </p:spPr>
          </p:pic>
          <p:sp>
            <p:nvSpPr>
              <p:cNvPr id="60" name="Rectangle 59">
                <a:extLst>
                  <a:ext uri="{FF2B5EF4-FFF2-40B4-BE49-F238E27FC236}">
                    <a16:creationId xmlns:a16="http://schemas.microsoft.com/office/drawing/2014/main" id="{F479A398-6E78-1647-BCA9-93A726259E21}"/>
                  </a:ext>
                </a:extLst>
              </p:cNvPr>
              <p:cNvSpPr/>
              <p:nvPr/>
            </p:nvSpPr>
            <p:spPr>
              <a:xfrm>
                <a:off x="9686691" y="4201833"/>
                <a:ext cx="198304" cy="385590"/>
              </a:xfrm>
              <a:prstGeom prst="rect">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60">
                <a:extLst>
                  <a:ext uri="{FF2B5EF4-FFF2-40B4-BE49-F238E27FC236}">
                    <a16:creationId xmlns:a16="http://schemas.microsoft.com/office/drawing/2014/main" id="{3A9FEB5D-6DD2-254C-A436-7E51AFA21546}"/>
                  </a:ext>
                </a:extLst>
              </p:cNvPr>
              <p:cNvSpPr/>
              <p:nvPr/>
            </p:nvSpPr>
            <p:spPr>
              <a:xfrm>
                <a:off x="9311137" y="4214031"/>
                <a:ext cx="200323" cy="389517"/>
              </a:xfrm>
              <a:prstGeom prst="rect">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 name="Group 3">
            <a:extLst>
              <a:ext uri="{FF2B5EF4-FFF2-40B4-BE49-F238E27FC236}">
                <a16:creationId xmlns:a16="http://schemas.microsoft.com/office/drawing/2014/main" id="{CDF0477C-FAD6-7045-9ACA-B7EDDA146E28}"/>
              </a:ext>
            </a:extLst>
          </p:cNvPr>
          <p:cNvGrpSpPr/>
          <p:nvPr userDrawn="1"/>
        </p:nvGrpSpPr>
        <p:grpSpPr>
          <a:xfrm>
            <a:off x="1674171" y="1300436"/>
            <a:ext cx="2245752" cy="662321"/>
            <a:chOff x="1674171" y="1300435"/>
            <a:chExt cx="2245752" cy="662321"/>
          </a:xfrm>
        </p:grpSpPr>
        <p:sp>
          <p:nvSpPr>
            <p:cNvPr id="85" name="Title 2">
              <a:extLst>
                <a:ext uri="{FF2B5EF4-FFF2-40B4-BE49-F238E27FC236}">
                  <a16:creationId xmlns:a16="http://schemas.microsoft.com/office/drawing/2014/main" id="{7E1E7DBD-A125-6E43-8ABF-CBFFF4E7C126}"/>
                </a:ext>
              </a:extLst>
            </p:cNvPr>
            <p:cNvSpPr txBox="1">
              <a:spLocks/>
            </p:cNvSpPr>
            <p:nvPr userDrawn="1"/>
          </p:nvSpPr>
          <p:spPr>
            <a:xfrm>
              <a:off x="1674171" y="1392807"/>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Portfolio</a:t>
              </a:r>
            </a:p>
            <a:p>
              <a:pPr algn="r"/>
              <a:r>
                <a:rPr lang="en-US" sz="1050" b="0" spc="0">
                  <a:solidFill>
                    <a:schemeClr val="bg1">
                      <a:lumMod val="50000"/>
                    </a:schemeClr>
                  </a:solidFill>
                  <a:latin typeface="Arial" panose="020B0604020202020204" pitchFamily="34" charset="0"/>
                  <a:cs typeface="Arial" panose="020B0604020202020204" pitchFamily="34" charset="0"/>
                </a:rPr>
                <a:t>Get back in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innovator space</a:t>
              </a:r>
            </a:p>
          </p:txBody>
        </p:sp>
        <p:sp>
          <p:nvSpPr>
            <p:cNvPr id="87" name="Oval 86">
              <a:extLst>
                <a:ext uri="{FF2B5EF4-FFF2-40B4-BE49-F238E27FC236}">
                  <a16:creationId xmlns:a16="http://schemas.microsoft.com/office/drawing/2014/main" id="{7191A1DA-EFCC-394B-AA2F-B88B876FC003}"/>
                </a:ext>
              </a:extLst>
            </p:cNvPr>
            <p:cNvSpPr/>
            <p:nvPr/>
          </p:nvSpPr>
          <p:spPr>
            <a:xfrm flipH="1">
              <a:off x="3257602" y="1300435"/>
              <a:ext cx="662321" cy="662321"/>
            </a:xfrm>
            <a:prstGeom prst="ellipse">
              <a:avLst/>
            </a:prstGeom>
            <a:solidFill>
              <a:schemeClr val="bg1">
                <a:lumMod val="8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5" name="Picture 34">
              <a:extLst>
                <a:ext uri="{FF2B5EF4-FFF2-40B4-BE49-F238E27FC236}">
                  <a16:creationId xmlns:a16="http://schemas.microsoft.com/office/drawing/2014/main" id="{8EA24153-0A7C-494E-8B5D-AC9E194DC447}"/>
                </a:ext>
              </a:extLst>
            </p:cNvPr>
            <p:cNvPicPr>
              <a:picLocks noChangeAspect="1"/>
            </p:cNvPicPr>
            <p:nvPr userDrawn="1"/>
          </p:nvPicPr>
          <p:blipFill>
            <a:blip r:embed="rId6"/>
            <a:stretch>
              <a:fillRect/>
            </a:stretch>
          </p:blipFill>
          <p:spPr>
            <a:xfrm>
              <a:off x="3392614" y="1390556"/>
              <a:ext cx="392299" cy="482079"/>
            </a:xfrm>
            <a:prstGeom prst="rect">
              <a:avLst/>
            </a:prstGeom>
            <a:effectLst>
              <a:outerShdw blurRad="50800" dist="38100" algn="l" rotWithShape="0">
                <a:schemeClr val="tx2">
                  <a:alpha val="40000"/>
                </a:schemeClr>
              </a:outerShdw>
            </a:effectLst>
          </p:spPr>
        </p:pic>
      </p:grpSp>
      <p:pic>
        <p:nvPicPr>
          <p:cNvPr id="31" name="Graphic 30" descr="Store">
            <a:extLst>
              <a:ext uri="{FF2B5EF4-FFF2-40B4-BE49-F238E27FC236}">
                <a16:creationId xmlns:a16="http://schemas.microsoft.com/office/drawing/2014/main" id="{CB11935A-7F99-3C44-8CA4-CDD3DF0A1B9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247713" y="1473566"/>
            <a:ext cx="355006" cy="355005"/>
          </a:xfrm>
          <a:prstGeom prst="rect">
            <a:avLst/>
          </a:prstGeom>
          <a:effectLst>
            <a:outerShdw blurRad="50800" dist="38100" dir="10800000" algn="r" rotWithShape="0">
              <a:schemeClr val="accent3">
                <a:lumMod val="50000"/>
                <a:alpha val="40000"/>
              </a:schemeClr>
            </a:outerShdw>
          </a:effectLst>
        </p:spPr>
      </p:pic>
      <p:pic>
        <p:nvPicPr>
          <p:cNvPr id="32" name="Graphic 31" descr="Smart Phone">
            <a:extLst>
              <a:ext uri="{FF2B5EF4-FFF2-40B4-BE49-F238E27FC236}">
                <a16:creationId xmlns:a16="http://schemas.microsoft.com/office/drawing/2014/main" id="{DA299FCA-2D0C-E344-BC36-DC6815DBF22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540704" y="1520633"/>
            <a:ext cx="271845" cy="271845"/>
          </a:xfrm>
          <a:prstGeom prst="rect">
            <a:avLst/>
          </a:prstGeom>
          <a:effectLst>
            <a:outerShdw blurRad="50800" dist="38100" dir="10800000" algn="r" rotWithShape="0">
              <a:schemeClr val="accent3">
                <a:lumMod val="50000"/>
                <a:alpha val="40000"/>
              </a:schemeClr>
            </a:outerShdw>
          </a:effectLst>
        </p:spPr>
      </p:pic>
      <p:sp>
        <p:nvSpPr>
          <p:cNvPr id="71" name="Block Arc 70">
            <a:extLst>
              <a:ext uri="{FF2B5EF4-FFF2-40B4-BE49-F238E27FC236}">
                <a16:creationId xmlns:a16="http://schemas.microsoft.com/office/drawing/2014/main" id="{F2D26B8F-F43C-124B-B7CC-688F0FBB8DF8}"/>
              </a:ext>
            </a:extLst>
          </p:cNvPr>
          <p:cNvSpPr/>
          <p:nvPr userDrawn="1"/>
        </p:nvSpPr>
        <p:spPr>
          <a:xfrm flipH="1" flipV="1">
            <a:off x="3149030" y="1195594"/>
            <a:ext cx="2830379" cy="2830379"/>
          </a:xfrm>
          <a:prstGeom prst="blockArc">
            <a:avLst>
              <a:gd name="adj1" fmla="val 10800000"/>
              <a:gd name="adj2" fmla="val 16188538"/>
              <a:gd name="adj3" fmla="val 249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90" name="Group 89">
            <a:extLst>
              <a:ext uri="{FF2B5EF4-FFF2-40B4-BE49-F238E27FC236}">
                <a16:creationId xmlns:a16="http://schemas.microsoft.com/office/drawing/2014/main" id="{887C8ACC-0E6F-244F-8822-A4F29E61D602}"/>
              </a:ext>
            </a:extLst>
          </p:cNvPr>
          <p:cNvGrpSpPr/>
          <p:nvPr userDrawn="1"/>
        </p:nvGrpSpPr>
        <p:grpSpPr>
          <a:xfrm>
            <a:off x="5216786" y="3153112"/>
            <a:ext cx="2364624" cy="805605"/>
            <a:chOff x="5216786" y="3153111"/>
            <a:chExt cx="2364624" cy="805605"/>
          </a:xfrm>
        </p:grpSpPr>
        <p:grpSp>
          <p:nvGrpSpPr>
            <p:cNvPr id="91" name="Group 90">
              <a:extLst>
                <a:ext uri="{FF2B5EF4-FFF2-40B4-BE49-F238E27FC236}">
                  <a16:creationId xmlns:a16="http://schemas.microsoft.com/office/drawing/2014/main" id="{0F1A406E-C0CD-054C-B624-ABA548F0A36C}"/>
                </a:ext>
              </a:extLst>
            </p:cNvPr>
            <p:cNvGrpSpPr/>
            <p:nvPr userDrawn="1"/>
          </p:nvGrpSpPr>
          <p:grpSpPr>
            <a:xfrm>
              <a:off x="5216786" y="3268053"/>
              <a:ext cx="662321" cy="662321"/>
              <a:chOff x="7092042" y="4411379"/>
              <a:chExt cx="883094" cy="883094"/>
            </a:xfrm>
          </p:grpSpPr>
          <p:sp>
            <p:nvSpPr>
              <p:cNvPr id="93" name="Oval 92">
                <a:extLst>
                  <a:ext uri="{FF2B5EF4-FFF2-40B4-BE49-F238E27FC236}">
                    <a16:creationId xmlns:a16="http://schemas.microsoft.com/office/drawing/2014/main" id="{86D2DD12-34F0-7E49-AD29-8D0FBA3B6F12}"/>
                  </a:ext>
                </a:extLst>
              </p:cNvPr>
              <p:cNvSpPr/>
              <p:nvPr/>
            </p:nvSpPr>
            <p:spPr>
              <a:xfrm>
                <a:off x="7092042" y="4411379"/>
                <a:ext cx="883094" cy="883094"/>
              </a:xfrm>
              <a:prstGeom prst="ellipse">
                <a:avLst/>
              </a:prstGeom>
              <a:solidFill>
                <a:schemeClr val="bg1">
                  <a:lumMod val="6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4" name="Graphic 93" descr="World">
                <a:extLst>
                  <a:ext uri="{FF2B5EF4-FFF2-40B4-BE49-F238E27FC236}">
                    <a16:creationId xmlns:a16="http://schemas.microsoft.com/office/drawing/2014/main" id="{F87E827A-D1F3-8E44-B4E8-77C24925AEF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149211" y="4468548"/>
                <a:ext cx="768756" cy="768756"/>
              </a:xfrm>
              <a:prstGeom prst="rect">
                <a:avLst/>
              </a:prstGeom>
              <a:effectLst>
                <a:outerShdw blurRad="50800" dist="38100" dir="10800000" algn="r" rotWithShape="0">
                  <a:schemeClr val="tx2">
                    <a:alpha val="40000"/>
                  </a:schemeClr>
                </a:outerShdw>
              </a:effectLst>
            </p:spPr>
          </p:pic>
        </p:grpSp>
        <p:sp>
          <p:nvSpPr>
            <p:cNvPr id="92" name="Title 2">
              <a:extLst>
                <a:ext uri="{FF2B5EF4-FFF2-40B4-BE49-F238E27FC236}">
                  <a16:creationId xmlns:a16="http://schemas.microsoft.com/office/drawing/2014/main" id="{47C52A7E-8698-6240-BE23-B9484D715117}"/>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bg1">
                      <a:lumMod val="50000"/>
                    </a:schemeClr>
                  </a:solidFill>
                  <a:latin typeface="Arial" panose="020B0604020202020204" pitchFamily="34" charset="0"/>
                  <a:cs typeface="Arial" panose="020B0604020202020204" pitchFamily="34" charset="0"/>
                </a:rPr>
                <a:t>Geographic </a:t>
              </a:r>
              <a:br>
                <a:rPr lang="en-US" sz="1500" spc="0">
                  <a:solidFill>
                    <a:schemeClr val="bg1">
                      <a:lumMod val="50000"/>
                    </a:schemeClr>
                  </a:solidFill>
                  <a:latin typeface="Arial" panose="020B0604020202020204" pitchFamily="34" charset="0"/>
                  <a:cs typeface="Arial" panose="020B0604020202020204" pitchFamily="34" charset="0"/>
                </a:rPr>
              </a:br>
              <a:r>
                <a:rPr lang="en-US" sz="1500" spc="0">
                  <a:solidFill>
                    <a:schemeClr val="bg1">
                      <a:lumMod val="50000"/>
                    </a:schemeClr>
                  </a:solidFill>
                  <a:latin typeface="Arial" panose="020B0604020202020204" pitchFamily="34" charset="0"/>
                  <a:cs typeface="Arial" panose="020B0604020202020204" pitchFamily="34" charset="0"/>
                </a:rPr>
                <a:t>Expansion</a:t>
              </a:r>
            </a:p>
            <a:p>
              <a:r>
                <a:rPr lang="en-US" sz="1050" b="0" spc="0">
                  <a:solidFill>
                    <a:schemeClr val="bg1">
                      <a:lumMod val="50000"/>
                    </a:schemeClr>
                  </a:solidFill>
                  <a:latin typeface="Arial" panose="020B0604020202020204" pitchFamily="34" charset="0"/>
                  <a:cs typeface="Arial" panose="020B0604020202020204" pitchFamily="34" charset="0"/>
                </a:rPr>
                <a:t>Build base for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long-term growth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and reaching kids</a:t>
              </a:r>
            </a:p>
          </p:txBody>
        </p:sp>
      </p:grpSp>
      <p:sp>
        <p:nvSpPr>
          <p:cNvPr id="106" name="Block Arc 105">
            <a:extLst>
              <a:ext uri="{FF2B5EF4-FFF2-40B4-BE49-F238E27FC236}">
                <a16:creationId xmlns:a16="http://schemas.microsoft.com/office/drawing/2014/main" id="{2C842E0E-35E9-2043-8DE0-B72A581E8BD3}"/>
              </a:ext>
            </a:extLst>
          </p:cNvPr>
          <p:cNvSpPr/>
          <p:nvPr userDrawn="1"/>
        </p:nvSpPr>
        <p:spPr>
          <a:xfrm flipV="1">
            <a:off x="3162185" y="1195594"/>
            <a:ext cx="2830379" cy="2830379"/>
          </a:xfrm>
          <a:prstGeom prst="blockArc">
            <a:avLst>
              <a:gd name="adj1" fmla="val 10800000"/>
              <a:gd name="adj2" fmla="val 16188538"/>
              <a:gd name="adj3" fmla="val 249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107" name="Group 106">
            <a:extLst>
              <a:ext uri="{FF2B5EF4-FFF2-40B4-BE49-F238E27FC236}">
                <a16:creationId xmlns:a16="http://schemas.microsoft.com/office/drawing/2014/main" id="{70829FCE-AF00-1549-AC36-90A5B794B2FD}"/>
              </a:ext>
            </a:extLst>
          </p:cNvPr>
          <p:cNvGrpSpPr/>
          <p:nvPr userDrawn="1"/>
        </p:nvGrpSpPr>
        <p:grpSpPr>
          <a:xfrm>
            <a:off x="1358101" y="3268052"/>
            <a:ext cx="2561823" cy="662321"/>
            <a:chOff x="1358100" y="3268053"/>
            <a:chExt cx="2561823" cy="662321"/>
          </a:xfrm>
        </p:grpSpPr>
        <p:sp>
          <p:nvSpPr>
            <p:cNvPr id="108" name="Title 2">
              <a:extLst>
                <a:ext uri="{FF2B5EF4-FFF2-40B4-BE49-F238E27FC236}">
                  <a16:creationId xmlns:a16="http://schemas.microsoft.com/office/drawing/2014/main" id="{120084CD-57EB-5848-BBED-98E02500840D}"/>
                </a:ext>
              </a:extLst>
            </p:cNvPr>
            <p:cNvSpPr txBox="1">
              <a:spLocks/>
            </p:cNvSpPr>
            <p:nvPr/>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Enablers</a:t>
              </a:r>
            </a:p>
            <a:p>
              <a:pPr algn="r"/>
              <a:r>
                <a:rPr lang="en-US" sz="1050" b="0" spc="0">
                  <a:solidFill>
                    <a:schemeClr val="bg1">
                      <a:lumMod val="50000"/>
                    </a:schemeClr>
                  </a:solidFill>
                  <a:latin typeface="Arial" panose="020B0604020202020204" pitchFamily="34" charset="0"/>
                  <a:cs typeface="Arial" panose="020B0604020202020204" pitchFamily="34" charset="0"/>
                </a:rPr>
                <a:t>Ensure future-</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proof foundation</a:t>
              </a:r>
            </a:p>
          </p:txBody>
        </p:sp>
        <p:grpSp>
          <p:nvGrpSpPr>
            <p:cNvPr id="109" name="Group 108">
              <a:extLst>
                <a:ext uri="{FF2B5EF4-FFF2-40B4-BE49-F238E27FC236}">
                  <a16:creationId xmlns:a16="http://schemas.microsoft.com/office/drawing/2014/main" id="{2E4D3904-22E7-5B4F-A0FE-6122537D124E}"/>
                </a:ext>
              </a:extLst>
            </p:cNvPr>
            <p:cNvGrpSpPr/>
            <p:nvPr/>
          </p:nvGrpSpPr>
          <p:grpSpPr>
            <a:xfrm>
              <a:off x="3257602" y="3268053"/>
              <a:ext cx="662321" cy="662321"/>
              <a:chOff x="6088670" y="4411379"/>
              <a:chExt cx="883094" cy="883094"/>
            </a:xfrm>
          </p:grpSpPr>
          <p:sp>
            <p:nvSpPr>
              <p:cNvPr id="110" name="Oval 109">
                <a:extLst>
                  <a:ext uri="{FF2B5EF4-FFF2-40B4-BE49-F238E27FC236}">
                    <a16:creationId xmlns:a16="http://schemas.microsoft.com/office/drawing/2014/main" id="{650CAF07-7C31-B948-A91F-24F6458E3FD6}"/>
                  </a:ext>
                </a:extLst>
              </p:cNvPr>
              <p:cNvSpPr/>
              <p:nvPr/>
            </p:nvSpPr>
            <p:spPr>
              <a:xfrm flipH="1">
                <a:off x="6088670" y="4411379"/>
                <a:ext cx="883094" cy="883094"/>
              </a:xfrm>
              <a:prstGeom prst="ellipse">
                <a:avLst/>
              </a:prstGeom>
              <a:solidFill>
                <a:schemeClr val="bg1">
                  <a:lumMod val="50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1" name="Graphic 110">
                <a:extLst>
                  <a:ext uri="{FF2B5EF4-FFF2-40B4-BE49-F238E27FC236}">
                    <a16:creationId xmlns:a16="http://schemas.microsoft.com/office/drawing/2014/main" id="{530F4420-4D4E-0943-8E34-A3208550477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29181" y="4555121"/>
                <a:ext cx="559608" cy="695129"/>
              </a:xfrm>
              <a:prstGeom prst="rect">
                <a:avLst/>
              </a:prstGeom>
              <a:effectLst>
                <a:outerShdw blurRad="50800" dist="38100" algn="l" rotWithShape="0">
                  <a:schemeClr val="tx2">
                    <a:alpha val="40000"/>
                  </a:schemeClr>
                </a:outerShdw>
              </a:effectLst>
            </p:spPr>
          </p:pic>
        </p:grpSp>
      </p:grpSp>
      <p:sp>
        <p:nvSpPr>
          <p:cNvPr id="33" name="Footer Placeholder 4">
            <a:extLst>
              <a:ext uri="{FF2B5EF4-FFF2-40B4-BE49-F238E27FC236}">
                <a16:creationId xmlns:a16="http://schemas.microsoft.com/office/drawing/2014/main" id="{6D8E095A-9B36-A34E-8215-60E1571AC0BE}"/>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34" name="Slide Number Placeholder 5">
            <a:extLst>
              <a:ext uri="{FF2B5EF4-FFF2-40B4-BE49-F238E27FC236}">
                <a16:creationId xmlns:a16="http://schemas.microsoft.com/office/drawing/2014/main" id="{4D3A9D68-B637-1F4D-B27D-C016D6CC128D}"/>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36" name="Footer Placeholder 4">
            <a:extLst>
              <a:ext uri="{FF2B5EF4-FFF2-40B4-BE49-F238E27FC236}">
                <a16:creationId xmlns:a16="http://schemas.microsoft.com/office/drawing/2014/main" id="{4A3F2641-573C-48DA-8F49-7676CC3DCDF8}"/>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92776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Geo Expansion Focu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9F955DE-1387-AC40-9857-A8F54473D4B3}"/>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pic>
        <p:nvPicPr>
          <p:cNvPr id="86" name="Picture 85">
            <a:extLst>
              <a:ext uri="{FF2B5EF4-FFF2-40B4-BE49-F238E27FC236}">
                <a16:creationId xmlns:a16="http://schemas.microsoft.com/office/drawing/2014/main" id="{FA7254BF-092B-1246-ADAB-9D179482EEDC}"/>
              </a:ext>
            </a:extLst>
          </p:cNvPr>
          <p:cNvPicPr>
            <a:picLocks/>
          </p:cNvPicPr>
          <p:nvPr userDrawn="1"/>
        </p:nvPicPr>
        <p:blipFill rotWithShape="1">
          <a:blip r:embed="rId2">
            <a:lum bright="100000"/>
          </a:blip>
          <a:srcRect l="4597" t="254" r="4758" b="254"/>
          <a:stretch/>
        </p:blipFill>
        <p:spPr>
          <a:xfrm>
            <a:off x="4029211" y="2069705"/>
            <a:ext cx="1083171" cy="1083171"/>
          </a:xfrm>
          <a:prstGeom prst="ellipse">
            <a:avLst/>
          </a:prstGeom>
          <a:solidFill>
            <a:schemeClr val="accent3"/>
          </a:solidFill>
          <a:effectLst>
            <a:outerShdw blurRad="63500" sx="102000" sy="102000" algn="ctr" rotWithShape="0">
              <a:prstClr val="black">
                <a:alpha val="40000"/>
              </a:prstClr>
            </a:outerShdw>
          </a:effectLst>
        </p:spPr>
      </p:pic>
      <p:pic>
        <p:nvPicPr>
          <p:cNvPr id="87" name="Picture 86">
            <a:extLst>
              <a:ext uri="{FF2B5EF4-FFF2-40B4-BE49-F238E27FC236}">
                <a16:creationId xmlns:a16="http://schemas.microsoft.com/office/drawing/2014/main" id="{4240E402-206C-5D43-B800-0CF808C2C5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0937" y="2424586"/>
            <a:ext cx="379718" cy="373409"/>
          </a:xfrm>
          <a:prstGeom prst="rect">
            <a:avLst/>
          </a:prstGeom>
        </p:spPr>
      </p:pic>
      <p:sp>
        <p:nvSpPr>
          <p:cNvPr id="66" name="Block Arc 65">
            <a:extLst>
              <a:ext uri="{FF2B5EF4-FFF2-40B4-BE49-F238E27FC236}">
                <a16:creationId xmlns:a16="http://schemas.microsoft.com/office/drawing/2014/main" id="{AC02FEC2-EBE6-5740-8620-87734E121DCC}"/>
              </a:ext>
            </a:extLst>
          </p:cNvPr>
          <p:cNvSpPr/>
          <p:nvPr userDrawn="1"/>
        </p:nvSpPr>
        <p:spPr>
          <a:xfrm flipH="1" flipV="1">
            <a:off x="3149030" y="1196101"/>
            <a:ext cx="2830379" cy="2830379"/>
          </a:xfrm>
          <a:prstGeom prst="blockArc">
            <a:avLst>
              <a:gd name="adj1" fmla="val 10800000"/>
              <a:gd name="adj2" fmla="val 16188538"/>
              <a:gd name="adj3" fmla="val 249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72" name="Group 71">
            <a:extLst>
              <a:ext uri="{FF2B5EF4-FFF2-40B4-BE49-F238E27FC236}">
                <a16:creationId xmlns:a16="http://schemas.microsoft.com/office/drawing/2014/main" id="{513A1B40-4CE2-9D47-A9FD-3693E791041D}"/>
              </a:ext>
            </a:extLst>
          </p:cNvPr>
          <p:cNvGrpSpPr/>
          <p:nvPr userDrawn="1"/>
        </p:nvGrpSpPr>
        <p:grpSpPr>
          <a:xfrm>
            <a:off x="5216787" y="3268561"/>
            <a:ext cx="662321" cy="662321"/>
            <a:chOff x="6955715" y="4358080"/>
            <a:chExt cx="883094" cy="883094"/>
          </a:xfrm>
        </p:grpSpPr>
        <p:sp>
          <p:nvSpPr>
            <p:cNvPr id="107" name="Oval 106">
              <a:extLst>
                <a:ext uri="{FF2B5EF4-FFF2-40B4-BE49-F238E27FC236}">
                  <a16:creationId xmlns:a16="http://schemas.microsoft.com/office/drawing/2014/main" id="{9B87AA4D-43B1-1C40-A04B-89DE7C5EA477}"/>
                </a:ext>
              </a:extLst>
            </p:cNvPr>
            <p:cNvSpPr/>
            <p:nvPr/>
          </p:nvSpPr>
          <p:spPr>
            <a:xfrm>
              <a:off x="6955715" y="4358080"/>
              <a:ext cx="883094" cy="883094"/>
            </a:xfrm>
            <a:prstGeom prst="ellipse">
              <a:avLst/>
            </a:prstGeom>
            <a:solidFill>
              <a:schemeClr val="accent3"/>
            </a:solidFill>
            <a:ln w="38100">
              <a:solidFill>
                <a:schemeClr val="bg1"/>
              </a:solidFill>
            </a:ln>
            <a:effectLst>
              <a:outerShdw blurRad="50800" dist="38100" dir="10800000" algn="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8" name="Graphic 107" descr="World">
              <a:extLst>
                <a:ext uri="{FF2B5EF4-FFF2-40B4-BE49-F238E27FC236}">
                  <a16:creationId xmlns:a16="http://schemas.microsoft.com/office/drawing/2014/main" id="{21920CDC-D37D-3A42-AEDE-3699250E09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2884" y="4415249"/>
              <a:ext cx="768756" cy="768756"/>
            </a:xfrm>
            <a:prstGeom prst="rect">
              <a:avLst/>
            </a:prstGeom>
            <a:effectLst>
              <a:outerShdw blurRad="50800" dist="38100" dir="10800000" algn="r" rotWithShape="0">
                <a:schemeClr val="accent3">
                  <a:lumMod val="50000"/>
                  <a:alpha val="40000"/>
                </a:schemeClr>
              </a:outerShdw>
            </a:effectLst>
          </p:spPr>
        </p:pic>
      </p:grpSp>
      <p:sp>
        <p:nvSpPr>
          <p:cNvPr id="36" name="Title 2">
            <a:extLst>
              <a:ext uri="{FF2B5EF4-FFF2-40B4-BE49-F238E27FC236}">
                <a16:creationId xmlns:a16="http://schemas.microsoft.com/office/drawing/2014/main" id="{FED37584-BD3A-7949-9CBD-794281629C08}"/>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accent3"/>
                </a:solidFill>
                <a:latin typeface="Arial" panose="020B0604020202020204" pitchFamily="34" charset="0"/>
                <a:cs typeface="Arial" panose="020B0604020202020204" pitchFamily="34" charset="0"/>
              </a:rPr>
              <a:t>Geographic </a:t>
            </a:r>
            <a:br>
              <a:rPr lang="en-US" sz="1500" spc="0">
                <a:solidFill>
                  <a:schemeClr val="accent3"/>
                </a:solidFill>
                <a:latin typeface="Arial" panose="020B0604020202020204" pitchFamily="34" charset="0"/>
                <a:cs typeface="Arial" panose="020B0604020202020204" pitchFamily="34" charset="0"/>
              </a:rPr>
            </a:br>
            <a:r>
              <a:rPr lang="en-US" sz="1500" spc="0">
                <a:solidFill>
                  <a:schemeClr val="accent3"/>
                </a:solidFill>
                <a:latin typeface="Arial" panose="020B0604020202020204" pitchFamily="34" charset="0"/>
                <a:cs typeface="Arial" panose="020B0604020202020204" pitchFamily="34" charset="0"/>
              </a:rPr>
              <a:t>Expansion</a:t>
            </a:r>
          </a:p>
          <a:p>
            <a:r>
              <a:rPr lang="en-US" sz="1050" b="0" spc="0">
                <a:solidFill>
                  <a:schemeClr val="accent3"/>
                </a:solidFill>
                <a:latin typeface="Arial" panose="020B0604020202020204" pitchFamily="34" charset="0"/>
                <a:cs typeface="Arial" panose="020B0604020202020204" pitchFamily="34" charset="0"/>
              </a:rPr>
              <a:t>Build base for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long-term growth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and reaching kids</a:t>
            </a:r>
          </a:p>
        </p:txBody>
      </p:sp>
      <p:sp>
        <p:nvSpPr>
          <p:cNvPr id="37" name="Block Arc 36">
            <a:extLst>
              <a:ext uri="{FF2B5EF4-FFF2-40B4-BE49-F238E27FC236}">
                <a16:creationId xmlns:a16="http://schemas.microsoft.com/office/drawing/2014/main" id="{A8CBC715-0902-7D4B-885D-438CA48FF759}"/>
              </a:ext>
            </a:extLst>
          </p:cNvPr>
          <p:cNvSpPr/>
          <p:nvPr userDrawn="1"/>
        </p:nvSpPr>
        <p:spPr>
          <a:xfrm flipH="1">
            <a:off x="3149030" y="1195594"/>
            <a:ext cx="2830379" cy="2830379"/>
          </a:xfrm>
          <a:prstGeom prst="blockArc">
            <a:avLst>
              <a:gd name="adj1" fmla="val 10800000"/>
              <a:gd name="adj2" fmla="val 16188538"/>
              <a:gd name="adj3" fmla="val 249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38" name="Group 37">
            <a:extLst>
              <a:ext uri="{FF2B5EF4-FFF2-40B4-BE49-F238E27FC236}">
                <a16:creationId xmlns:a16="http://schemas.microsoft.com/office/drawing/2014/main" id="{C50E9FF9-05D6-1245-BD41-5285238F1E72}"/>
              </a:ext>
            </a:extLst>
          </p:cNvPr>
          <p:cNvGrpSpPr/>
          <p:nvPr userDrawn="1"/>
        </p:nvGrpSpPr>
        <p:grpSpPr>
          <a:xfrm>
            <a:off x="4380938" y="1299929"/>
            <a:ext cx="2836438" cy="1497559"/>
            <a:chOff x="4380937" y="1299928"/>
            <a:chExt cx="2836438" cy="1497559"/>
          </a:xfrm>
        </p:grpSpPr>
        <p:sp>
          <p:nvSpPr>
            <p:cNvPr id="39" name="Title 2">
              <a:extLst>
                <a:ext uri="{FF2B5EF4-FFF2-40B4-BE49-F238E27FC236}">
                  <a16:creationId xmlns:a16="http://schemas.microsoft.com/office/drawing/2014/main" id="{CA5C6A50-1B05-1C4D-BF9D-11AD4D8E7507}"/>
                </a:ext>
              </a:extLst>
            </p:cNvPr>
            <p:cNvSpPr txBox="1">
              <a:spLocks/>
            </p:cNvSpPr>
            <p:nvPr/>
          </p:nvSpPr>
          <p:spPr>
            <a:xfrm>
              <a:off x="5867375" y="1319587"/>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bg1">
                      <a:lumMod val="50000"/>
                    </a:schemeClr>
                  </a:solidFill>
                  <a:latin typeface="Arial" panose="020B0604020202020204" pitchFamily="34" charset="0"/>
                  <a:cs typeface="Arial" panose="020B0604020202020204" pitchFamily="34" charset="0"/>
                </a:rPr>
                <a:t>Channels</a:t>
              </a:r>
            </a:p>
            <a:p>
              <a:r>
                <a:rPr lang="en-US" sz="1050" b="0" spc="0">
                  <a:solidFill>
                    <a:schemeClr val="bg1">
                      <a:lumMod val="50000"/>
                    </a:schemeClr>
                  </a:solidFill>
                  <a:latin typeface="Arial" panose="020B0604020202020204" pitchFamily="34" charset="0"/>
                  <a:cs typeface="Arial" panose="020B0604020202020204" pitchFamily="34" charset="0"/>
                </a:rPr>
                <a:t>Take control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of own brand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across channels</a:t>
              </a:r>
            </a:p>
          </p:txBody>
        </p:sp>
        <p:pic>
          <p:nvPicPr>
            <p:cNvPr id="40" name="Picture 39">
              <a:extLst>
                <a:ext uri="{FF2B5EF4-FFF2-40B4-BE49-F238E27FC236}">
                  <a16:creationId xmlns:a16="http://schemas.microsoft.com/office/drawing/2014/main" id="{A3909573-4302-7A43-9189-42C5B78BC7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078"/>
              <a:ext cx="379718" cy="373409"/>
            </a:xfrm>
            <a:prstGeom prst="rect">
              <a:avLst/>
            </a:prstGeom>
          </p:spPr>
        </p:pic>
        <p:grpSp>
          <p:nvGrpSpPr>
            <p:cNvPr id="41" name="Group 40">
              <a:extLst>
                <a:ext uri="{FF2B5EF4-FFF2-40B4-BE49-F238E27FC236}">
                  <a16:creationId xmlns:a16="http://schemas.microsoft.com/office/drawing/2014/main" id="{87F9C403-5AA4-DA48-92E0-7130AAAC1A37}"/>
                </a:ext>
              </a:extLst>
            </p:cNvPr>
            <p:cNvGrpSpPr/>
            <p:nvPr userDrawn="1"/>
          </p:nvGrpSpPr>
          <p:grpSpPr>
            <a:xfrm>
              <a:off x="5216786" y="1299928"/>
              <a:ext cx="662321" cy="662321"/>
              <a:chOff x="7092042" y="1787213"/>
              <a:chExt cx="883094" cy="883094"/>
            </a:xfrm>
          </p:grpSpPr>
          <p:sp>
            <p:nvSpPr>
              <p:cNvPr id="44" name="Oval 43">
                <a:extLst>
                  <a:ext uri="{FF2B5EF4-FFF2-40B4-BE49-F238E27FC236}">
                    <a16:creationId xmlns:a16="http://schemas.microsoft.com/office/drawing/2014/main" id="{41A8B0DD-7B61-4443-8168-8DD67383B2C1}"/>
                  </a:ext>
                </a:extLst>
              </p:cNvPr>
              <p:cNvSpPr/>
              <p:nvPr/>
            </p:nvSpPr>
            <p:spPr>
              <a:xfrm>
                <a:off x="7092042" y="1787213"/>
                <a:ext cx="883094" cy="883094"/>
              </a:xfrm>
              <a:prstGeom prst="ellipse">
                <a:avLst/>
              </a:prstGeom>
              <a:solidFill>
                <a:schemeClr val="bg1">
                  <a:lumMod val="7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5" name="Group 44">
                <a:extLst>
                  <a:ext uri="{FF2B5EF4-FFF2-40B4-BE49-F238E27FC236}">
                    <a16:creationId xmlns:a16="http://schemas.microsoft.com/office/drawing/2014/main" id="{46D82059-3ABB-5345-95F5-A74D2F8E3CE0}"/>
                  </a:ext>
                </a:extLst>
              </p:cNvPr>
              <p:cNvGrpSpPr/>
              <p:nvPr/>
            </p:nvGrpSpPr>
            <p:grpSpPr>
              <a:xfrm>
                <a:off x="7340023" y="1902040"/>
                <a:ext cx="548281" cy="522266"/>
                <a:chOff x="9311137" y="3945518"/>
                <a:chExt cx="717234" cy="683204"/>
              </a:xfrm>
            </p:grpSpPr>
            <p:pic>
              <p:nvPicPr>
                <p:cNvPr id="46" name="Graphic 45" descr="Tablet">
                  <a:extLst>
                    <a:ext uri="{FF2B5EF4-FFF2-40B4-BE49-F238E27FC236}">
                      <a16:creationId xmlns:a16="http://schemas.microsoft.com/office/drawing/2014/main" id="{76F3AF90-A5FB-3D47-84EC-1A2B6B2563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5168" y="3945518"/>
                  <a:ext cx="683203" cy="683204"/>
                </a:xfrm>
                <a:prstGeom prst="rect">
                  <a:avLst/>
                </a:prstGeom>
                <a:effectLst>
                  <a:outerShdw blurRad="50800" dist="38100" dir="10800000" algn="r" rotWithShape="0">
                    <a:schemeClr val="tx2">
                      <a:alpha val="40000"/>
                    </a:schemeClr>
                  </a:outerShdw>
                </a:effectLst>
              </p:spPr>
            </p:pic>
            <p:sp>
              <p:nvSpPr>
                <p:cNvPr id="47" name="Rectangle 46">
                  <a:extLst>
                    <a:ext uri="{FF2B5EF4-FFF2-40B4-BE49-F238E27FC236}">
                      <a16:creationId xmlns:a16="http://schemas.microsoft.com/office/drawing/2014/main" id="{5E3F352C-3D88-EA4F-9AC6-E4C8AF55F447}"/>
                    </a:ext>
                  </a:extLst>
                </p:cNvPr>
                <p:cNvSpPr/>
                <p:nvPr/>
              </p:nvSpPr>
              <p:spPr>
                <a:xfrm>
                  <a:off x="9686691" y="4201833"/>
                  <a:ext cx="198304" cy="3855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a:extLst>
                    <a:ext uri="{FF2B5EF4-FFF2-40B4-BE49-F238E27FC236}">
                      <a16:creationId xmlns:a16="http://schemas.microsoft.com/office/drawing/2014/main" id="{03F2CE69-1647-4748-A1CA-BEED52E804FC}"/>
                    </a:ext>
                  </a:extLst>
                </p:cNvPr>
                <p:cNvSpPr/>
                <p:nvPr/>
              </p:nvSpPr>
              <p:spPr>
                <a:xfrm>
                  <a:off x="9311137" y="4214031"/>
                  <a:ext cx="200323" cy="389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42" name="Graphic 41" descr="Smart Phone">
              <a:extLst>
                <a:ext uri="{FF2B5EF4-FFF2-40B4-BE49-F238E27FC236}">
                  <a16:creationId xmlns:a16="http://schemas.microsoft.com/office/drawing/2014/main" id="{A0BFA7DC-8E6A-B44C-8EE1-6BB4E788C86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540703" y="1520126"/>
              <a:ext cx="271845" cy="271845"/>
            </a:xfrm>
            <a:prstGeom prst="rect">
              <a:avLst/>
            </a:prstGeom>
            <a:effectLst>
              <a:outerShdw blurRad="50800" dist="38100" dir="10800000" algn="r" rotWithShape="0">
                <a:schemeClr val="tx2">
                  <a:alpha val="40000"/>
                </a:schemeClr>
              </a:outerShdw>
            </a:effectLst>
          </p:spPr>
        </p:pic>
        <p:pic>
          <p:nvPicPr>
            <p:cNvPr id="43" name="Graphic 42" descr="Store">
              <a:extLst>
                <a:ext uri="{FF2B5EF4-FFF2-40B4-BE49-F238E27FC236}">
                  <a16:creationId xmlns:a16="http://schemas.microsoft.com/office/drawing/2014/main" id="{FC1C2BB1-269A-6B40-AD0E-FF4BDE35EDD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247712" y="1473059"/>
              <a:ext cx="355006" cy="355005"/>
            </a:xfrm>
            <a:prstGeom prst="rect">
              <a:avLst/>
            </a:prstGeom>
            <a:effectLst>
              <a:outerShdw blurRad="50800" dist="38100" dir="10800000" algn="r" rotWithShape="0">
                <a:schemeClr val="tx2">
                  <a:alpha val="40000"/>
                </a:schemeClr>
              </a:outerShdw>
            </a:effectLst>
          </p:spPr>
        </p:pic>
      </p:grpSp>
      <p:sp>
        <p:nvSpPr>
          <p:cNvPr id="49" name="Block Arc 48">
            <a:extLst>
              <a:ext uri="{FF2B5EF4-FFF2-40B4-BE49-F238E27FC236}">
                <a16:creationId xmlns:a16="http://schemas.microsoft.com/office/drawing/2014/main" id="{0B1D01D1-F6C7-174F-8E68-BBCF9D3B3D16}"/>
              </a:ext>
            </a:extLst>
          </p:cNvPr>
          <p:cNvSpPr/>
          <p:nvPr userDrawn="1"/>
        </p:nvSpPr>
        <p:spPr>
          <a:xfrm flipV="1">
            <a:off x="3162185" y="1195594"/>
            <a:ext cx="2830379" cy="2830379"/>
          </a:xfrm>
          <a:prstGeom prst="blockArc">
            <a:avLst>
              <a:gd name="adj1" fmla="val 10800000"/>
              <a:gd name="adj2" fmla="val 16188538"/>
              <a:gd name="adj3" fmla="val 249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0" name="Group 49">
            <a:extLst>
              <a:ext uri="{FF2B5EF4-FFF2-40B4-BE49-F238E27FC236}">
                <a16:creationId xmlns:a16="http://schemas.microsoft.com/office/drawing/2014/main" id="{B4CD3078-00E1-5244-82E5-629565A934FD}"/>
              </a:ext>
            </a:extLst>
          </p:cNvPr>
          <p:cNvGrpSpPr/>
          <p:nvPr userDrawn="1"/>
        </p:nvGrpSpPr>
        <p:grpSpPr>
          <a:xfrm>
            <a:off x="1358101" y="3268052"/>
            <a:ext cx="2561823" cy="662321"/>
            <a:chOff x="1358100" y="3268053"/>
            <a:chExt cx="2561823" cy="662321"/>
          </a:xfrm>
        </p:grpSpPr>
        <p:sp>
          <p:nvSpPr>
            <p:cNvPr id="51" name="Title 2">
              <a:extLst>
                <a:ext uri="{FF2B5EF4-FFF2-40B4-BE49-F238E27FC236}">
                  <a16:creationId xmlns:a16="http://schemas.microsoft.com/office/drawing/2014/main" id="{41C2A5E0-C325-D94E-BBB2-31EBF9E24035}"/>
                </a:ext>
              </a:extLst>
            </p:cNvPr>
            <p:cNvSpPr txBox="1">
              <a:spLocks/>
            </p:cNvSpPr>
            <p:nvPr/>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Enablers</a:t>
              </a:r>
            </a:p>
            <a:p>
              <a:pPr algn="r"/>
              <a:r>
                <a:rPr lang="en-US" sz="1050" b="0" spc="0">
                  <a:solidFill>
                    <a:schemeClr val="bg1">
                      <a:lumMod val="50000"/>
                    </a:schemeClr>
                  </a:solidFill>
                  <a:latin typeface="Arial" panose="020B0604020202020204" pitchFamily="34" charset="0"/>
                  <a:cs typeface="Arial" panose="020B0604020202020204" pitchFamily="34" charset="0"/>
                </a:rPr>
                <a:t>Ensure future-</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proof foundation</a:t>
              </a:r>
            </a:p>
          </p:txBody>
        </p:sp>
        <p:grpSp>
          <p:nvGrpSpPr>
            <p:cNvPr id="52" name="Group 51">
              <a:extLst>
                <a:ext uri="{FF2B5EF4-FFF2-40B4-BE49-F238E27FC236}">
                  <a16:creationId xmlns:a16="http://schemas.microsoft.com/office/drawing/2014/main" id="{1B57E056-2992-2E47-9B5C-06A7BC6D5B52}"/>
                </a:ext>
              </a:extLst>
            </p:cNvPr>
            <p:cNvGrpSpPr/>
            <p:nvPr/>
          </p:nvGrpSpPr>
          <p:grpSpPr>
            <a:xfrm>
              <a:off x="3257602" y="3268053"/>
              <a:ext cx="662321" cy="662321"/>
              <a:chOff x="6088670" y="4411379"/>
              <a:chExt cx="883094" cy="883094"/>
            </a:xfrm>
          </p:grpSpPr>
          <p:sp>
            <p:nvSpPr>
              <p:cNvPr id="53" name="Oval 52">
                <a:extLst>
                  <a:ext uri="{FF2B5EF4-FFF2-40B4-BE49-F238E27FC236}">
                    <a16:creationId xmlns:a16="http://schemas.microsoft.com/office/drawing/2014/main" id="{29286307-B169-434C-B8A3-7F948D9D7DF8}"/>
                  </a:ext>
                </a:extLst>
              </p:cNvPr>
              <p:cNvSpPr/>
              <p:nvPr/>
            </p:nvSpPr>
            <p:spPr>
              <a:xfrm flipH="1">
                <a:off x="6088670" y="4411379"/>
                <a:ext cx="883094" cy="883094"/>
              </a:xfrm>
              <a:prstGeom prst="ellipse">
                <a:avLst/>
              </a:prstGeom>
              <a:solidFill>
                <a:schemeClr val="bg1">
                  <a:lumMod val="50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4" name="Graphic 53">
                <a:extLst>
                  <a:ext uri="{FF2B5EF4-FFF2-40B4-BE49-F238E27FC236}">
                    <a16:creationId xmlns:a16="http://schemas.microsoft.com/office/drawing/2014/main" id="{DF6D715A-6778-F54C-A874-F3491E0AE2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29181" y="4555121"/>
                <a:ext cx="559608" cy="695129"/>
              </a:xfrm>
              <a:prstGeom prst="rect">
                <a:avLst/>
              </a:prstGeom>
              <a:effectLst>
                <a:outerShdw blurRad="50800" dist="38100" algn="l" rotWithShape="0">
                  <a:schemeClr val="tx2">
                    <a:alpha val="40000"/>
                  </a:schemeClr>
                </a:outerShdw>
              </a:effectLst>
            </p:spPr>
          </p:pic>
        </p:grpSp>
      </p:grpSp>
      <p:sp>
        <p:nvSpPr>
          <p:cNvPr id="55" name="Block Arc 54">
            <a:extLst>
              <a:ext uri="{FF2B5EF4-FFF2-40B4-BE49-F238E27FC236}">
                <a16:creationId xmlns:a16="http://schemas.microsoft.com/office/drawing/2014/main" id="{73B3DD56-1500-904F-936E-12749D60177A}"/>
              </a:ext>
            </a:extLst>
          </p:cNvPr>
          <p:cNvSpPr/>
          <p:nvPr userDrawn="1"/>
        </p:nvSpPr>
        <p:spPr>
          <a:xfrm>
            <a:off x="3162185" y="1196101"/>
            <a:ext cx="2830379" cy="2830379"/>
          </a:xfrm>
          <a:prstGeom prst="blockArc">
            <a:avLst>
              <a:gd name="adj1" fmla="val 10800000"/>
              <a:gd name="adj2" fmla="val 16188538"/>
              <a:gd name="adj3" fmla="val 249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6" name="Group 55">
            <a:extLst>
              <a:ext uri="{FF2B5EF4-FFF2-40B4-BE49-F238E27FC236}">
                <a16:creationId xmlns:a16="http://schemas.microsoft.com/office/drawing/2014/main" id="{1882660F-30BA-2E45-9DCC-478F937A9E6A}"/>
              </a:ext>
            </a:extLst>
          </p:cNvPr>
          <p:cNvGrpSpPr/>
          <p:nvPr userDrawn="1"/>
        </p:nvGrpSpPr>
        <p:grpSpPr>
          <a:xfrm>
            <a:off x="1674171" y="1300436"/>
            <a:ext cx="2245752" cy="662321"/>
            <a:chOff x="1674171" y="1300435"/>
            <a:chExt cx="2245752" cy="662321"/>
          </a:xfrm>
        </p:grpSpPr>
        <p:sp>
          <p:nvSpPr>
            <p:cNvPr id="57" name="Title 2">
              <a:extLst>
                <a:ext uri="{FF2B5EF4-FFF2-40B4-BE49-F238E27FC236}">
                  <a16:creationId xmlns:a16="http://schemas.microsoft.com/office/drawing/2014/main" id="{CA3B0A1E-06AE-2B48-920B-BDE3F84D8B44}"/>
                </a:ext>
              </a:extLst>
            </p:cNvPr>
            <p:cNvSpPr txBox="1">
              <a:spLocks/>
            </p:cNvSpPr>
            <p:nvPr userDrawn="1"/>
          </p:nvSpPr>
          <p:spPr>
            <a:xfrm>
              <a:off x="1674171" y="1392807"/>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Portfolio</a:t>
              </a:r>
            </a:p>
            <a:p>
              <a:pPr algn="r"/>
              <a:r>
                <a:rPr lang="en-US" sz="1050" b="0" spc="0">
                  <a:solidFill>
                    <a:schemeClr val="bg1">
                      <a:lumMod val="50000"/>
                    </a:schemeClr>
                  </a:solidFill>
                  <a:latin typeface="Arial" panose="020B0604020202020204" pitchFamily="34" charset="0"/>
                  <a:cs typeface="Arial" panose="020B0604020202020204" pitchFamily="34" charset="0"/>
                </a:rPr>
                <a:t>Get back in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innovator space</a:t>
              </a:r>
            </a:p>
          </p:txBody>
        </p:sp>
        <p:sp>
          <p:nvSpPr>
            <p:cNvPr id="58" name="Oval 57">
              <a:extLst>
                <a:ext uri="{FF2B5EF4-FFF2-40B4-BE49-F238E27FC236}">
                  <a16:creationId xmlns:a16="http://schemas.microsoft.com/office/drawing/2014/main" id="{B36D64BA-3C5A-C34D-B945-EBA4EDFEFCE6}"/>
                </a:ext>
              </a:extLst>
            </p:cNvPr>
            <p:cNvSpPr/>
            <p:nvPr/>
          </p:nvSpPr>
          <p:spPr>
            <a:xfrm flipH="1">
              <a:off x="3257602" y="1300435"/>
              <a:ext cx="662321" cy="662321"/>
            </a:xfrm>
            <a:prstGeom prst="ellipse">
              <a:avLst/>
            </a:prstGeom>
            <a:solidFill>
              <a:schemeClr val="bg1">
                <a:lumMod val="8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9" name="Picture 58">
              <a:extLst>
                <a:ext uri="{FF2B5EF4-FFF2-40B4-BE49-F238E27FC236}">
                  <a16:creationId xmlns:a16="http://schemas.microsoft.com/office/drawing/2014/main" id="{31DFB86F-9799-144C-AA18-C3D1E85E57B6}"/>
                </a:ext>
              </a:extLst>
            </p:cNvPr>
            <p:cNvPicPr>
              <a:picLocks noChangeAspect="1"/>
            </p:cNvPicPr>
            <p:nvPr userDrawn="1"/>
          </p:nvPicPr>
          <p:blipFill>
            <a:blip r:embed="rId14"/>
            <a:stretch>
              <a:fillRect/>
            </a:stretch>
          </p:blipFill>
          <p:spPr>
            <a:xfrm>
              <a:off x="3392614" y="1390556"/>
              <a:ext cx="392299" cy="482079"/>
            </a:xfrm>
            <a:prstGeom prst="rect">
              <a:avLst/>
            </a:prstGeom>
            <a:effectLst>
              <a:outerShdw blurRad="50800" dist="38100" algn="l" rotWithShape="0">
                <a:schemeClr val="tx2">
                  <a:alpha val="40000"/>
                </a:schemeClr>
              </a:outerShdw>
            </a:effectLst>
          </p:spPr>
        </p:pic>
      </p:grpSp>
      <p:sp>
        <p:nvSpPr>
          <p:cNvPr id="35" name="Footer Placeholder 4">
            <a:extLst>
              <a:ext uri="{FF2B5EF4-FFF2-40B4-BE49-F238E27FC236}">
                <a16:creationId xmlns:a16="http://schemas.microsoft.com/office/drawing/2014/main" id="{0CAB14DF-8828-DA43-8466-6D85E5EFE2E5}"/>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60" name="Slide Number Placeholder 5">
            <a:extLst>
              <a:ext uri="{FF2B5EF4-FFF2-40B4-BE49-F238E27FC236}">
                <a16:creationId xmlns:a16="http://schemas.microsoft.com/office/drawing/2014/main" id="{C4E249E4-59CF-0740-9EED-AD9BA40E9EE3}"/>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61" name="Footer Placeholder 4">
            <a:extLst>
              <a:ext uri="{FF2B5EF4-FFF2-40B4-BE49-F238E27FC236}">
                <a16:creationId xmlns:a16="http://schemas.microsoft.com/office/drawing/2014/main" id="{84688AF3-CA65-421E-A90B-CE8887628AE1}"/>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20244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Enablers Focu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2D1A8B0-305B-7C47-852C-B15445BA3E64}"/>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pic>
        <p:nvPicPr>
          <p:cNvPr id="57" name="Picture 56">
            <a:extLst>
              <a:ext uri="{FF2B5EF4-FFF2-40B4-BE49-F238E27FC236}">
                <a16:creationId xmlns:a16="http://schemas.microsoft.com/office/drawing/2014/main" id="{D5D06408-B5A0-994B-A41C-B8E0E88C56DA}"/>
              </a:ext>
            </a:extLst>
          </p:cNvPr>
          <p:cNvPicPr>
            <a:picLocks/>
          </p:cNvPicPr>
          <p:nvPr/>
        </p:nvPicPr>
        <p:blipFill rotWithShape="1">
          <a:blip r:embed="rId2">
            <a:lum bright="100000"/>
          </a:blip>
          <a:srcRect l="4597" t="254" r="4758" b="254"/>
          <a:stretch/>
        </p:blipFill>
        <p:spPr>
          <a:xfrm>
            <a:off x="4029211" y="2069705"/>
            <a:ext cx="1083171" cy="1083171"/>
          </a:xfrm>
          <a:prstGeom prst="ellipse">
            <a:avLst/>
          </a:prstGeom>
          <a:solidFill>
            <a:schemeClr val="accent3"/>
          </a:solidFill>
          <a:effectLst>
            <a:outerShdw blurRad="63500" sx="102000" sy="102000" algn="ctr" rotWithShape="0">
              <a:prstClr val="black">
                <a:alpha val="40000"/>
              </a:prstClr>
            </a:outerShdw>
          </a:effectLst>
        </p:spPr>
      </p:pic>
      <p:pic>
        <p:nvPicPr>
          <p:cNvPr id="58" name="Picture 57">
            <a:extLst>
              <a:ext uri="{FF2B5EF4-FFF2-40B4-BE49-F238E27FC236}">
                <a16:creationId xmlns:a16="http://schemas.microsoft.com/office/drawing/2014/main" id="{3EEAD061-F944-3A45-976C-2D10A39296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586"/>
            <a:ext cx="379718" cy="373409"/>
          </a:xfrm>
          <a:prstGeom prst="rect">
            <a:avLst/>
          </a:prstGeom>
        </p:spPr>
      </p:pic>
      <p:sp>
        <p:nvSpPr>
          <p:cNvPr id="41" name="Block Arc 40">
            <a:extLst>
              <a:ext uri="{FF2B5EF4-FFF2-40B4-BE49-F238E27FC236}">
                <a16:creationId xmlns:a16="http://schemas.microsoft.com/office/drawing/2014/main" id="{A7FBFA1B-C3C4-4A4E-B246-4FE00270A7C1}"/>
              </a:ext>
            </a:extLst>
          </p:cNvPr>
          <p:cNvSpPr/>
          <p:nvPr userDrawn="1"/>
        </p:nvSpPr>
        <p:spPr>
          <a:xfrm flipV="1">
            <a:off x="3162185" y="1196101"/>
            <a:ext cx="2830379" cy="2830379"/>
          </a:xfrm>
          <a:prstGeom prst="blockArc">
            <a:avLst>
              <a:gd name="adj1" fmla="val 10800000"/>
              <a:gd name="adj2" fmla="val 16188538"/>
              <a:gd name="adj3" fmla="val 24916"/>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4" name="Group 43">
            <a:extLst>
              <a:ext uri="{FF2B5EF4-FFF2-40B4-BE49-F238E27FC236}">
                <a16:creationId xmlns:a16="http://schemas.microsoft.com/office/drawing/2014/main" id="{E5AA2AEA-7D44-D440-B22F-769A993B3ADE}"/>
              </a:ext>
            </a:extLst>
          </p:cNvPr>
          <p:cNvGrpSpPr/>
          <p:nvPr userDrawn="1"/>
        </p:nvGrpSpPr>
        <p:grpSpPr>
          <a:xfrm>
            <a:off x="3257603" y="3268561"/>
            <a:ext cx="662321" cy="662321"/>
            <a:chOff x="6088670" y="4411379"/>
            <a:chExt cx="883094" cy="883094"/>
          </a:xfrm>
        </p:grpSpPr>
        <p:sp>
          <p:nvSpPr>
            <p:cNvPr id="67" name="Oval 66">
              <a:extLst>
                <a:ext uri="{FF2B5EF4-FFF2-40B4-BE49-F238E27FC236}">
                  <a16:creationId xmlns:a16="http://schemas.microsoft.com/office/drawing/2014/main" id="{EC3A1DA8-FBD9-EB43-A699-350D6C7FA59B}"/>
                </a:ext>
              </a:extLst>
            </p:cNvPr>
            <p:cNvSpPr/>
            <p:nvPr/>
          </p:nvSpPr>
          <p:spPr>
            <a:xfrm flipH="1">
              <a:off x="6088670" y="4411379"/>
              <a:ext cx="883094" cy="883094"/>
            </a:xfrm>
            <a:prstGeom prst="ellipse">
              <a:avLst/>
            </a:prstGeom>
            <a:solidFill>
              <a:srgbClr val="004A80"/>
            </a:solidFill>
            <a:ln w="38100">
              <a:solidFill>
                <a:schemeClr val="bg1"/>
              </a:solidFill>
            </a:ln>
            <a:effectLst>
              <a:outerShdw blurRad="50800" dist="38100" algn="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8" name="Graphic 67">
              <a:extLst>
                <a:ext uri="{FF2B5EF4-FFF2-40B4-BE49-F238E27FC236}">
                  <a16:creationId xmlns:a16="http://schemas.microsoft.com/office/drawing/2014/main" id="{F1D3868F-8E1D-7D4D-8EE2-7D7AEDA4FE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9181" y="4555121"/>
              <a:ext cx="559608" cy="695129"/>
            </a:xfrm>
            <a:prstGeom prst="rect">
              <a:avLst/>
            </a:prstGeom>
            <a:effectLst>
              <a:outerShdw blurRad="50800" dist="38100" algn="l" rotWithShape="0">
                <a:schemeClr val="accent3">
                  <a:lumMod val="50000"/>
                  <a:alpha val="40000"/>
                </a:schemeClr>
              </a:outerShdw>
            </a:effectLst>
          </p:spPr>
        </p:pic>
      </p:grpSp>
      <p:sp>
        <p:nvSpPr>
          <p:cNvPr id="31" name="Title 2">
            <a:extLst>
              <a:ext uri="{FF2B5EF4-FFF2-40B4-BE49-F238E27FC236}">
                <a16:creationId xmlns:a16="http://schemas.microsoft.com/office/drawing/2014/main" id="{91BB9C63-D87E-D34F-8436-42F5B1584DB2}"/>
              </a:ext>
            </a:extLst>
          </p:cNvPr>
          <p:cNvSpPr txBox="1">
            <a:spLocks/>
          </p:cNvSpPr>
          <p:nvPr userDrawn="1"/>
        </p:nvSpPr>
        <p:spPr>
          <a:xfrm>
            <a:off x="1358101"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accent3"/>
                </a:solidFill>
                <a:latin typeface="Arial" panose="020B0604020202020204" pitchFamily="34" charset="0"/>
                <a:cs typeface="Arial" panose="020B0604020202020204" pitchFamily="34" charset="0"/>
              </a:rPr>
              <a:t>Enablers</a:t>
            </a:r>
          </a:p>
          <a:p>
            <a:pPr algn="r"/>
            <a:r>
              <a:rPr lang="en-US" sz="1050" b="0" spc="0">
                <a:solidFill>
                  <a:schemeClr val="accent3"/>
                </a:solidFill>
                <a:latin typeface="Arial" panose="020B0604020202020204" pitchFamily="34" charset="0"/>
                <a:cs typeface="Arial" panose="020B0604020202020204" pitchFamily="34" charset="0"/>
              </a:rPr>
              <a:t>Ensure future-</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proof foundation</a:t>
            </a:r>
          </a:p>
        </p:txBody>
      </p:sp>
      <p:sp>
        <p:nvSpPr>
          <p:cNvPr id="38" name="Block Arc 37">
            <a:extLst>
              <a:ext uri="{FF2B5EF4-FFF2-40B4-BE49-F238E27FC236}">
                <a16:creationId xmlns:a16="http://schemas.microsoft.com/office/drawing/2014/main" id="{996D71B3-22D8-EE4E-A189-CA5F7F2FDEB0}"/>
              </a:ext>
            </a:extLst>
          </p:cNvPr>
          <p:cNvSpPr/>
          <p:nvPr userDrawn="1"/>
        </p:nvSpPr>
        <p:spPr>
          <a:xfrm flipH="1">
            <a:off x="3149030" y="1195594"/>
            <a:ext cx="2830379" cy="2830379"/>
          </a:xfrm>
          <a:prstGeom prst="blockArc">
            <a:avLst>
              <a:gd name="adj1" fmla="val 10800000"/>
              <a:gd name="adj2" fmla="val 16188538"/>
              <a:gd name="adj3" fmla="val 249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39" name="Group 38">
            <a:extLst>
              <a:ext uri="{FF2B5EF4-FFF2-40B4-BE49-F238E27FC236}">
                <a16:creationId xmlns:a16="http://schemas.microsoft.com/office/drawing/2014/main" id="{50A9F04E-BB49-144D-A878-C01EC1BD2488}"/>
              </a:ext>
            </a:extLst>
          </p:cNvPr>
          <p:cNvGrpSpPr/>
          <p:nvPr userDrawn="1"/>
        </p:nvGrpSpPr>
        <p:grpSpPr>
          <a:xfrm>
            <a:off x="4380938" y="1299929"/>
            <a:ext cx="2836438" cy="1497559"/>
            <a:chOff x="4380937" y="1299928"/>
            <a:chExt cx="2836438" cy="1497559"/>
          </a:xfrm>
        </p:grpSpPr>
        <p:sp>
          <p:nvSpPr>
            <p:cNvPr id="40" name="Title 2">
              <a:extLst>
                <a:ext uri="{FF2B5EF4-FFF2-40B4-BE49-F238E27FC236}">
                  <a16:creationId xmlns:a16="http://schemas.microsoft.com/office/drawing/2014/main" id="{D6259826-CA0D-784E-BD3F-980C59B18A89}"/>
                </a:ext>
              </a:extLst>
            </p:cNvPr>
            <p:cNvSpPr txBox="1">
              <a:spLocks/>
            </p:cNvSpPr>
            <p:nvPr/>
          </p:nvSpPr>
          <p:spPr>
            <a:xfrm>
              <a:off x="5867375" y="1319587"/>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bg1">
                      <a:lumMod val="50000"/>
                    </a:schemeClr>
                  </a:solidFill>
                  <a:latin typeface="Arial" panose="020B0604020202020204" pitchFamily="34" charset="0"/>
                  <a:cs typeface="Arial" panose="020B0604020202020204" pitchFamily="34" charset="0"/>
                </a:rPr>
                <a:t>Channels</a:t>
              </a:r>
            </a:p>
            <a:p>
              <a:r>
                <a:rPr lang="en-US" sz="1050" b="0" spc="0">
                  <a:solidFill>
                    <a:schemeClr val="bg1">
                      <a:lumMod val="50000"/>
                    </a:schemeClr>
                  </a:solidFill>
                  <a:latin typeface="Arial" panose="020B0604020202020204" pitchFamily="34" charset="0"/>
                  <a:cs typeface="Arial" panose="020B0604020202020204" pitchFamily="34" charset="0"/>
                </a:rPr>
                <a:t>Take control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of own brand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across channels</a:t>
              </a:r>
            </a:p>
          </p:txBody>
        </p:sp>
        <p:pic>
          <p:nvPicPr>
            <p:cNvPr id="42" name="Picture 41">
              <a:extLst>
                <a:ext uri="{FF2B5EF4-FFF2-40B4-BE49-F238E27FC236}">
                  <a16:creationId xmlns:a16="http://schemas.microsoft.com/office/drawing/2014/main" id="{CC31264B-1D9F-4143-A3AA-8486D1D9E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078"/>
              <a:ext cx="379718" cy="373409"/>
            </a:xfrm>
            <a:prstGeom prst="rect">
              <a:avLst/>
            </a:prstGeom>
          </p:spPr>
        </p:pic>
        <p:grpSp>
          <p:nvGrpSpPr>
            <p:cNvPr id="43" name="Group 42">
              <a:extLst>
                <a:ext uri="{FF2B5EF4-FFF2-40B4-BE49-F238E27FC236}">
                  <a16:creationId xmlns:a16="http://schemas.microsoft.com/office/drawing/2014/main" id="{7DF25C67-EA3A-4846-9FC2-8623063D61C1}"/>
                </a:ext>
              </a:extLst>
            </p:cNvPr>
            <p:cNvGrpSpPr/>
            <p:nvPr userDrawn="1"/>
          </p:nvGrpSpPr>
          <p:grpSpPr>
            <a:xfrm>
              <a:off x="5216786" y="1299928"/>
              <a:ext cx="662321" cy="662321"/>
              <a:chOff x="7092042" y="1787213"/>
              <a:chExt cx="883094" cy="883094"/>
            </a:xfrm>
          </p:grpSpPr>
          <p:sp>
            <p:nvSpPr>
              <p:cNvPr id="47" name="Oval 46">
                <a:extLst>
                  <a:ext uri="{FF2B5EF4-FFF2-40B4-BE49-F238E27FC236}">
                    <a16:creationId xmlns:a16="http://schemas.microsoft.com/office/drawing/2014/main" id="{D120811E-0131-3D45-8574-97466493AE76}"/>
                  </a:ext>
                </a:extLst>
              </p:cNvPr>
              <p:cNvSpPr/>
              <p:nvPr/>
            </p:nvSpPr>
            <p:spPr>
              <a:xfrm>
                <a:off x="7092042" y="1787213"/>
                <a:ext cx="883094" cy="883094"/>
              </a:xfrm>
              <a:prstGeom prst="ellipse">
                <a:avLst/>
              </a:prstGeom>
              <a:solidFill>
                <a:schemeClr val="bg1">
                  <a:lumMod val="7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8" name="Group 47">
                <a:extLst>
                  <a:ext uri="{FF2B5EF4-FFF2-40B4-BE49-F238E27FC236}">
                    <a16:creationId xmlns:a16="http://schemas.microsoft.com/office/drawing/2014/main" id="{CC9E554A-FAFC-C04D-A1C6-744F36F535D8}"/>
                  </a:ext>
                </a:extLst>
              </p:cNvPr>
              <p:cNvGrpSpPr/>
              <p:nvPr/>
            </p:nvGrpSpPr>
            <p:grpSpPr>
              <a:xfrm>
                <a:off x="7340023" y="1902040"/>
                <a:ext cx="548281" cy="522266"/>
                <a:chOff x="9311137" y="3945518"/>
                <a:chExt cx="717234" cy="683204"/>
              </a:xfrm>
            </p:grpSpPr>
            <p:pic>
              <p:nvPicPr>
                <p:cNvPr id="49" name="Graphic 48" descr="Tablet">
                  <a:extLst>
                    <a:ext uri="{FF2B5EF4-FFF2-40B4-BE49-F238E27FC236}">
                      <a16:creationId xmlns:a16="http://schemas.microsoft.com/office/drawing/2014/main" id="{6F6DACEE-133E-B344-8120-41DBA92E49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5168" y="3945518"/>
                  <a:ext cx="683203" cy="683204"/>
                </a:xfrm>
                <a:prstGeom prst="rect">
                  <a:avLst/>
                </a:prstGeom>
                <a:effectLst>
                  <a:outerShdw blurRad="50800" dist="38100" dir="10800000" algn="r" rotWithShape="0">
                    <a:schemeClr val="tx2">
                      <a:alpha val="40000"/>
                    </a:schemeClr>
                  </a:outerShdw>
                </a:effectLst>
              </p:spPr>
            </p:pic>
            <p:sp>
              <p:nvSpPr>
                <p:cNvPr id="50" name="Rectangle 49">
                  <a:extLst>
                    <a:ext uri="{FF2B5EF4-FFF2-40B4-BE49-F238E27FC236}">
                      <a16:creationId xmlns:a16="http://schemas.microsoft.com/office/drawing/2014/main" id="{CC442903-6D7D-F242-9F61-438154080608}"/>
                    </a:ext>
                  </a:extLst>
                </p:cNvPr>
                <p:cNvSpPr/>
                <p:nvPr/>
              </p:nvSpPr>
              <p:spPr>
                <a:xfrm>
                  <a:off x="9686691" y="4201833"/>
                  <a:ext cx="198304" cy="3855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a:extLst>
                    <a:ext uri="{FF2B5EF4-FFF2-40B4-BE49-F238E27FC236}">
                      <a16:creationId xmlns:a16="http://schemas.microsoft.com/office/drawing/2014/main" id="{23C173EC-58EE-9A4F-915A-68ABF62E4176}"/>
                    </a:ext>
                  </a:extLst>
                </p:cNvPr>
                <p:cNvSpPr/>
                <p:nvPr/>
              </p:nvSpPr>
              <p:spPr>
                <a:xfrm>
                  <a:off x="9311137" y="4214031"/>
                  <a:ext cx="200323" cy="389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45" name="Graphic 44" descr="Smart Phone">
              <a:extLst>
                <a:ext uri="{FF2B5EF4-FFF2-40B4-BE49-F238E27FC236}">
                  <a16:creationId xmlns:a16="http://schemas.microsoft.com/office/drawing/2014/main" id="{A0B5D809-549D-EB4E-9394-EE595503EB6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540703" y="1520126"/>
              <a:ext cx="271845" cy="271845"/>
            </a:xfrm>
            <a:prstGeom prst="rect">
              <a:avLst/>
            </a:prstGeom>
            <a:effectLst>
              <a:outerShdw blurRad="50800" dist="38100" dir="10800000" algn="r" rotWithShape="0">
                <a:schemeClr val="tx2">
                  <a:alpha val="40000"/>
                </a:schemeClr>
              </a:outerShdw>
            </a:effectLst>
          </p:spPr>
        </p:pic>
        <p:pic>
          <p:nvPicPr>
            <p:cNvPr id="46" name="Graphic 45" descr="Store">
              <a:extLst>
                <a:ext uri="{FF2B5EF4-FFF2-40B4-BE49-F238E27FC236}">
                  <a16:creationId xmlns:a16="http://schemas.microsoft.com/office/drawing/2014/main" id="{D7CCA997-791D-8B4E-A251-3D46C58B8F7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247712" y="1473059"/>
              <a:ext cx="355006" cy="355005"/>
            </a:xfrm>
            <a:prstGeom prst="rect">
              <a:avLst/>
            </a:prstGeom>
            <a:effectLst>
              <a:outerShdw blurRad="50800" dist="38100" dir="10800000" algn="r" rotWithShape="0">
                <a:schemeClr val="tx2">
                  <a:alpha val="40000"/>
                </a:schemeClr>
              </a:outerShdw>
            </a:effectLst>
          </p:spPr>
        </p:pic>
      </p:grpSp>
      <p:sp>
        <p:nvSpPr>
          <p:cNvPr id="52" name="Block Arc 51">
            <a:extLst>
              <a:ext uri="{FF2B5EF4-FFF2-40B4-BE49-F238E27FC236}">
                <a16:creationId xmlns:a16="http://schemas.microsoft.com/office/drawing/2014/main" id="{882B092A-C792-8A42-99D3-26334D97E6BE}"/>
              </a:ext>
            </a:extLst>
          </p:cNvPr>
          <p:cNvSpPr/>
          <p:nvPr userDrawn="1"/>
        </p:nvSpPr>
        <p:spPr>
          <a:xfrm flipH="1" flipV="1">
            <a:off x="3149030" y="1195594"/>
            <a:ext cx="2830379" cy="2830379"/>
          </a:xfrm>
          <a:prstGeom prst="blockArc">
            <a:avLst>
              <a:gd name="adj1" fmla="val 10800000"/>
              <a:gd name="adj2" fmla="val 16188538"/>
              <a:gd name="adj3" fmla="val 249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4" name="Group 53">
            <a:extLst>
              <a:ext uri="{FF2B5EF4-FFF2-40B4-BE49-F238E27FC236}">
                <a16:creationId xmlns:a16="http://schemas.microsoft.com/office/drawing/2014/main" id="{2FECB5D6-B035-3C44-8FA6-D41BEFF06EBB}"/>
              </a:ext>
            </a:extLst>
          </p:cNvPr>
          <p:cNvGrpSpPr/>
          <p:nvPr userDrawn="1"/>
        </p:nvGrpSpPr>
        <p:grpSpPr>
          <a:xfrm>
            <a:off x="5216786" y="3153112"/>
            <a:ext cx="2364624" cy="805605"/>
            <a:chOff x="5216786" y="3153111"/>
            <a:chExt cx="2364624" cy="805605"/>
          </a:xfrm>
        </p:grpSpPr>
        <p:grpSp>
          <p:nvGrpSpPr>
            <p:cNvPr id="55" name="Group 54">
              <a:extLst>
                <a:ext uri="{FF2B5EF4-FFF2-40B4-BE49-F238E27FC236}">
                  <a16:creationId xmlns:a16="http://schemas.microsoft.com/office/drawing/2014/main" id="{36A3821B-CDD1-4A4E-8A82-8EB25BA28C8C}"/>
                </a:ext>
              </a:extLst>
            </p:cNvPr>
            <p:cNvGrpSpPr/>
            <p:nvPr userDrawn="1"/>
          </p:nvGrpSpPr>
          <p:grpSpPr>
            <a:xfrm>
              <a:off x="5216786" y="3268053"/>
              <a:ext cx="662321" cy="662321"/>
              <a:chOff x="7092042" y="4411379"/>
              <a:chExt cx="883094" cy="883094"/>
            </a:xfrm>
          </p:grpSpPr>
          <p:sp>
            <p:nvSpPr>
              <p:cNvPr id="59" name="Oval 58">
                <a:extLst>
                  <a:ext uri="{FF2B5EF4-FFF2-40B4-BE49-F238E27FC236}">
                    <a16:creationId xmlns:a16="http://schemas.microsoft.com/office/drawing/2014/main" id="{0D7B04F4-D575-BA42-8D8F-F22A95628DBD}"/>
                  </a:ext>
                </a:extLst>
              </p:cNvPr>
              <p:cNvSpPr/>
              <p:nvPr/>
            </p:nvSpPr>
            <p:spPr>
              <a:xfrm>
                <a:off x="7092042" y="4411379"/>
                <a:ext cx="883094" cy="883094"/>
              </a:xfrm>
              <a:prstGeom prst="ellipse">
                <a:avLst/>
              </a:prstGeom>
              <a:solidFill>
                <a:schemeClr val="bg1">
                  <a:lumMod val="6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0" name="Graphic 59" descr="World">
                <a:extLst>
                  <a:ext uri="{FF2B5EF4-FFF2-40B4-BE49-F238E27FC236}">
                    <a16:creationId xmlns:a16="http://schemas.microsoft.com/office/drawing/2014/main" id="{5356DBF8-5D6F-C74A-8FB8-EFB70FA6A8F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149211" y="4468548"/>
                <a:ext cx="768756" cy="768756"/>
              </a:xfrm>
              <a:prstGeom prst="rect">
                <a:avLst/>
              </a:prstGeom>
              <a:effectLst>
                <a:outerShdw blurRad="50800" dist="38100" dir="10800000" algn="r" rotWithShape="0">
                  <a:schemeClr val="tx2">
                    <a:alpha val="40000"/>
                  </a:schemeClr>
                </a:outerShdw>
              </a:effectLst>
            </p:spPr>
          </p:pic>
        </p:grpSp>
        <p:sp>
          <p:nvSpPr>
            <p:cNvPr id="56" name="Title 2">
              <a:extLst>
                <a:ext uri="{FF2B5EF4-FFF2-40B4-BE49-F238E27FC236}">
                  <a16:creationId xmlns:a16="http://schemas.microsoft.com/office/drawing/2014/main" id="{18D460F9-CAC9-9F47-BCE6-8E66E6F165AF}"/>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bg1">
                      <a:lumMod val="50000"/>
                    </a:schemeClr>
                  </a:solidFill>
                  <a:latin typeface="Arial" panose="020B0604020202020204" pitchFamily="34" charset="0"/>
                  <a:cs typeface="Arial" panose="020B0604020202020204" pitchFamily="34" charset="0"/>
                </a:rPr>
                <a:t>Geographic </a:t>
              </a:r>
              <a:br>
                <a:rPr lang="en-US" sz="1500" spc="0">
                  <a:solidFill>
                    <a:schemeClr val="bg1">
                      <a:lumMod val="50000"/>
                    </a:schemeClr>
                  </a:solidFill>
                  <a:latin typeface="Arial" panose="020B0604020202020204" pitchFamily="34" charset="0"/>
                  <a:cs typeface="Arial" panose="020B0604020202020204" pitchFamily="34" charset="0"/>
                </a:rPr>
              </a:br>
              <a:r>
                <a:rPr lang="en-US" sz="1500" spc="0">
                  <a:solidFill>
                    <a:schemeClr val="bg1">
                      <a:lumMod val="50000"/>
                    </a:schemeClr>
                  </a:solidFill>
                  <a:latin typeface="Arial" panose="020B0604020202020204" pitchFamily="34" charset="0"/>
                  <a:cs typeface="Arial" panose="020B0604020202020204" pitchFamily="34" charset="0"/>
                </a:rPr>
                <a:t>Expansion</a:t>
              </a:r>
            </a:p>
            <a:p>
              <a:r>
                <a:rPr lang="en-US" sz="1050" b="0" spc="0">
                  <a:solidFill>
                    <a:schemeClr val="bg1">
                      <a:lumMod val="50000"/>
                    </a:schemeClr>
                  </a:solidFill>
                  <a:latin typeface="Arial" panose="020B0604020202020204" pitchFamily="34" charset="0"/>
                  <a:cs typeface="Arial" panose="020B0604020202020204" pitchFamily="34" charset="0"/>
                </a:rPr>
                <a:t>Build base for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long-term growth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and reaching kids</a:t>
              </a:r>
            </a:p>
          </p:txBody>
        </p:sp>
      </p:grpSp>
      <p:sp>
        <p:nvSpPr>
          <p:cNvPr id="61" name="Block Arc 60">
            <a:extLst>
              <a:ext uri="{FF2B5EF4-FFF2-40B4-BE49-F238E27FC236}">
                <a16:creationId xmlns:a16="http://schemas.microsoft.com/office/drawing/2014/main" id="{7A491D63-6A3B-1149-943E-8466DD30264C}"/>
              </a:ext>
            </a:extLst>
          </p:cNvPr>
          <p:cNvSpPr/>
          <p:nvPr userDrawn="1"/>
        </p:nvSpPr>
        <p:spPr>
          <a:xfrm>
            <a:off x="3162185" y="1196101"/>
            <a:ext cx="2830379" cy="2830379"/>
          </a:xfrm>
          <a:prstGeom prst="blockArc">
            <a:avLst>
              <a:gd name="adj1" fmla="val 10800000"/>
              <a:gd name="adj2" fmla="val 16188538"/>
              <a:gd name="adj3" fmla="val 249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62" name="Group 61">
            <a:extLst>
              <a:ext uri="{FF2B5EF4-FFF2-40B4-BE49-F238E27FC236}">
                <a16:creationId xmlns:a16="http://schemas.microsoft.com/office/drawing/2014/main" id="{DBD2E44B-90A2-E148-9BA1-990ACF7EE9E7}"/>
              </a:ext>
            </a:extLst>
          </p:cNvPr>
          <p:cNvGrpSpPr/>
          <p:nvPr userDrawn="1"/>
        </p:nvGrpSpPr>
        <p:grpSpPr>
          <a:xfrm>
            <a:off x="1674171" y="1300436"/>
            <a:ext cx="2245752" cy="662321"/>
            <a:chOff x="1674171" y="1300435"/>
            <a:chExt cx="2245752" cy="662321"/>
          </a:xfrm>
        </p:grpSpPr>
        <p:sp>
          <p:nvSpPr>
            <p:cNvPr id="63" name="Title 2">
              <a:extLst>
                <a:ext uri="{FF2B5EF4-FFF2-40B4-BE49-F238E27FC236}">
                  <a16:creationId xmlns:a16="http://schemas.microsoft.com/office/drawing/2014/main" id="{6129082D-746C-0240-81E0-42A16648FDA3}"/>
                </a:ext>
              </a:extLst>
            </p:cNvPr>
            <p:cNvSpPr txBox="1">
              <a:spLocks/>
            </p:cNvSpPr>
            <p:nvPr userDrawn="1"/>
          </p:nvSpPr>
          <p:spPr>
            <a:xfrm>
              <a:off x="1674171" y="1392807"/>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Portfolio</a:t>
              </a:r>
            </a:p>
            <a:p>
              <a:pPr algn="r"/>
              <a:r>
                <a:rPr lang="en-US" sz="1050" b="0" spc="0">
                  <a:solidFill>
                    <a:schemeClr val="bg1">
                      <a:lumMod val="50000"/>
                    </a:schemeClr>
                  </a:solidFill>
                  <a:latin typeface="Arial" panose="020B0604020202020204" pitchFamily="34" charset="0"/>
                  <a:cs typeface="Arial" panose="020B0604020202020204" pitchFamily="34" charset="0"/>
                </a:rPr>
                <a:t>Get back in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innovator space</a:t>
              </a:r>
            </a:p>
          </p:txBody>
        </p:sp>
        <p:sp>
          <p:nvSpPr>
            <p:cNvPr id="64" name="Oval 63">
              <a:extLst>
                <a:ext uri="{FF2B5EF4-FFF2-40B4-BE49-F238E27FC236}">
                  <a16:creationId xmlns:a16="http://schemas.microsoft.com/office/drawing/2014/main" id="{BDB2C1DE-B60F-C443-BEBB-0DC192E8C545}"/>
                </a:ext>
              </a:extLst>
            </p:cNvPr>
            <p:cNvSpPr/>
            <p:nvPr/>
          </p:nvSpPr>
          <p:spPr>
            <a:xfrm flipH="1">
              <a:off x="3257602" y="1300435"/>
              <a:ext cx="662321" cy="662321"/>
            </a:xfrm>
            <a:prstGeom prst="ellipse">
              <a:avLst/>
            </a:prstGeom>
            <a:solidFill>
              <a:schemeClr val="bg1">
                <a:lumMod val="8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5" name="Picture 64">
              <a:extLst>
                <a:ext uri="{FF2B5EF4-FFF2-40B4-BE49-F238E27FC236}">
                  <a16:creationId xmlns:a16="http://schemas.microsoft.com/office/drawing/2014/main" id="{50491EBC-D5AA-F241-9F35-658E71DA780F}"/>
                </a:ext>
              </a:extLst>
            </p:cNvPr>
            <p:cNvPicPr>
              <a:picLocks noChangeAspect="1"/>
            </p:cNvPicPr>
            <p:nvPr userDrawn="1"/>
          </p:nvPicPr>
          <p:blipFill>
            <a:blip r:embed="rId14"/>
            <a:stretch>
              <a:fillRect/>
            </a:stretch>
          </p:blipFill>
          <p:spPr>
            <a:xfrm>
              <a:off x="3392614" y="1390556"/>
              <a:ext cx="392299" cy="482079"/>
            </a:xfrm>
            <a:prstGeom prst="rect">
              <a:avLst/>
            </a:prstGeom>
            <a:effectLst>
              <a:outerShdw blurRad="50800" dist="38100" algn="l" rotWithShape="0">
                <a:schemeClr val="tx2">
                  <a:alpha val="40000"/>
                </a:schemeClr>
              </a:outerShdw>
            </a:effectLst>
          </p:spPr>
        </p:pic>
      </p:grpSp>
      <p:sp>
        <p:nvSpPr>
          <p:cNvPr id="34" name="Footer Placeholder 4">
            <a:extLst>
              <a:ext uri="{FF2B5EF4-FFF2-40B4-BE49-F238E27FC236}">
                <a16:creationId xmlns:a16="http://schemas.microsoft.com/office/drawing/2014/main" id="{20669320-E197-FB45-BF56-389AFF89EE04}"/>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35" name="Slide Number Placeholder 5">
            <a:extLst>
              <a:ext uri="{FF2B5EF4-FFF2-40B4-BE49-F238E27FC236}">
                <a16:creationId xmlns:a16="http://schemas.microsoft.com/office/drawing/2014/main" id="{6203B75B-B505-DB48-A7BB-A1D945486FB5}"/>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37" name="Footer Placeholder 4">
            <a:extLst>
              <a:ext uri="{FF2B5EF4-FFF2-40B4-BE49-F238E27FC236}">
                <a16:creationId xmlns:a16="http://schemas.microsoft.com/office/drawing/2014/main" id="{997D2A32-CEBA-4AB5-9502-A2BDD9562A6F}"/>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82514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6C97-D5A0-8B4D-9AAE-9E920A3DF770}"/>
              </a:ext>
            </a:extLst>
          </p:cNvPr>
          <p:cNvSpPr>
            <a:spLocks noGrp="1"/>
          </p:cNvSpPr>
          <p:nvPr>
            <p:ph type="title"/>
          </p:nvPr>
        </p:nvSpPr>
        <p:spPr>
          <a:xfrm>
            <a:off x="623888" y="719139"/>
            <a:ext cx="7886700" cy="2139553"/>
          </a:xfrm>
        </p:spPr>
        <p:txBody>
          <a:bodyPr anchor="b"/>
          <a:lstStyle>
            <a:lvl1pPr>
              <a:defRPr sz="3300"/>
            </a:lvl1pPr>
          </a:lstStyle>
          <a:p>
            <a:r>
              <a:rPr lang="en-US"/>
              <a:t>Click to edit Master title style</a:t>
            </a:r>
          </a:p>
        </p:txBody>
      </p:sp>
      <p:sp>
        <p:nvSpPr>
          <p:cNvPr id="3" name="Text Placeholder 2">
            <a:extLst>
              <a:ext uri="{FF2B5EF4-FFF2-40B4-BE49-F238E27FC236}">
                <a16:creationId xmlns:a16="http://schemas.microsoft.com/office/drawing/2014/main" id="{1FEAFDB0-7DED-9549-899D-16B72B02BC74}"/>
              </a:ext>
            </a:extLst>
          </p:cNvPr>
          <p:cNvSpPr>
            <a:spLocks noGrp="1"/>
          </p:cNvSpPr>
          <p:nvPr>
            <p:ph type="body" idx="1"/>
          </p:nvPr>
        </p:nvSpPr>
        <p:spPr>
          <a:xfrm>
            <a:off x="623888" y="2878933"/>
            <a:ext cx="7886700" cy="1125140"/>
          </a:xfrm>
        </p:spPr>
        <p:txBody>
          <a:bodyPr>
            <a:normAutofit/>
          </a:bodyPr>
          <a:lstStyle>
            <a:lvl1pPr marL="0" indent="0">
              <a:buNone/>
              <a:defRPr sz="12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A1620428-49D1-FE4F-9F88-8EA4EA63FF21}"/>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38C0001A-430D-8745-9FB3-3DDC8E50F7E3}"/>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6" name="Footer Placeholder 4">
            <a:extLst>
              <a:ext uri="{FF2B5EF4-FFF2-40B4-BE49-F238E27FC236}">
                <a16:creationId xmlns:a16="http://schemas.microsoft.com/office/drawing/2014/main" id="{0EE8D11E-682E-4EDE-A6A3-5371DD1888D7}"/>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87205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1"/>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defTabSz="685783"/>
            <a:r>
              <a:rPr lang="da-DK" sz="1800" b="1" err="1">
                <a:solidFill>
                  <a:srgbClr val="515151"/>
                </a:solidFill>
                <a:latin typeface="+mn-lt"/>
              </a:rPr>
              <a:t>Energise</a:t>
            </a:r>
            <a:r>
              <a:rPr lang="da-DK" sz="1800" b="1">
                <a:solidFill>
                  <a:srgbClr val="515151"/>
                </a:solidFill>
                <a:latin typeface="+mn-lt"/>
              </a:rPr>
              <a:t> </a:t>
            </a:r>
            <a:r>
              <a:rPr lang="da-DK" sz="1800" b="1" err="1">
                <a:solidFill>
                  <a:srgbClr val="515151"/>
                </a:solidFill>
                <a:latin typeface="+mn-lt"/>
              </a:rPr>
              <a:t>Everybody</a:t>
            </a:r>
            <a:r>
              <a:rPr lang="da-DK" sz="1800" b="1">
                <a:solidFill>
                  <a:srgbClr val="515151"/>
                </a:solidFill>
                <a:latin typeface="+mn-lt"/>
              </a:rPr>
              <a:t> </a:t>
            </a:r>
            <a:r>
              <a:rPr lang="da-DK" sz="1800" b="1" err="1">
                <a:solidFill>
                  <a:srgbClr val="515151"/>
                </a:solidFill>
                <a:latin typeface="+mn-lt"/>
              </a:rPr>
              <a:t>Everyday</a:t>
            </a:r>
            <a:endParaRPr lang="da-DK" sz="1800" b="1">
              <a:solidFill>
                <a:srgbClr val="515151"/>
              </a:solidFill>
              <a:latin typeface="+mn-lt"/>
            </a:endParaRP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tx2"/>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rgbClr val="DCAD08"/>
                </a:solidFill>
              </a:defRPr>
            </a:lvl1pPr>
            <a:lvl2pPr marL="342892"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2"/>
            <a:ext cx="3240000" cy="2309999"/>
          </a:xfrm>
        </p:spPr>
        <p:txBody>
          <a:bodyPr lIns="251999" rIns="251999">
            <a:normAutofit/>
          </a:bodyPr>
          <a:lstStyle>
            <a:lvl1pPr marL="134116" indent="-134116">
              <a:lnSpc>
                <a:spcPct val="100000"/>
              </a:lnSpc>
              <a:spcBef>
                <a:spcPts val="0"/>
              </a:spcBef>
              <a:spcAft>
                <a:spcPts val="675"/>
              </a:spcAft>
              <a:buClr>
                <a:srgbClr val="EDBA00"/>
              </a:buClr>
              <a:tabLst/>
              <a:defRPr sz="1350"/>
            </a:lvl1pPr>
            <a:lvl2pPr marL="514337" indent="-134997">
              <a:lnSpc>
                <a:spcPct val="100000"/>
              </a:lnSpc>
              <a:spcBef>
                <a:spcPts val="0"/>
              </a:spcBef>
              <a:spcAft>
                <a:spcPts val="675"/>
              </a:spcAft>
              <a:buClr>
                <a:srgbClr val="EDBA00"/>
              </a:buClr>
              <a:tabLst/>
              <a:defRPr sz="1200"/>
            </a:lvl2pPr>
            <a:lvl3pPr marL="857228" indent="-134997">
              <a:lnSpc>
                <a:spcPct val="100000"/>
              </a:lnSpc>
              <a:spcBef>
                <a:spcPts val="0"/>
              </a:spcBef>
              <a:spcAft>
                <a:spcPts val="675"/>
              </a:spcAft>
              <a:buClr>
                <a:srgbClr val="EDBA00"/>
              </a:buClr>
              <a:tabLst/>
              <a:defRPr sz="1050"/>
            </a:lvl3pPr>
            <a:lvl4pPr marL="1200120" indent="-134997">
              <a:lnSpc>
                <a:spcPct val="100000"/>
              </a:lnSpc>
              <a:spcBef>
                <a:spcPts val="0"/>
              </a:spcBef>
              <a:spcAft>
                <a:spcPts val="675"/>
              </a:spcAft>
              <a:buClr>
                <a:srgbClr val="EDBA00"/>
              </a:buClr>
              <a:tabLst/>
              <a:defRPr sz="900"/>
            </a:lvl4pPr>
            <a:lvl5pPr marL="1543012" indent="-134997">
              <a:lnSpc>
                <a:spcPct val="100000"/>
              </a:lnSpc>
              <a:spcBef>
                <a:spcPts val="0"/>
              </a:spcBef>
              <a:spcAft>
                <a:spcPts val="675"/>
              </a:spcAft>
              <a:buClr>
                <a:srgbClr val="EDBA00"/>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0F20EE72-5D0D-7440-BBD2-2FABF515981B}"/>
              </a:ext>
            </a:extLst>
          </p:cNvPr>
          <p:cNvGrpSpPr>
            <a:grpSpLocks noChangeAspect="1"/>
          </p:cNvGrpSpPr>
          <p:nvPr userDrawn="1"/>
        </p:nvGrpSpPr>
        <p:grpSpPr>
          <a:xfrm>
            <a:off x="4097897" y="372437"/>
            <a:ext cx="540000" cy="636243"/>
            <a:chOff x="752490" y="2273625"/>
            <a:chExt cx="924636" cy="1089432"/>
          </a:xfrm>
          <a:solidFill>
            <a:schemeClr val="tx2"/>
          </a:solidFill>
        </p:grpSpPr>
        <p:pic>
          <p:nvPicPr>
            <p:cNvPr id="13" name="Graphic 12" descr="Users">
              <a:extLst>
                <a:ext uri="{FF2B5EF4-FFF2-40B4-BE49-F238E27FC236}">
                  <a16:creationId xmlns:a16="http://schemas.microsoft.com/office/drawing/2014/main" id="{14FD87BB-7C13-FD41-A2C9-7583648EF4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069" y="2478478"/>
              <a:ext cx="884579" cy="884579"/>
            </a:xfrm>
            <a:prstGeom prst="rect">
              <a:avLst/>
            </a:prstGeom>
          </p:spPr>
        </p:pic>
        <p:pic>
          <p:nvPicPr>
            <p:cNvPr id="14" name="Graphic 13" descr="Heartbeat">
              <a:extLst>
                <a:ext uri="{FF2B5EF4-FFF2-40B4-BE49-F238E27FC236}">
                  <a16:creationId xmlns:a16="http://schemas.microsoft.com/office/drawing/2014/main" id="{29E08BB6-39CB-884C-B3C4-C7D1F673CF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2490" y="2273625"/>
              <a:ext cx="924636" cy="541508"/>
            </a:xfrm>
            <a:prstGeom prst="rect">
              <a:avLst/>
            </a:prstGeom>
          </p:spPr>
        </p:pic>
      </p:grpSp>
      <p:sp>
        <p:nvSpPr>
          <p:cNvPr id="15" name="Footer Placeholder 4">
            <a:extLst>
              <a:ext uri="{FF2B5EF4-FFF2-40B4-BE49-F238E27FC236}">
                <a16:creationId xmlns:a16="http://schemas.microsoft.com/office/drawing/2014/main" id="{B44F7F3A-DCBC-1F4C-9B86-5B85F6BD31BD}"/>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6" name="Slide Number Placeholder 5">
            <a:extLst>
              <a:ext uri="{FF2B5EF4-FFF2-40B4-BE49-F238E27FC236}">
                <a16:creationId xmlns:a16="http://schemas.microsoft.com/office/drawing/2014/main" id="{C9894106-BB91-FE49-A910-D7DDBE5633E1}"/>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8" name="Footer Placeholder 4">
            <a:extLst>
              <a:ext uri="{FF2B5EF4-FFF2-40B4-BE49-F238E27FC236}">
                <a16:creationId xmlns:a16="http://schemas.microsoft.com/office/drawing/2014/main" id="{423DF238-2005-4DB0-A172-7034767F5BFA}"/>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18013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Light Gre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7F041E-BF18-9747-89F1-36705D0835BC}"/>
              </a:ext>
            </a:extLst>
          </p:cNvPr>
          <p:cNvSpPr/>
          <p:nvPr userDrawn="1"/>
        </p:nvSpPr>
        <p:spPr>
          <a:xfrm>
            <a:off x="0" y="0"/>
            <a:ext cx="4572000" cy="51435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8313" y="518400"/>
            <a:ext cx="3419374" cy="1620000"/>
          </a:xfrm>
        </p:spPr>
        <p:txBody>
          <a:bodyPr/>
          <a:lstStyle>
            <a:lvl1pPr>
              <a:defRPr>
                <a:solidFill>
                  <a:schemeClr val="tx2"/>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68313" y="2340000"/>
            <a:ext cx="3419374" cy="2268000"/>
          </a:xfrm>
        </p:spPr>
        <p:txBody>
          <a:bodyPr/>
          <a:lstStyle>
            <a:lvl1pPr>
              <a:lnSpc>
                <a:spcPct val="100000"/>
              </a:lnSpc>
              <a:spcBef>
                <a:spcPts val="0"/>
              </a:spcBef>
              <a:spcAft>
                <a:spcPts val="600"/>
              </a:spcAft>
              <a:defRPr>
                <a:solidFill>
                  <a:schemeClr val="tx2"/>
                </a:solidFill>
              </a:defRPr>
            </a:lvl1pPr>
            <a:lvl2pPr>
              <a:lnSpc>
                <a:spcPct val="100000"/>
              </a:lnSpc>
              <a:spcBef>
                <a:spcPts val="0"/>
              </a:spcBef>
              <a:spcAft>
                <a:spcPts val="600"/>
              </a:spcAft>
              <a:defRPr>
                <a:solidFill>
                  <a:schemeClr val="tx2"/>
                </a:solidFill>
              </a:defRPr>
            </a:lvl2pPr>
            <a:lvl3pPr>
              <a:lnSpc>
                <a:spcPct val="100000"/>
              </a:lnSpc>
              <a:spcBef>
                <a:spcPts val="0"/>
              </a:spcBef>
              <a:spcAft>
                <a:spcPts val="600"/>
              </a:spcAft>
              <a:defRPr>
                <a:solidFill>
                  <a:schemeClr val="tx2"/>
                </a:solidFill>
              </a:defRPr>
            </a:lvl3pPr>
            <a:lvl4pPr>
              <a:lnSpc>
                <a:spcPct val="100000"/>
              </a:lnSpc>
              <a:spcBef>
                <a:spcPts val="0"/>
              </a:spcBef>
              <a:spcAft>
                <a:spcPts val="600"/>
              </a:spcAft>
              <a:defRPr>
                <a:solidFill>
                  <a:schemeClr val="tx2"/>
                </a:solidFill>
              </a:defRPr>
            </a:lvl4pPr>
            <a:lvl5pPr>
              <a:lnSpc>
                <a:spcPct val="100000"/>
              </a:lnSpc>
              <a:spcBef>
                <a:spcPts val="0"/>
              </a:spcBef>
              <a:spcAft>
                <a:spcPts val="600"/>
              </a:spcAft>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5D68AD80-B46E-5D42-A2C3-1B83BA5DB35E}"/>
              </a:ext>
            </a:extLst>
          </p:cNvPr>
          <p:cNvSpPr>
            <a:spLocks noGrp="1"/>
          </p:cNvSpPr>
          <p:nvPr>
            <p:ph type="pic" sz="quarter" idx="14"/>
          </p:nvPr>
        </p:nvSpPr>
        <p:spPr>
          <a:xfrm>
            <a:off x="4356000" y="518400"/>
            <a:ext cx="4788000" cy="4104000"/>
          </a:xfrm>
          <a:solidFill>
            <a:schemeClr val="bg1"/>
          </a:solidFill>
        </p:spPr>
        <p:txBody>
          <a:bodyPr lIns="72000" tIns="36000">
            <a:normAutofit/>
          </a:bodyPr>
          <a:lstStyle>
            <a:lvl1pPr marL="0" indent="0">
              <a:buNone/>
              <a:defRPr sz="1800">
                <a:solidFill>
                  <a:schemeClr val="bg1">
                    <a:lumMod val="50000"/>
                  </a:schemeClr>
                </a:solidFill>
              </a:defRPr>
            </a:lvl1pPr>
          </a:lstStyle>
          <a:p>
            <a:endParaRPr lang="en-US"/>
          </a:p>
        </p:txBody>
      </p:sp>
      <p:sp>
        <p:nvSpPr>
          <p:cNvPr id="9" name="Footer Placeholder 4">
            <a:extLst>
              <a:ext uri="{FF2B5EF4-FFF2-40B4-BE49-F238E27FC236}">
                <a16:creationId xmlns:a16="http://schemas.microsoft.com/office/drawing/2014/main" id="{EDDCE58F-9DCA-A045-A2F0-FAAE5DBAA30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C606ADE8-C133-B046-AAA7-A719C4A1922B}"/>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1" name="Footer Placeholder 4">
            <a:extLst>
              <a:ext uri="{FF2B5EF4-FFF2-40B4-BE49-F238E27FC236}">
                <a16:creationId xmlns:a16="http://schemas.microsoft.com/office/drawing/2014/main" id="{0EAF8902-323B-4D0F-8341-F6BB2E91E9F4}"/>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08872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Energise Peo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21CFAB-5570-164C-A7DE-AF97C12BAC6C}"/>
              </a:ext>
            </a:extLst>
          </p:cNvPr>
          <p:cNvSpPr/>
          <p:nvPr userDrawn="1"/>
        </p:nvSpPr>
        <p:spPr>
          <a:xfrm>
            <a:off x="180000" y="175022"/>
            <a:ext cx="8784000" cy="1080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0"/>
          <a:lstStyle/>
          <a:p>
            <a:pPr marL="11113" indent="-11113" algn="l">
              <a:lnSpc>
                <a:spcPct val="90000"/>
              </a:lnSpc>
              <a:tabLst/>
            </a:pPr>
            <a:endParaRPr lang="en-US" sz="2400" b="1">
              <a:solidFill>
                <a:schemeClr val="tx2"/>
              </a:solidFill>
            </a:endParaRP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80000" y="1430999"/>
            <a:ext cx="8784000" cy="756000"/>
          </a:xfrm>
        </p:spPr>
        <p:txBody>
          <a:bodyPr lIns="720000" rIns="251999" anchor="ctr" anchorCtr="0">
            <a:normAutofit/>
          </a:bodyPr>
          <a:lstStyle>
            <a:lvl1pPr marL="0" indent="0">
              <a:lnSpc>
                <a:spcPct val="100000"/>
              </a:lnSpc>
              <a:spcBef>
                <a:spcPts val="0"/>
              </a:spcBef>
              <a:buNone/>
              <a:defRPr sz="1600" b="1">
                <a:solidFill>
                  <a:schemeClr val="tx2"/>
                </a:solidFill>
              </a:defRPr>
            </a:lvl1pPr>
            <a:lvl2pPr marL="342892"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9998" y="2192402"/>
            <a:ext cx="5400000" cy="2309999"/>
          </a:xfrm>
        </p:spPr>
        <p:txBody>
          <a:bodyPr lIns="180000" rIns="180000">
            <a:normAutofit/>
          </a:bodyPr>
          <a:lstStyle>
            <a:lvl1pPr marL="134116" indent="-134116">
              <a:lnSpc>
                <a:spcPct val="100000"/>
              </a:lnSpc>
              <a:spcBef>
                <a:spcPts val="0"/>
              </a:spcBef>
              <a:spcAft>
                <a:spcPts val="675"/>
              </a:spcAft>
              <a:buClr>
                <a:srgbClr val="EDBA00"/>
              </a:buClr>
              <a:tabLst/>
              <a:defRPr sz="1350"/>
            </a:lvl1pPr>
            <a:lvl2pPr marL="514337" indent="-134997">
              <a:lnSpc>
                <a:spcPct val="100000"/>
              </a:lnSpc>
              <a:spcBef>
                <a:spcPts val="0"/>
              </a:spcBef>
              <a:spcAft>
                <a:spcPts val="675"/>
              </a:spcAft>
              <a:buClr>
                <a:srgbClr val="EDBA00"/>
              </a:buClr>
              <a:tabLst/>
              <a:defRPr sz="1200"/>
            </a:lvl2pPr>
            <a:lvl3pPr marL="857228" indent="-134997">
              <a:lnSpc>
                <a:spcPct val="100000"/>
              </a:lnSpc>
              <a:spcBef>
                <a:spcPts val="0"/>
              </a:spcBef>
              <a:spcAft>
                <a:spcPts val="675"/>
              </a:spcAft>
              <a:buClr>
                <a:srgbClr val="EDBA00"/>
              </a:buClr>
              <a:tabLst/>
              <a:defRPr sz="1050"/>
            </a:lvl3pPr>
            <a:lvl4pPr marL="1200120" indent="-134997">
              <a:lnSpc>
                <a:spcPct val="100000"/>
              </a:lnSpc>
              <a:spcBef>
                <a:spcPts val="0"/>
              </a:spcBef>
              <a:spcAft>
                <a:spcPts val="675"/>
              </a:spcAft>
              <a:buClr>
                <a:srgbClr val="EDBA00"/>
              </a:buClr>
              <a:tabLst/>
              <a:defRPr sz="900"/>
            </a:lvl4pPr>
            <a:lvl5pPr marL="1543012" indent="-134997">
              <a:lnSpc>
                <a:spcPct val="100000"/>
              </a:lnSpc>
              <a:spcBef>
                <a:spcPts val="0"/>
              </a:spcBef>
              <a:spcAft>
                <a:spcPts val="675"/>
              </a:spcAft>
              <a:buClr>
                <a:srgbClr val="EDBA00"/>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E71570BC-A6A6-3D47-AFA3-45BF7CBB248C}"/>
              </a:ext>
            </a:extLst>
          </p:cNvPr>
          <p:cNvGrpSpPr/>
          <p:nvPr userDrawn="1"/>
        </p:nvGrpSpPr>
        <p:grpSpPr>
          <a:xfrm>
            <a:off x="365519" y="1514299"/>
            <a:ext cx="470916" cy="551885"/>
            <a:chOff x="1811338" y="915988"/>
            <a:chExt cx="2105025" cy="2466976"/>
          </a:xfrm>
          <a:solidFill>
            <a:schemeClr val="accent3"/>
          </a:solidFill>
        </p:grpSpPr>
        <p:sp>
          <p:nvSpPr>
            <p:cNvPr id="20" name="Rectangle 5">
              <a:extLst>
                <a:ext uri="{FF2B5EF4-FFF2-40B4-BE49-F238E27FC236}">
                  <a16:creationId xmlns:a16="http://schemas.microsoft.com/office/drawing/2014/main" id="{36C7625F-5E98-714D-BFDC-05EA629C46CA}"/>
                </a:ext>
              </a:extLst>
            </p:cNvPr>
            <p:cNvSpPr>
              <a:spLocks noChangeArrowheads="1"/>
            </p:cNvSpPr>
            <p:nvPr/>
          </p:nvSpPr>
          <p:spPr bwMode="auto">
            <a:xfrm>
              <a:off x="2216151" y="1639888"/>
              <a:ext cx="693738" cy="227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1" name="Rectangle 6">
              <a:extLst>
                <a:ext uri="{FF2B5EF4-FFF2-40B4-BE49-F238E27FC236}">
                  <a16:creationId xmlns:a16="http://schemas.microsoft.com/office/drawing/2014/main" id="{5FFA2955-9419-AC46-A821-D6CED765F952}"/>
                </a:ext>
              </a:extLst>
            </p:cNvPr>
            <p:cNvSpPr>
              <a:spLocks noChangeArrowheads="1"/>
            </p:cNvSpPr>
            <p:nvPr/>
          </p:nvSpPr>
          <p:spPr bwMode="auto">
            <a:xfrm>
              <a:off x="2108201" y="3197226"/>
              <a:ext cx="93345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2" name="Freeform 7">
              <a:extLst>
                <a:ext uri="{FF2B5EF4-FFF2-40B4-BE49-F238E27FC236}">
                  <a16:creationId xmlns:a16="http://schemas.microsoft.com/office/drawing/2014/main" id="{796E1FD8-3D8B-2A4D-A219-22974DFEF74D}"/>
                </a:ext>
              </a:extLst>
            </p:cNvPr>
            <p:cNvSpPr>
              <a:spLocks/>
            </p:cNvSpPr>
            <p:nvPr/>
          </p:nvSpPr>
          <p:spPr bwMode="auto">
            <a:xfrm>
              <a:off x="2976563" y="1125537"/>
              <a:ext cx="631825" cy="703265"/>
            </a:xfrm>
            <a:custGeom>
              <a:avLst/>
              <a:gdLst>
                <a:gd name="T0" fmla="*/ 53 w 211"/>
                <a:gd name="T1" fmla="*/ 235 h 235"/>
                <a:gd name="T2" fmla="*/ 159 w 211"/>
                <a:gd name="T3" fmla="*/ 235 h 235"/>
                <a:gd name="T4" fmla="*/ 211 w 211"/>
                <a:gd name="T5" fmla="*/ 97 h 235"/>
                <a:gd name="T6" fmla="*/ 106 w 211"/>
                <a:gd name="T7" fmla="*/ 0 h 235"/>
                <a:gd name="T8" fmla="*/ 106 w 211"/>
                <a:gd name="T9" fmla="*/ 0 h 235"/>
                <a:gd name="T10" fmla="*/ 106 w 211"/>
                <a:gd name="T11" fmla="*/ 0 h 235"/>
                <a:gd name="T12" fmla="*/ 0 w 211"/>
                <a:gd name="T13" fmla="*/ 97 h 235"/>
                <a:gd name="T14" fmla="*/ 53 w 211"/>
                <a:gd name="T15" fmla="*/ 235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35">
                  <a:moveTo>
                    <a:pt x="53" y="235"/>
                  </a:moveTo>
                  <a:cubicBezTo>
                    <a:pt x="159" y="235"/>
                    <a:pt x="159" y="235"/>
                    <a:pt x="159" y="235"/>
                  </a:cubicBezTo>
                  <a:cubicBezTo>
                    <a:pt x="165" y="172"/>
                    <a:pt x="211" y="184"/>
                    <a:pt x="211" y="97"/>
                  </a:cubicBezTo>
                  <a:cubicBezTo>
                    <a:pt x="211" y="46"/>
                    <a:pt x="162" y="0"/>
                    <a:pt x="106" y="0"/>
                  </a:cubicBezTo>
                  <a:cubicBezTo>
                    <a:pt x="106" y="0"/>
                    <a:pt x="106" y="0"/>
                    <a:pt x="106" y="0"/>
                  </a:cubicBezTo>
                  <a:cubicBezTo>
                    <a:pt x="106" y="0"/>
                    <a:pt x="106" y="0"/>
                    <a:pt x="106" y="0"/>
                  </a:cubicBezTo>
                  <a:cubicBezTo>
                    <a:pt x="50" y="0"/>
                    <a:pt x="0" y="46"/>
                    <a:pt x="0" y="97"/>
                  </a:cubicBezTo>
                  <a:cubicBezTo>
                    <a:pt x="0" y="184"/>
                    <a:pt x="47" y="172"/>
                    <a:pt x="53"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 name="Freeform 8">
              <a:extLst>
                <a:ext uri="{FF2B5EF4-FFF2-40B4-BE49-F238E27FC236}">
                  <a16:creationId xmlns:a16="http://schemas.microsoft.com/office/drawing/2014/main" id="{5C147713-5387-E248-B669-4D7C95357E83}"/>
                </a:ext>
              </a:extLst>
            </p:cNvPr>
            <p:cNvSpPr>
              <a:spLocks/>
            </p:cNvSpPr>
            <p:nvPr/>
          </p:nvSpPr>
          <p:spPr bwMode="auto">
            <a:xfrm>
              <a:off x="3105151" y="1852613"/>
              <a:ext cx="374650" cy="44450"/>
            </a:xfrm>
            <a:custGeom>
              <a:avLst/>
              <a:gdLst>
                <a:gd name="T0" fmla="*/ 115 w 125"/>
                <a:gd name="T1" fmla="*/ 15 h 15"/>
                <a:gd name="T2" fmla="*/ 125 w 125"/>
                <a:gd name="T3" fmla="*/ 7 h 15"/>
                <a:gd name="T4" fmla="*/ 115 w 125"/>
                <a:gd name="T5" fmla="*/ 0 h 15"/>
                <a:gd name="T6" fmla="*/ 11 w 125"/>
                <a:gd name="T7" fmla="*/ 0 h 15"/>
                <a:gd name="T8" fmla="*/ 0 w 125"/>
                <a:gd name="T9" fmla="*/ 7 h 15"/>
                <a:gd name="T10" fmla="*/ 11 w 125"/>
                <a:gd name="T11" fmla="*/ 15 h 15"/>
                <a:gd name="T12" fmla="*/ 115 w 125"/>
                <a:gd name="T13" fmla="*/ 15 h 15"/>
                <a:gd name="T14" fmla="*/ 115 w 12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5">
                  <a:moveTo>
                    <a:pt x="115" y="15"/>
                  </a:moveTo>
                  <a:cubicBezTo>
                    <a:pt x="121" y="15"/>
                    <a:pt x="125" y="11"/>
                    <a:pt x="125" y="7"/>
                  </a:cubicBezTo>
                  <a:cubicBezTo>
                    <a:pt x="125" y="3"/>
                    <a:pt x="121" y="0"/>
                    <a:pt x="115" y="0"/>
                  </a:cubicBezTo>
                  <a:cubicBezTo>
                    <a:pt x="11" y="0"/>
                    <a:pt x="11" y="0"/>
                    <a:pt x="11" y="0"/>
                  </a:cubicBezTo>
                  <a:cubicBezTo>
                    <a:pt x="5" y="0"/>
                    <a:pt x="0" y="3"/>
                    <a:pt x="0" y="7"/>
                  </a:cubicBezTo>
                  <a:cubicBezTo>
                    <a:pt x="0" y="11"/>
                    <a:pt x="5" y="15"/>
                    <a:pt x="11" y="15"/>
                  </a:cubicBezTo>
                  <a:cubicBezTo>
                    <a:pt x="115" y="15"/>
                    <a:pt x="115" y="15"/>
                    <a:pt x="115" y="15"/>
                  </a:cubicBezTo>
                  <a:cubicBezTo>
                    <a:pt x="115" y="15"/>
                    <a:pt x="115" y="15"/>
                    <a:pt x="11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4" name="Freeform 9">
              <a:extLst>
                <a:ext uri="{FF2B5EF4-FFF2-40B4-BE49-F238E27FC236}">
                  <a16:creationId xmlns:a16="http://schemas.microsoft.com/office/drawing/2014/main" id="{C6EAA7A8-ED84-B845-B755-CD009A9E39AC}"/>
                </a:ext>
              </a:extLst>
            </p:cNvPr>
            <p:cNvSpPr>
              <a:spLocks/>
            </p:cNvSpPr>
            <p:nvPr/>
          </p:nvSpPr>
          <p:spPr bwMode="auto">
            <a:xfrm>
              <a:off x="3105151" y="1917701"/>
              <a:ext cx="374650" cy="47625"/>
            </a:xfrm>
            <a:custGeom>
              <a:avLst/>
              <a:gdLst>
                <a:gd name="T0" fmla="*/ 115 w 125"/>
                <a:gd name="T1" fmla="*/ 16 h 16"/>
                <a:gd name="T2" fmla="*/ 125 w 125"/>
                <a:gd name="T3" fmla="*/ 7 h 16"/>
                <a:gd name="T4" fmla="*/ 115 w 125"/>
                <a:gd name="T5" fmla="*/ 0 h 16"/>
                <a:gd name="T6" fmla="*/ 11 w 125"/>
                <a:gd name="T7" fmla="*/ 0 h 16"/>
                <a:gd name="T8" fmla="*/ 0 w 125"/>
                <a:gd name="T9" fmla="*/ 7 h 16"/>
                <a:gd name="T10" fmla="*/ 11 w 125"/>
                <a:gd name="T11" fmla="*/ 16 h 16"/>
                <a:gd name="T12" fmla="*/ 115 w 125"/>
                <a:gd name="T13" fmla="*/ 16 h 16"/>
                <a:gd name="T14" fmla="*/ 115 w 125"/>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6">
                  <a:moveTo>
                    <a:pt x="115" y="16"/>
                  </a:moveTo>
                  <a:cubicBezTo>
                    <a:pt x="121" y="16"/>
                    <a:pt x="125" y="11"/>
                    <a:pt x="125" y="7"/>
                  </a:cubicBezTo>
                  <a:cubicBezTo>
                    <a:pt x="125" y="3"/>
                    <a:pt x="121" y="0"/>
                    <a:pt x="115" y="0"/>
                  </a:cubicBezTo>
                  <a:cubicBezTo>
                    <a:pt x="11" y="0"/>
                    <a:pt x="11" y="0"/>
                    <a:pt x="11" y="0"/>
                  </a:cubicBezTo>
                  <a:cubicBezTo>
                    <a:pt x="5" y="0"/>
                    <a:pt x="0" y="3"/>
                    <a:pt x="0" y="7"/>
                  </a:cubicBezTo>
                  <a:cubicBezTo>
                    <a:pt x="0" y="11"/>
                    <a:pt x="5" y="16"/>
                    <a:pt x="11" y="16"/>
                  </a:cubicBezTo>
                  <a:cubicBezTo>
                    <a:pt x="115" y="16"/>
                    <a:pt x="115" y="16"/>
                    <a:pt x="115" y="16"/>
                  </a:cubicBezTo>
                  <a:cubicBezTo>
                    <a:pt x="115" y="16"/>
                    <a:pt x="115" y="16"/>
                    <a:pt x="11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5" name="Freeform 10">
              <a:extLst>
                <a:ext uri="{FF2B5EF4-FFF2-40B4-BE49-F238E27FC236}">
                  <a16:creationId xmlns:a16="http://schemas.microsoft.com/office/drawing/2014/main" id="{A799E625-0EB7-6E4F-9E44-7BF7A1694E11}"/>
                </a:ext>
              </a:extLst>
            </p:cNvPr>
            <p:cNvSpPr>
              <a:spLocks/>
            </p:cNvSpPr>
            <p:nvPr/>
          </p:nvSpPr>
          <p:spPr bwMode="auto">
            <a:xfrm>
              <a:off x="3105151" y="2052638"/>
              <a:ext cx="374650" cy="44450"/>
            </a:xfrm>
            <a:custGeom>
              <a:avLst/>
              <a:gdLst>
                <a:gd name="T0" fmla="*/ 0 w 125"/>
                <a:gd name="T1" fmla="*/ 7 h 15"/>
                <a:gd name="T2" fmla="*/ 11 w 125"/>
                <a:gd name="T3" fmla="*/ 15 h 15"/>
                <a:gd name="T4" fmla="*/ 115 w 125"/>
                <a:gd name="T5" fmla="*/ 15 h 15"/>
                <a:gd name="T6" fmla="*/ 125 w 125"/>
                <a:gd name="T7" fmla="*/ 7 h 15"/>
                <a:gd name="T8" fmla="*/ 115 w 125"/>
                <a:gd name="T9" fmla="*/ 0 h 15"/>
                <a:gd name="T10" fmla="*/ 11 w 125"/>
                <a:gd name="T11" fmla="*/ 0 h 15"/>
                <a:gd name="T12" fmla="*/ 0 w 125"/>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5" h="15">
                  <a:moveTo>
                    <a:pt x="0" y="7"/>
                  </a:moveTo>
                  <a:cubicBezTo>
                    <a:pt x="0" y="11"/>
                    <a:pt x="5" y="15"/>
                    <a:pt x="11" y="15"/>
                  </a:cubicBezTo>
                  <a:cubicBezTo>
                    <a:pt x="115" y="15"/>
                    <a:pt x="115" y="15"/>
                    <a:pt x="115" y="15"/>
                  </a:cubicBezTo>
                  <a:cubicBezTo>
                    <a:pt x="121" y="15"/>
                    <a:pt x="125" y="11"/>
                    <a:pt x="125" y="7"/>
                  </a:cubicBezTo>
                  <a:cubicBezTo>
                    <a:pt x="125" y="3"/>
                    <a:pt x="121" y="0"/>
                    <a:pt x="115" y="0"/>
                  </a:cubicBezTo>
                  <a:cubicBezTo>
                    <a:pt x="11" y="0"/>
                    <a:pt x="11" y="0"/>
                    <a:pt x="11" y="0"/>
                  </a:cubicBezTo>
                  <a:cubicBezTo>
                    <a:pt x="5" y="0"/>
                    <a:pt x="0" y="3"/>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6" name="Freeform 11">
              <a:extLst>
                <a:ext uri="{FF2B5EF4-FFF2-40B4-BE49-F238E27FC236}">
                  <a16:creationId xmlns:a16="http://schemas.microsoft.com/office/drawing/2014/main" id="{67A22B8B-D0DA-1444-A1EC-BA4895CC90FC}"/>
                </a:ext>
              </a:extLst>
            </p:cNvPr>
            <p:cNvSpPr>
              <a:spLocks/>
            </p:cNvSpPr>
            <p:nvPr/>
          </p:nvSpPr>
          <p:spPr bwMode="auto">
            <a:xfrm>
              <a:off x="3105151" y="1984376"/>
              <a:ext cx="374650" cy="47625"/>
            </a:xfrm>
            <a:custGeom>
              <a:avLst/>
              <a:gdLst>
                <a:gd name="T0" fmla="*/ 125 w 125"/>
                <a:gd name="T1" fmla="*/ 8 h 16"/>
                <a:gd name="T2" fmla="*/ 115 w 125"/>
                <a:gd name="T3" fmla="*/ 0 h 16"/>
                <a:gd name="T4" fmla="*/ 11 w 125"/>
                <a:gd name="T5" fmla="*/ 0 h 16"/>
                <a:gd name="T6" fmla="*/ 0 w 125"/>
                <a:gd name="T7" fmla="*/ 8 h 16"/>
                <a:gd name="T8" fmla="*/ 11 w 125"/>
                <a:gd name="T9" fmla="*/ 16 h 16"/>
                <a:gd name="T10" fmla="*/ 115 w 125"/>
                <a:gd name="T11" fmla="*/ 16 h 16"/>
                <a:gd name="T12" fmla="*/ 125 w 12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5" h="16">
                  <a:moveTo>
                    <a:pt x="125" y="8"/>
                  </a:moveTo>
                  <a:cubicBezTo>
                    <a:pt x="125" y="3"/>
                    <a:pt x="121" y="0"/>
                    <a:pt x="115" y="0"/>
                  </a:cubicBezTo>
                  <a:cubicBezTo>
                    <a:pt x="11" y="0"/>
                    <a:pt x="11" y="0"/>
                    <a:pt x="11" y="0"/>
                  </a:cubicBezTo>
                  <a:cubicBezTo>
                    <a:pt x="5" y="0"/>
                    <a:pt x="0" y="3"/>
                    <a:pt x="0" y="8"/>
                  </a:cubicBezTo>
                  <a:cubicBezTo>
                    <a:pt x="0" y="12"/>
                    <a:pt x="5" y="16"/>
                    <a:pt x="11" y="16"/>
                  </a:cubicBezTo>
                  <a:cubicBezTo>
                    <a:pt x="115" y="16"/>
                    <a:pt x="115" y="16"/>
                    <a:pt x="115" y="16"/>
                  </a:cubicBezTo>
                  <a:cubicBezTo>
                    <a:pt x="121" y="16"/>
                    <a:pt x="125" y="12"/>
                    <a:pt x="12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7" name="Freeform 12">
              <a:extLst>
                <a:ext uri="{FF2B5EF4-FFF2-40B4-BE49-F238E27FC236}">
                  <a16:creationId xmlns:a16="http://schemas.microsoft.com/office/drawing/2014/main" id="{2F1D78D4-35DE-8449-A644-7F61B9FA0902}"/>
                </a:ext>
              </a:extLst>
            </p:cNvPr>
            <p:cNvSpPr>
              <a:spLocks/>
            </p:cNvSpPr>
            <p:nvPr/>
          </p:nvSpPr>
          <p:spPr bwMode="auto">
            <a:xfrm>
              <a:off x="3165476" y="2120901"/>
              <a:ext cx="257175" cy="44450"/>
            </a:xfrm>
            <a:custGeom>
              <a:avLst/>
              <a:gdLst>
                <a:gd name="T0" fmla="*/ 0 w 86"/>
                <a:gd name="T1" fmla="*/ 0 h 15"/>
                <a:gd name="T2" fmla="*/ 43 w 86"/>
                <a:gd name="T3" fmla="*/ 15 h 15"/>
                <a:gd name="T4" fmla="*/ 86 w 86"/>
                <a:gd name="T5" fmla="*/ 0 h 15"/>
                <a:gd name="T6" fmla="*/ 0 w 86"/>
                <a:gd name="T7" fmla="*/ 0 h 15"/>
                <a:gd name="T8" fmla="*/ 0 w 86"/>
                <a:gd name="T9" fmla="*/ 0 h 15"/>
              </a:gdLst>
              <a:ahLst/>
              <a:cxnLst>
                <a:cxn ang="0">
                  <a:pos x="T0" y="T1"/>
                </a:cxn>
                <a:cxn ang="0">
                  <a:pos x="T2" y="T3"/>
                </a:cxn>
                <a:cxn ang="0">
                  <a:pos x="T4" y="T5"/>
                </a:cxn>
                <a:cxn ang="0">
                  <a:pos x="T6" y="T7"/>
                </a:cxn>
                <a:cxn ang="0">
                  <a:pos x="T8" y="T9"/>
                </a:cxn>
              </a:cxnLst>
              <a:rect l="0" t="0" r="r" b="b"/>
              <a:pathLst>
                <a:path w="86" h="15">
                  <a:moveTo>
                    <a:pt x="0" y="0"/>
                  </a:moveTo>
                  <a:cubicBezTo>
                    <a:pt x="11" y="10"/>
                    <a:pt x="26" y="15"/>
                    <a:pt x="43" y="15"/>
                  </a:cubicBezTo>
                  <a:cubicBezTo>
                    <a:pt x="60" y="15"/>
                    <a:pt x="75" y="10"/>
                    <a:pt x="86"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 name="Freeform 13">
              <a:extLst>
                <a:ext uri="{FF2B5EF4-FFF2-40B4-BE49-F238E27FC236}">
                  <a16:creationId xmlns:a16="http://schemas.microsoft.com/office/drawing/2014/main" id="{52B69780-8558-8342-9996-59B66858BC2E}"/>
                </a:ext>
              </a:extLst>
            </p:cNvPr>
            <p:cNvSpPr>
              <a:spLocks/>
            </p:cNvSpPr>
            <p:nvPr/>
          </p:nvSpPr>
          <p:spPr bwMode="auto">
            <a:xfrm>
              <a:off x="3659188" y="1498601"/>
              <a:ext cx="257175" cy="49213"/>
            </a:xfrm>
            <a:custGeom>
              <a:avLst/>
              <a:gdLst>
                <a:gd name="T0" fmla="*/ 76 w 86"/>
                <a:gd name="T1" fmla="*/ 16 h 16"/>
                <a:gd name="T2" fmla="*/ 86 w 86"/>
                <a:gd name="T3" fmla="*/ 8 h 16"/>
                <a:gd name="T4" fmla="*/ 76 w 86"/>
                <a:gd name="T5" fmla="*/ 0 h 16"/>
                <a:gd name="T6" fmla="*/ 3 w 86"/>
                <a:gd name="T7" fmla="*/ 0 h 16"/>
                <a:gd name="T8" fmla="*/ 0 w 86"/>
                <a:gd name="T9" fmla="*/ 16 h 16"/>
                <a:gd name="T10" fmla="*/ 76 w 86"/>
                <a:gd name="T11" fmla="*/ 16 h 16"/>
                <a:gd name="T12" fmla="*/ 76 w 8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6" h="16">
                  <a:moveTo>
                    <a:pt x="76" y="16"/>
                  </a:moveTo>
                  <a:cubicBezTo>
                    <a:pt x="82" y="16"/>
                    <a:pt x="86" y="13"/>
                    <a:pt x="86" y="8"/>
                  </a:cubicBezTo>
                  <a:cubicBezTo>
                    <a:pt x="86" y="4"/>
                    <a:pt x="82" y="0"/>
                    <a:pt x="76" y="0"/>
                  </a:cubicBezTo>
                  <a:cubicBezTo>
                    <a:pt x="3" y="0"/>
                    <a:pt x="3" y="0"/>
                    <a:pt x="3" y="0"/>
                  </a:cubicBezTo>
                  <a:cubicBezTo>
                    <a:pt x="2" y="6"/>
                    <a:pt x="2" y="12"/>
                    <a:pt x="0" y="16"/>
                  </a:cubicBezTo>
                  <a:cubicBezTo>
                    <a:pt x="76" y="16"/>
                    <a:pt x="76" y="16"/>
                    <a:pt x="76" y="16"/>
                  </a:cubicBezTo>
                  <a:cubicBezTo>
                    <a:pt x="76" y="16"/>
                    <a:pt x="76" y="16"/>
                    <a:pt x="7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 name="Freeform 14">
              <a:extLst>
                <a:ext uri="{FF2B5EF4-FFF2-40B4-BE49-F238E27FC236}">
                  <a16:creationId xmlns:a16="http://schemas.microsoft.com/office/drawing/2014/main" id="{C91F01C4-B268-F144-A11F-4BEA711D8521}"/>
                </a:ext>
              </a:extLst>
            </p:cNvPr>
            <p:cNvSpPr>
              <a:spLocks/>
            </p:cNvSpPr>
            <p:nvPr/>
          </p:nvSpPr>
          <p:spPr bwMode="auto">
            <a:xfrm>
              <a:off x="3565526" y="1081088"/>
              <a:ext cx="165100" cy="160338"/>
            </a:xfrm>
            <a:custGeom>
              <a:avLst/>
              <a:gdLst>
                <a:gd name="T0" fmla="*/ 50 w 55"/>
                <a:gd name="T1" fmla="*/ 17 h 54"/>
                <a:gd name="T2" fmla="*/ 50 w 55"/>
                <a:gd name="T3" fmla="*/ 3 h 54"/>
                <a:gd name="T4" fmla="*/ 43 w 55"/>
                <a:gd name="T5" fmla="*/ 0 h 54"/>
                <a:gd name="T6" fmla="*/ 36 w 55"/>
                <a:gd name="T7" fmla="*/ 3 h 54"/>
                <a:gd name="T8" fmla="*/ 0 w 55"/>
                <a:gd name="T9" fmla="*/ 39 h 54"/>
                <a:gd name="T10" fmla="*/ 13 w 55"/>
                <a:gd name="T11" fmla="*/ 54 h 54"/>
                <a:gd name="T12" fmla="*/ 50 w 55"/>
                <a:gd name="T13" fmla="*/ 17 h 54"/>
                <a:gd name="T14" fmla="*/ 50 w 55"/>
                <a:gd name="T15" fmla="*/ 1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4">
                  <a:moveTo>
                    <a:pt x="50" y="17"/>
                  </a:moveTo>
                  <a:cubicBezTo>
                    <a:pt x="55" y="13"/>
                    <a:pt x="55" y="7"/>
                    <a:pt x="50" y="3"/>
                  </a:cubicBezTo>
                  <a:cubicBezTo>
                    <a:pt x="49" y="1"/>
                    <a:pt x="46" y="0"/>
                    <a:pt x="43" y="0"/>
                  </a:cubicBezTo>
                  <a:cubicBezTo>
                    <a:pt x="40" y="0"/>
                    <a:pt x="39" y="1"/>
                    <a:pt x="36" y="3"/>
                  </a:cubicBezTo>
                  <a:cubicBezTo>
                    <a:pt x="0" y="39"/>
                    <a:pt x="0" y="39"/>
                    <a:pt x="0" y="39"/>
                  </a:cubicBezTo>
                  <a:cubicBezTo>
                    <a:pt x="6" y="43"/>
                    <a:pt x="8" y="49"/>
                    <a:pt x="13" y="54"/>
                  </a:cubicBezTo>
                  <a:cubicBezTo>
                    <a:pt x="50" y="17"/>
                    <a:pt x="50" y="17"/>
                    <a:pt x="50" y="17"/>
                  </a:cubicBezTo>
                  <a:cubicBezTo>
                    <a:pt x="50" y="17"/>
                    <a:pt x="50" y="17"/>
                    <a:pt x="5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0" name="Freeform 15">
              <a:extLst>
                <a:ext uri="{FF2B5EF4-FFF2-40B4-BE49-F238E27FC236}">
                  <a16:creationId xmlns:a16="http://schemas.microsoft.com/office/drawing/2014/main" id="{B02DFAA0-38CC-324E-8FBE-D9BF7BC1292B}"/>
                </a:ext>
              </a:extLst>
            </p:cNvPr>
            <p:cNvSpPr>
              <a:spLocks/>
            </p:cNvSpPr>
            <p:nvPr/>
          </p:nvSpPr>
          <p:spPr bwMode="auto">
            <a:xfrm>
              <a:off x="2838451" y="1081088"/>
              <a:ext cx="165100" cy="160338"/>
            </a:xfrm>
            <a:custGeom>
              <a:avLst/>
              <a:gdLst>
                <a:gd name="T0" fmla="*/ 19 w 55"/>
                <a:gd name="T1" fmla="*/ 3 h 54"/>
                <a:gd name="T2" fmla="*/ 12 w 55"/>
                <a:gd name="T3" fmla="*/ 0 h 54"/>
                <a:gd name="T4" fmla="*/ 4 w 55"/>
                <a:gd name="T5" fmla="*/ 3 h 54"/>
                <a:gd name="T6" fmla="*/ 4 w 55"/>
                <a:gd name="T7" fmla="*/ 17 h 54"/>
                <a:gd name="T8" fmla="*/ 42 w 55"/>
                <a:gd name="T9" fmla="*/ 54 h 54"/>
                <a:gd name="T10" fmla="*/ 55 w 55"/>
                <a:gd name="T11" fmla="*/ 39 h 54"/>
                <a:gd name="T12" fmla="*/ 19 w 55"/>
                <a:gd name="T13" fmla="*/ 3 h 54"/>
                <a:gd name="T14" fmla="*/ 19 w 55"/>
                <a:gd name="T15" fmla="*/ 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4">
                  <a:moveTo>
                    <a:pt x="19" y="3"/>
                  </a:moveTo>
                  <a:cubicBezTo>
                    <a:pt x="17" y="1"/>
                    <a:pt x="15" y="0"/>
                    <a:pt x="12" y="0"/>
                  </a:cubicBezTo>
                  <a:cubicBezTo>
                    <a:pt x="9" y="0"/>
                    <a:pt x="7" y="1"/>
                    <a:pt x="4" y="3"/>
                  </a:cubicBezTo>
                  <a:cubicBezTo>
                    <a:pt x="0" y="7"/>
                    <a:pt x="0" y="13"/>
                    <a:pt x="4" y="17"/>
                  </a:cubicBezTo>
                  <a:cubicBezTo>
                    <a:pt x="42" y="54"/>
                    <a:pt x="42" y="54"/>
                    <a:pt x="42" y="54"/>
                  </a:cubicBezTo>
                  <a:cubicBezTo>
                    <a:pt x="46" y="49"/>
                    <a:pt x="51" y="43"/>
                    <a:pt x="55" y="39"/>
                  </a:cubicBezTo>
                  <a:cubicBezTo>
                    <a:pt x="19" y="3"/>
                    <a:pt x="19" y="3"/>
                    <a:pt x="19" y="3"/>
                  </a:cubicBezTo>
                  <a:cubicBezTo>
                    <a:pt x="19" y="3"/>
                    <a:pt x="19" y="3"/>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 name="Freeform 16">
              <a:extLst>
                <a:ext uri="{FF2B5EF4-FFF2-40B4-BE49-F238E27FC236}">
                  <a16:creationId xmlns:a16="http://schemas.microsoft.com/office/drawing/2014/main" id="{4BC1392D-5BF6-DF4E-82B5-108350696CA4}"/>
                </a:ext>
              </a:extLst>
            </p:cNvPr>
            <p:cNvSpPr>
              <a:spLocks/>
            </p:cNvSpPr>
            <p:nvPr/>
          </p:nvSpPr>
          <p:spPr bwMode="auto">
            <a:xfrm>
              <a:off x="2673351" y="1498601"/>
              <a:ext cx="257175" cy="49213"/>
            </a:xfrm>
            <a:custGeom>
              <a:avLst/>
              <a:gdLst>
                <a:gd name="T0" fmla="*/ 10 w 86"/>
                <a:gd name="T1" fmla="*/ 0 h 16"/>
                <a:gd name="T2" fmla="*/ 0 w 86"/>
                <a:gd name="T3" fmla="*/ 8 h 16"/>
                <a:gd name="T4" fmla="*/ 10 w 86"/>
                <a:gd name="T5" fmla="*/ 16 h 16"/>
                <a:gd name="T6" fmla="*/ 86 w 86"/>
                <a:gd name="T7" fmla="*/ 16 h 16"/>
                <a:gd name="T8" fmla="*/ 82 w 86"/>
                <a:gd name="T9" fmla="*/ 0 h 16"/>
              </a:gdLst>
              <a:ahLst/>
              <a:cxnLst>
                <a:cxn ang="0">
                  <a:pos x="T0" y="T1"/>
                </a:cxn>
                <a:cxn ang="0">
                  <a:pos x="T2" y="T3"/>
                </a:cxn>
                <a:cxn ang="0">
                  <a:pos x="T4" y="T5"/>
                </a:cxn>
                <a:cxn ang="0">
                  <a:pos x="T6" y="T7"/>
                </a:cxn>
                <a:cxn ang="0">
                  <a:pos x="T8" y="T9"/>
                </a:cxn>
              </a:cxnLst>
              <a:rect l="0" t="0" r="r" b="b"/>
              <a:pathLst>
                <a:path w="86" h="16">
                  <a:moveTo>
                    <a:pt x="10" y="0"/>
                  </a:moveTo>
                  <a:cubicBezTo>
                    <a:pt x="5" y="0"/>
                    <a:pt x="0" y="4"/>
                    <a:pt x="0" y="8"/>
                  </a:cubicBezTo>
                  <a:cubicBezTo>
                    <a:pt x="0" y="13"/>
                    <a:pt x="5" y="16"/>
                    <a:pt x="10" y="16"/>
                  </a:cubicBezTo>
                  <a:cubicBezTo>
                    <a:pt x="86" y="16"/>
                    <a:pt x="86" y="16"/>
                    <a:pt x="86" y="16"/>
                  </a:cubicBezTo>
                  <a:cubicBezTo>
                    <a:pt x="84" y="12"/>
                    <a:pt x="84" y="6"/>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2" name="Freeform 17">
              <a:extLst>
                <a:ext uri="{FF2B5EF4-FFF2-40B4-BE49-F238E27FC236}">
                  <a16:creationId xmlns:a16="http://schemas.microsoft.com/office/drawing/2014/main" id="{42B72CDA-8C08-A64E-9B84-69EDA2D42F3F}"/>
                </a:ext>
              </a:extLst>
            </p:cNvPr>
            <p:cNvSpPr>
              <a:spLocks/>
            </p:cNvSpPr>
            <p:nvPr/>
          </p:nvSpPr>
          <p:spPr bwMode="auto">
            <a:xfrm>
              <a:off x="3260726" y="915988"/>
              <a:ext cx="68263" cy="141288"/>
            </a:xfrm>
            <a:custGeom>
              <a:avLst/>
              <a:gdLst>
                <a:gd name="T0" fmla="*/ 12 w 23"/>
                <a:gd name="T1" fmla="*/ 47 h 47"/>
                <a:gd name="T2" fmla="*/ 12 w 23"/>
                <a:gd name="T3" fmla="*/ 47 h 47"/>
                <a:gd name="T4" fmla="*/ 13 w 23"/>
                <a:gd name="T5" fmla="*/ 47 h 47"/>
                <a:gd name="T6" fmla="*/ 23 w 23"/>
                <a:gd name="T7" fmla="*/ 47 h 47"/>
                <a:gd name="T8" fmla="*/ 23 w 23"/>
                <a:gd name="T9" fmla="*/ 9 h 47"/>
                <a:gd name="T10" fmla="*/ 12 w 23"/>
                <a:gd name="T11" fmla="*/ 0 h 47"/>
                <a:gd name="T12" fmla="*/ 0 w 23"/>
                <a:gd name="T13" fmla="*/ 9 h 47"/>
                <a:gd name="T14" fmla="*/ 0 w 23"/>
                <a:gd name="T15" fmla="*/ 47 h 47"/>
                <a:gd name="T16" fmla="*/ 10 w 23"/>
                <a:gd name="T17" fmla="*/ 47 h 47"/>
                <a:gd name="T18" fmla="*/ 12 w 23"/>
                <a:gd name="T19" fmla="*/ 47 h 47"/>
                <a:gd name="T20" fmla="*/ 12 w 2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12" y="47"/>
                  </a:moveTo>
                  <a:cubicBezTo>
                    <a:pt x="12" y="47"/>
                    <a:pt x="12" y="47"/>
                    <a:pt x="12" y="47"/>
                  </a:cubicBezTo>
                  <a:cubicBezTo>
                    <a:pt x="13" y="47"/>
                    <a:pt x="13" y="47"/>
                    <a:pt x="13" y="47"/>
                  </a:cubicBezTo>
                  <a:cubicBezTo>
                    <a:pt x="17" y="47"/>
                    <a:pt x="20" y="47"/>
                    <a:pt x="23" y="47"/>
                  </a:cubicBezTo>
                  <a:cubicBezTo>
                    <a:pt x="23" y="9"/>
                    <a:pt x="23" y="9"/>
                    <a:pt x="23" y="9"/>
                  </a:cubicBezTo>
                  <a:cubicBezTo>
                    <a:pt x="23" y="4"/>
                    <a:pt x="18" y="0"/>
                    <a:pt x="12" y="0"/>
                  </a:cubicBezTo>
                  <a:cubicBezTo>
                    <a:pt x="5" y="0"/>
                    <a:pt x="0" y="4"/>
                    <a:pt x="0" y="9"/>
                  </a:cubicBezTo>
                  <a:cubicBezTo>
                    <a:pt x="0" y="47"/>
                    <a:pt x="0" y="47"/>
                    <a:pt x="0" y="47"/>
                  </a:cubicBezTo>
                  <a:cubicBezTo>
                    <a:pt x="3" y="47"/>
                    <a:pt x="7" y="47"/>
                    <a:pt x="10" y="47"/>
                  </a:cubicBezTo>
                  <a:cubicBezTo>
                    <a:pt x="12" y="47"/>
                    <a:pt x="12" y="47"/>
                    <a:pt x="12" y="47"/>
                  </a:cubicBezTo>
                  <a:cubicBezTo>
                    <a:pt x="12" y="47"/>
                    <a:pt x="12" y="47"/>
                    <a:pt x="1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3" name="Freeform 18">
              <a:extLst>
                <a:ext uri="{FF2B5EF4-FFF2-40B4-BE49-F238E27FC236}">
                  <a16:creationId xmlns:a16="http://schemas.microsoft.com/office/drawing/2014/main" id="{CC6154D8-0DDB-4546-BD1B-A04DEF5F0C8A}"/>
                </a:ext>
              </a:extLst>
            </p:cNvPr>
            <p:cNvSpPr>
              <a:spLocks noEditPoints="1"/>
            </p:cNvSpPr>
            <p:nvPr/>
          </p:nvSpPr>
          <p:spPr bwMode="auto">
            <a:xfrm>
              <a:off x="1811338" y="1906588"/>
              <a:ext cx="1527176" cy="1263649"/>
            </a:xfrm>
            <a:custGeom>
              <a:avLst/>
              <a:gdLst>
                <a:gd name="T0" fmla="*/ 495 w 510"/>
                <a:gd name="T1" fmla="*/ 108 h 423"/>
                <a:gd name="T2" fmla="*/ 407 w 510"/>
                <a:gd name="T3" fmla="*/ 20 h 423"/>
                <a:gd name="T4" fmla="*/ 409 w 510"/>
                <a:gd name="T5" fmla="*/ 2 h 423"/>
                <a:gd name="T6" fmla="*/ 366 w 510"/>
                <a:gd name="T7" fmla="*/ 0 h 423"/>
                <a:gd name="T8" fmla="*/ 322 w 510"/>
                <a:gd name="T9" fmla="*/ 0 h 423"/>
                <a:gd name="T10" fmla="*/ 317 w 510"/>
                <a:gd name="T11" fmla="*/ 0 h 423"/>
                <a:gd name="T12" fmla="*/ 183 w 510"/>
                <a:gd name="T13" fmla="*/ 0 h 423"/>
                <a:gd name="T14" fmla="*/ 182 w 510"/>
                <a:gd name="T15" fmla="*/ 0 h 423"/>
                <a:gd name="T16" fmla="*/ 132 w 510"/>
                <a:gd name="T17" fmla="*/ 0 h 423"/>
                <a:gd name="T18" fmla="*/ 1 w 510"/>
                <a:gd name="T19" fmla="*/ 73 h 423"/>
                <a:gd name="T20" fmla="*/ 1 w 510"/>
                <a:gd name="T21" fmla="*/ 87 h 423"/>
                <a:gd name="T22" fmla="*/ 0 w 510"/>
                <a:gd name="T23" fmla="*/ 87 h 423"/>
                <a:gd name="T24" fmla="*/ 0 w 510"/>
                <a:gd name="T25" fmla="*/ 342 h 423"/>
                <a:gd name="T26" fmla="*/ 0 w 510"/>
                <a:gd name="T27" fmla="*/ 342 h 423"/>
                <a:gd name="T28" fmla="*/ 0 w 510"/>
                <a:gd name="T29" fmla="*/ 350 h 423"/>
                <a:gd name="T30" fmla="*/ 132 w 510"/>
                <a:gd name="T31" fmla="*/ 423 h 423"/>
                <a:gd name="T32" fmla="*/ 182 w 510"/>
                <a:gd name="T33" fmla="*/ 423 h 423"/>
                <a:gd name="T34" fmla="*/ 182 w 510"/>
                <a:gd name="T35" fmla="*/ 423 h 423"/>
                <a:gd name="T36" fmla="*/ 321 w 510"/>
                <a:gd name="T37" fmla="*/ 423 h 423"/>
                <a:gd name="T38" fmla="*/ 322 w 510"/>
                <a:gd name="T39" fmla="*/ 421 h 423"/>
                <a:gd name="T40" fmla="*/ 366 w 510"/>
                <a:gd name="T41" fmla="*/ 421 h 423"/>
                <a:gd name="T42" fmla="*/ 510 w 510"/>
                <a:gd name="T43" fmla="*/ 348 h 423"/>
                <a:gd name="T44" fmla="*/ 510 w 510"/>
                <a:gd name="T45" fmla="*/ 346 h 423"/>
                <a:gd name="T46" fmla="*/ 510 w 510"/>
                <a:gd name="T47" fmla="*/ 106 h 423"/>
                <a:gd name="T48" fmla="*/ 495 w 510"/>
                <a:gd name="T49" fmla="*/ 108 h 423"/>
                <a:gd name="T50" fmla="*/ 134 w 510"/>
                <a:gd name="T51" fmla="*/ 170 h 423"/>
                <a:gd name="T52" fmla="*/ 168 w 510"/>
                <a:gd name="T53" fmla="*/ 136 h 423"/>
                <a:gd name="T54" fmla="*/ 202 w 510"/>
                <a:gd name="T55" fmla="*/ 170 h 423"/>
                <a:gd name="T56" fmla="*/ 168 w 510"/>
                <a:gd name="T57" fmla="*/ 204 h 423"/>
                <a:gd name="T58" fmla="*/ 134 w 510"/>
                <a:gd name="T59" fmla="*/ 170 h 423"/>
                <a:gd name="T60" fmla="*/ 336 w 510"/>
                <a:gd name="T61" fmla="*/ 294 h 423"/>
                <a:gd name="T62" fmla="*/ 298 w 510"/>
                <a:gd name="T63" fmla="*/ 309 h 423"/>
                <a:gd name="T64" fmla="*/ 254 w 510"/>
                <a:gd name="T65" fmla="*/ 315 h 423"/>
                <a:gd name="T66" fmla="*/ 216 w 510"/>
                <a:gd name="T67" fmla="*/ 311 h 423"/>
                <a:gd name="T68" fmla="*/ 174 w 510"/>
                <a:gd name="T69" fmla="*/ 296 h 423"/>
                <a:gd name="T70" fmla="*/ 169 w 510"/>
                <a:gd name="T71" fmla="*/ 282 h 423"/>
                <a:gd name="T72" fmla="*/ 182 w 510"/>
                <a:gd name="T73" fmla="*/ 278 h 423"/>
                <a:gd name="T74" fmla="*/ 221 w 510"/>
                <a:gd name="T75" fmla="*/ 292 h 423"/>
                <a:gd name="T76" fmla="*/ 254 w 510"/>
                <a:gd name="T77" fmla="*/ 296 h 423"/>
                <a:gd name="T78" fmla="*/ 292 w 510"/>
                <a:gd name="T79" fmla="*/ 290 h 423"/>
                <a:gd name="T80" fmla="*/ 327 w 510"/>
                <a:gd name="T81" fmla="*/ 276 h 423"/>
                <a:gd name="T82" fmla="*/ 340 w 510"/>
                <a:gd name="T83" fmla="*/ 281 h 423"/>
                <a:gd name="T84" fmla="*/ 336 w 510"/>
                <a:gd name="T85" fmla="*/ 294 h 423"/>
                <a:gd name="T86" fmla="*/ 344 w 510"/>
                <a:gd name="T87" fmla="*/ 204 h 423"/>
                <a:gd name="T88" fmla="*/ 310 w 510"/>
                <a:gd name="T89" fmla="*/ 170 h 423"/>
                <a:gd name="T90" fmla="*/ 344 w 510"/>
                <a:gd name="T91" fmla="*/ 136 h 423"/>
                <a:gd name="T92" fmla="*/ 378 w 510"/>
                <a:gd name="T93" fmla="*/ 170 h 423"/>
                <a:gd name="T94" fmla="*/ 344 w 510"/>
                <a:gd name="T95" fmla="*/ 20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423">
                  <a:moveTo>
                    <a:pt x="495" y="108"/>
                  </a:moveTo>
                  <a:cubicBezTo>
                    <a:pt x="446" y="108"/>
                    <a:pt x="407" y="68"/>
                    <a:pt x="407" y="20"/>
                  </a:cubicBezTo>
                  <a:cubicBezTo>
                    <a:pt x="407" y="14"/>
                    <a:pt x="408" y="8"/>
                    <a:pt x="409" y="2"/>
                  </a:cubicBezTo>
                  <a:cubicBezTo>
                    <a:pt x="395" y="1"/>
                    <a:pt x="381" y="0"/>
                    <a:pt x="366" y="0"/>
                  </a:cubicBezTo>
                  <a:cubicBezTo>
                    <a:pt x="322" y="0"/>
                    <a:pt x="322" y="0"/>
                    <a:pt x="322" y="0"/>
                  </a:cubicBezTo>
                  <a:cubicBezTo>
                    <a:pt x="317" y="0"/>
                    <a:pt x="317" y="0"/>
                    <a:pt x="317" y="0"/>
                  </a:cubicBezTo>
                  <a:cubicBezTo>
                    <a:pt x="183" y="0"/>
                    <a:pt x="183" y="0"/>
                    <a:pt x="183" y="0"/>
                  </a:cubicBezTo>
                  <a:cubicBezTo>
                    <a:pt x="182" y="0"/>
                    <a:pt x="182" y="0"/>
                    <a:pt x="182" y="0"/>
                  </a:cubicBezTo>
                  <a:cubicBezTo>
                    <a:pt x="132" y="0"/>
                    <a:pt x="132" y="0"/>
                    <a:pt x="132" y="0"/>
                  </a:cubicBezTo>
                  <a:cubicBezTo>
                    <a:pt x="72" y="1"/>
                    <a:pt x="20" y="14"/>
                    <a:pt x="1" y="73"/>
                  </a:cubicBezTo>
                  <a:cubicBezTo>
                    <a:pt x="1" y="87"/>
                    <a:pt x="1" y="87"/>
                    <a:pt x="1" y="87"/>
                  </a:cubicBezTo>
                  <a:cubicBezTo>
                    <a:pt x="0" y="87"/>
                    <a:pt x="0" y="87"/>
                    <a:pt x="0" y="87"/>
                  </a:cubicBezTo>
                  <a:cubicBezTo>
                    <a:pt x="0" y="342"/>
                    <a:pt x="0" y="342"/>
                    <a:pt x="0" y="342"/>
                  </a:cubicBezTo>
                  <a:cubicBezTo>
                    <a:pt x="0" y="342"/>
                    <a:pt x="0" y="342"/>
                    <a:pt x="0" y="342"/>
                  </a:cubicBezTo>
                  <a:cubicBezTo>
                    <a:pt x="0" y="350"/>
                    <a:pt x="0" y="350"/>
                    <a:pt x="0" y="350"/>
                  </a:cubicBezTo>
                  <a:cubicBezTo>
                    <a:pt x="20" y="409"/>
                    <a:pt x="72" y="422"/>
                    <a:pt x="132" y="423"/>
                  </a:cubicBezTo>
                  <a:cubicBezTo>
                    <a:pt x="182" y="423"/>
                    <a:pt x="182" y="423"/>
                    <a:pt x="182" y="423"/>
                  </a:cubicBezTo>
                  <a:cubicBezTo>
                    <a:pt x="182" y="423"/>
                    <a:pt x="182" y="423"/>
                    <a:pt x="182" y="423"/>
                  </a:cubicBezTo>
                  <a:cubicBezTo>
                    <a:pt x="321" y="423"/>
                    <a:pt x="321" y="423"/>
                    <a:pt x="321" y="423"/>
                  </a:cubicBezTo>
                  <a:cubicBezTo>
                    <a:pt x="322" y="422"/>
                    <a:pt x="322" y="422"/>
                    <a:pt x="322" y="421"/>
                  </a:cubicBezTo>
                  <a:cubicBezTo>
                    <a:pt x="366" y="421"/>
                    <a:pt x="366" y="421"/>
                    <a:pt x="366" y="421"/>
                  </a:cubicBezTo>
                  <a:cubicBezTo>
                    <a:pt x="429" y="420"/>
                    <a:pt x="488" y="413"/>
                    <a:pt x="510" y="348"/>
                  </a:cubicBezTo>
                  <a:cubicBezTo>
                    <a:pt x="510" y="346"/>
                    <a:pt x="510" y="346"/>
                    <a:pt x="510" y="346"/>
                  </a:cubicBezTo>
                  <a:cubicBezTo>
                    <a:pt x="510" y="106"/>
                    <a:pt x="510" y="106"/>
                    <a:pt x="510" y="106"/>
                  </a:cubicBezTo>
                  <a:cubicBezTo>
                    <a:pt x="505" y="107"/>
                    <a:pt x="500" y="108"/>
                    <a:pt x="495" y="108"/>
                  </a:cubicBezTo>
                  <a:close/>
                  <a:moveTo>
                    <a:pt x="134" y="170"/>
                  </a:moveTo>
                  <a:cubicBezTo>
                    <a:pt x="134" y="151"/>
                    <a:pt x="149" y="136"/>
                    <a:pt x="168" y="136"/>
                  </a:cubicBezTo>
                  <a:cubicBezTo>
                    <a:pt x="187" y="136"/>
                    <a:pt x="202" y="151"/>
                    <a:pt x="202" y="170"/>
                  </a:cubicBezTo>
                  <a:cubicBezTo>
                    <a:pt x="202" y="188"/>
                    <a:pt x="187" y="204"/>
                    <a:pt x="168" y="204"/>
                  </a:cubicBezTo>
                  <a:cubicBezTo>
                    <a:pt x="149" y="204"/>
                    <a:pt x="134" y="188"/>
                    <a:pt x="134" y="170"/>
                  </a:cubicBezTo>
                  <a:close/>
                  <a:moveTo>
                    <a:pt x="336" y="294"/>
                  </a:moveTo>
                  <a:cubicBezTo>
                    <a:pt x="324" y="300"/>
                    <a:pt x="311" y="305"/>
                    <a:pt x="298" y="309"/>
                  </a:cubicBezTo>
                  <a:cubicBezTo>
                    <a:pt x="284" y="313"/>
                    <a:pt x="270" y="315"/>
                    <a:pt x="254" y="315"/>
                  </a:cubicBezTo>
                  <a:cubicBezTo>
                    <a:pt x="242" y="315"/>
                    <a:pt x="230" y="314"/>
                    <a:pt x="216" y="311"/>
                  </a:cubicBezTo>
                  <a:cubicBezTo>
                    <a:pt x="203" y="308"/>
                    <a:pt x="189" y="303"/>
                    <a:pt x="174" y="296"/>
                  </a:cubicBezTo>
                  <a:cubicBezTo>
                    <a:pt x="169" y="293"/>
                    <a:pt x="167" y="287"/>
                    <a:pt x="169" y="282"/>
                  </a:cubicBezTo>
                  <a:cubicBezTo>
                    <a:pt x="172" y="278"/>
                    <a:pt x="178" y="275"/>
                    <a:pt x="182" y="278"/>
                  </a:cubicBezTo>
                  <a:cubicBezTo>
                    <a:pt x="197" y="284"/>
                    <a:pt x="210" y="289"/>
                    <a:pt x="221" y="292"/>
                  </a:cubicBezTo>
                  <a:cubicBezTo>
                    <a:pt x="233" y="294"/>
                    <a:pt x="244" y="296"/>
                    <a:pt x="254" y="296"/>
                  </a:cubicBezTo>
                  <a:cubicBezTo>
                    <a:pt x="268" y="296"/>
                    <a:pt x="280" y="294"/>
                    <a:pt x="292" y="290"/>
                  </a:cubicBezTo>
                  <a:cubicBezTo>
                    <a:pt x="304" y="286"/>
                    <a:pt x="316" y="282"/>
                    <a:pt x="327" y="276"/>
                  </a:cubicBezTo>
                  <a:cubicBezTo>
                    <a:pt x="332" y="274"/>
                    <a:pt x="338" y="276"/>
                    <a:pt x="340" y="281"/>
                  </a:cubicBezTo>
                  <a:cubicBezTo>
                    <a:pt x="343" y="286"/>
                    <a:pt x="340" y="292"/>
                    <a:pt x="336" y="294"/>
                  </a:cubicBezTo>
                  <a:close/>
                  <a:moveTo>
                    <a:pt x="344" y="204"/>
                  </a:moveTo>
                  <a:cubicBezTo>
                    <a:pt x="325" y="204"/>
                    <a:pt x="310" y="188"/>
                    <a:pt x="310" y="170"/>
                  </a:cubicBezTo>
                  <a:cubicBezTo>
                    <a:pt x="310" y="151"/>
                    <a:pt x="325" y="136"/>
                    <a:pt x="344" y="136"/>
                  </a:cubicBezTo>
                  <a:cubicBezTo>
                    <a:pt x="363" y="136"/>
                    <a:pt x="378" y="151"/>
                    <a:pt x="378" y="170"/>
                  </a:cubicBezTo>
                  <a:cubicBezTo>
                    <a:pt x="378" y="188"/>
                    <a:pt x="363" y="204"/>
                    <a:pt x="344"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sp>
        <p:nvSpPr>
          <p:cNvPr id="3" name="Text Placeholder 2">
            <a:extLst>
              <a:ext uri="{FF2B5EF4-FFF2-40B4-BE49-F238E27FC236}">
                <a16:creationId xmlns:a16="http://schemas.microsoft.com/office/drawing/2014/main" id="{1BD10EDB-E249-F444-ABFA-5F55DAEA74B8}"/>
              </a:ext>
            </a:extLst>
          </p:cNvPr>
          <p:cNvSpPr>
            <a:spLocks noGrp="1"/>
          </p:cNvSpPr>
          <p:nvPr>
            <p:ph type="body" sz="quarter" idx="16"/>
          </p:nvPr>
        </p:nvSpPr>
        <p:spPr>
          <a:xfrm>
            <a:off x="180000" y="180000"/>
            <a:ext cx="8784000" cy="1080000"/>
          </a:xfrm>
        </p:spPr>
        <p:txBody>
          <a:bodyPr lIns="180000" rIns="180000" anchor="ctr">
            <a:normAutofit/>
          </a:bodyPr>
          <a:lstStyle>
            <a:lvl1pPr marL="0" indent="0">
              <a:buNone/>
              <a:defRPr sz="2400" b="1"/>
            </a:lvl1pPr>
            <a:lvl2pPr marL="342892" indent="0">
              <a:buNone/>
              <a:defRPr/>
            </a:lvl2pPr>
            <a:lvl3pPr marL="685783" indent="0">
              <a:buNone/>
              <a:defRPr/>
            </a:lvl3pPr>
            <a:lvl4pPr marL="1028675" indent="0">
              <a:buNone/>
              <a:defRPr/>
            </a:lvl4pPr>
            <a:lvl5pPr marL="1371566" indent="0">
              <a:buNone/>
              <a:defRPr/>
            </a:lvl5pPr>
          </a:lstStyle>
          <a:p>
            <a:pPr lvl="0"/>
            <a:r>
              <a:rPr lang="en-US"/>
              <a:t>Edit Master text styles</a:t>
            </a:r>
            <a:endParaRPr lang="en-GB"/>
          </a:p>
        </p:txBody>
      </p:sp>
      <p:sp>
        <p:nvSpPr>
          <p:cNvPr id="34" name="Footer Placeholder 4">
            <a:extLst>
              <a:ext uri="{FF2B5EF4-FFF2-40B4-BE49-F238E27FC236}">
                <a16:creationId xmlns:a16="http://schemas.microsoft.com/office/drawing/2014/main" id="{2F5F1167-961E-D041-B8A0-F2CED36F4EE7}"/>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35" name="Slide Number Placeholder 5">
            <a:extLst>
              <a:ext uri="{FF2B5EF4-FFF2-40B4-BE49-F238E27FC236}">
                <a16:creationId xmlns:a16="http://schemas.microsoft.com/office/drawing/2014/main" id="{5752922D-BAC3-2A42-A578-9A8FCE65B14D}"/>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36" name="Footer Placeholder 4">
            <a:extLst>
              <a:ext uri="{FF2B5EF4-FFF2-40B4-BE49-F238E27FC236}">
                <a16:creationId xmlns:a16="http://schemas.microsoft.com/office/drawing/2014/main" id="{83A2A561-B067-4656-BE5C-D68998A82D7E}"/>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03679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Energise Peopl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21CFAB-5570-164C-A7DE-AF97C12BAC6C}"/>
              </a:ext>
            </a:extLst>
          </p:cNvPr>
          <p:cNvSpPr/>
          <p:nvPr userDrawn="1"/>
        </p:nvSpPr>
        <p:spPr>
          <a:xfrm>
            <a:off x="180000" y="175022"/>
            <a:ext cx="878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0"/>
          <a:lstStyle/>
          <a:p>
            <a:pPr marL="11113" indent="-11113" algn="l">
              <a:lnSpc>
                <a:spcPct val="90000"/>
              </a:lnSpc>
              <a:tabLst/>
            </a:pPr>
            <a:endParaRPr lang="en-US" sz="2400" b="1">
              <a:solidFill>
                <a:schemeClr val="tx2"/>
              </a:solidFill>
            </a:endParaRP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80000" y="1267714"/>
            <a:ext cx="8784000" cy="792000"/>
          </a:xfrm>
        </p:spPr>
        <p:txBody>
          <a:bodyPr lIns="180000" tIns="144000" rIns="251999" bIns="144000" anchor="t" anchorCtr="0">
            <a:normAutofit/>
          </a:bodyPr>
          <a:lstStyle>
            <a:lvl1pPr marL="0" indent="0">
              <a:lnSpc>
                <a:spcPct val="90000"/>
              </a:lnSpc>
              <a:spcBef>
                <a:spcPts val="0"/>
              </a:spcBef>
              <a:buNone/>
              <a:defRPr sz="1800" b="1">
                <a:solidFill>
                  <a:schemeClr val="tx2"/>
                </a:solidFill>
              </a:defRPr>
            </a:lvl1pPr>
            <a:lvl2pPr marL="342892" indent="0">
              <a:buNone/>
              <a:defRPr/>
            </a:lvl2pPr>
          </a:lstStyle>
          <a:p>
            <a:pPr lvl="0"/>
            <a:r>
              <a:rPr lang="en-US"/>
              <a:t>Edit Master text styles</a:t>
            </a:r>
          </a:p>
        </p:txBody>
      </p:sp>
      <p:sp>
        <p:nvSpPr>
          <p:cNvPr id="3" name="Text Placeholder 2">
            <a:extLst>
              <a:ext uri="{FF2B5EF4-FFF2-40B4-BE49-F238E27FC236}">
                <a16:creationId xmlns:a16="http://schemas.microsoft.com/office/drawing/2014/main" id="{1BD10EDB-E249-F444-ABFA-5F55DAEA74B8}"/>
              </a:ext>
            </a:extLst>
          </p:cNvPr>
          <p:cNvSpPr>
            <a:spLocks noGrp="1"/>
          </p:cNvSpPr>
          <p:nvPr>
            <p:ph type="body" sz="quarter" idx="16"/>
          </p:nvPr>
        </p:nvSpPr>
        <p:spPr>
          <a:xfrm>
            <a:off x="180000" y="180000"/>
            <a:ext cx="8784000" cy="1080000"/>
          </a:xfrm>
        </p:spPr>
        <p:txBody>
          <a:bodyPr lIns="180000" rIns="180000" anchor="ctr">
            <a:normAutofit/>
          </a:bodyPr>
          <a:lstStyle>
            <a:lvl1pPr marL="0" indent="0">
              <a:buNone/>
              <a:defRPr sz="2400" b="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a:t>Edit Master text styles</a:t>
            </a:r>
            <a:endParaRPr lang="en-GB"/>
          </a:p>
        </p:txBody>
      </p:sp>
      <p:sp>
        <p:nvSpPr>
          <p:cNvPr id="8" name="Footer Placeholder 4">
            <a:extLst>
              <a:ext uri="{FF2B5EF4-FFF2-40B4-BE49-F238E27FC236}">
                <a16:creationId xmlns:a16="http://schemas.microsoft.com/office/drawing/2014/main" id="{B2B3C8C3-FA2C-CB45-9837-6FB5513A7E03}"/>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9" name="Slide Number Placeholder 5">
            <a:extLst>
              <a:ext uri="{FF2B5EF4-FFF2-40B4-BE49-F238E27FC236}">
                <a16:creationId xmlns:a16="http://schemas.microsoft.com/office/drawing/2014/main" id="{980DFD64-0F2E-9F48-BE96-78C7455EFEDB}"/>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7" name="Footer Placeholder 4">
            <a:extLst>
              <a:ext uri="{FF2B5EF4-FFF2-40B4-BE49-F238E27FC236}">
                <a16:creationId xmlns:a16="http://schemas.microsoft.com/office/drawing/2014/main" id="{06D1C626-5438-4208-A16D-7D82CF98CAC6}"/>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40357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_Energise Peo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21CFAB-5570-164C-A7DE-AF97C12BAC6C}"/>
              </a:ext>
            </a:extLst>
          </p:cNvPr>
          <p:cNvSpPr/>
          <p:nvPr userDrawn="1"/>
        </p:nvSpPr>
        <p:spPr>
          <a:xfrm>
            <a:off x="180000" y="175022"/>
            <a:ext cx="8784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0"/>
          <a:lstStyle/>
          <a:p>
            <a:pPr marL="11113" indent="-11113" algn="l">
              <a:lnSpc>
                <a:spcPct val="90000"/>
              </a:lnSpc>
              <a:tabLst/>
            </a:pPr>
            <a:endParaRPr lang="en-US" sz="2400" b="1">
              <a:solidFill>
                <a:schemeClr val="bg1"/>
              </a:solidFill>
            </a:endParaRP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80000" y="1267714"/>
            <a:ext cx="8784000" cy="756000"/>
          </a:xfrm>
        </p:spPr>
        <p:txBody>
          <a:bodyPr lIns="180000" rIns="251999" anchor="ctr" anchorCtr="0">
            <a:normAutofit/>
          </a:bodyPr>
          <a:lstStyle>
            <a:lvl1pPr marL="0" indent="0">
              <a:lnSpc>
                <a:spcPct val="100000"/>
              </a:lnSpc>
              <a:spcBef>
                <a:spcPts val="0"/>
              </a:spcBef>
              <a:buNone/>
              <a:defRPr sz="1800" b="1">
                <a:solidFill>
                  <a:schemeClr val="tx2"/>
                </a:solidFill>
              </a:defRPr>
            </a:lvl1pPr>
            <a:lvl2pPr marL="342892" indent="0">
              <a:buNone/>
              <a:defRPr/>
            </a:lvl2pPr>
          </a:lstStyle>
          <a:p>
            <a:pPr lvl="0"/>
            <a:r>
              <a:rPr lang="en-US"/>
              <a:t>Edit Master text styles</a:t>
            </a:r>
          </a:p>
        </p:txBody>
      </p:sp>
      <p:sp>
        <p:nvSpPr>
          <p:cNvPr id="3" name="Text Placeholder 2">
            <a:extLst>
              <a:ext uri="{FF2B5EF4-FFF2-40B4-BE49-F238E27FC236}">
                <a16:creationId xmlns:a16="http://schemas.microsoft.com/office/drawing/2014/main" id="{1BD10EDB-E249-F444-ABFA-5F55DAEA74B8}"/>
              </a:ext>
            </a:extLst>
          </p:cNvPr>
          <p:cNvSpPr>
            <a:spLocks noGrp="1"/>
          </p:cNvSpPr>
          <p:nvPr>
            <p:ph type="body" sz="quarter" idx="16"/>
          </p:nvPr>
        </p:nvSpPr>
        <p:spPr>
          <a:xfrm>
            <a:off x="180000" y="180000"/>
            <a:ext cx="8784000" cy="1080000"/>
          </a:xfrm>
        </p:spPr>
        <p:txBody>
          <a:bodyPr lIns="180000" rIns="180000" anchor="ctr">
            <a:normAutofit/>
          </a:bodyPr>
          <a:lstStyle>
            <a:lvl1pPr marL="0" indent="0">
              <a:buNone/>
              <a:defRPr sz="2400" b="1">
                <a:solidFill>
                  <a:schemeClr val="bg1"/>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a:t>Edit Master text styles</a:t>
            </a:r>
            <a:endParaRPr lang="en-GB"/>
          </a:p>
        </p:txBody>
      </p:sp>
      <p:sp>
        <p:nvSpPr>
          <p:cNvPr id="5" name="Footer Placeholder 4">
            <a:extLst>
              <a:ext uri="{FF2B5EF4-FFF2-40B4-BE49-F238E27FC236}">
                <a16:creationId xmlns:a16="http://schemas.microsoft.com/office/drawing/2014/main" id="{D08460A9-4266-084E-BF75-269082FECCAA}"/>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7" name="Slide Number Placeholder 5">
            <a:extLst>
              <a:ext uri="{FF2B5EF4-FFF2-40B4-BE49-F238E27FC236}">
                <a16:creationId xmlns:a16="http://schemas.microsoft.com/office/drawing/2014/main" id="{57A62CA7-C7E6-544D-A1A5-3A4E225ADDAE}"/>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8" name="Footer Placeholder 4">
            <a:extLst>
              <a:ext uri="{FF2B5EF4-FFF2-40B4-BE49-F238E27FC236}">
                <a16:creationId xmlns:a16="http://schemas.microsoft.com/office/drawing/2014/main" id="{F713876C-A278-42D9-8693-03ED6AF50194}"/>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2817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_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1"/>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algn="l">
              <a:lnSpc>
                <a:spcPct val="90000"/>
              </a:lnSpc>
            </a:pPr>
            <a:r>
              <a:rPr lang="en-US" sz="1800" b="1">
                <a:solidFill>
                  <a:schemeClr val="bg1"/>
                </a:solidFill>
              </a:rPr>
              <a:t>Drive demand</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2"/>
                </a:solidFill>
              </a:defRPr>
            </a:lvl1pPr>
            <a:lvl2pPr marL="342892"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2"/>
            <a:ext cx="4050000" cy="2309999"/>
          </a:xfrm>
        </p:spPr>
        <p:txBody>
          <a:bodyPr lIns="251999" rIns="251999">
            <a:normAutofit/>
          </a:bodyPr>
          <a:lstStyle>
            <a:lvl1pPr marL="134116" indent="-134116">
              <a:lnSpc>
                <a:spcPct val="100000"/>
              </a:lnSpc>
              <a:spcBef>
                <a:spcPts val="0"/>
              </a:spcBef>
              <a:spcAft>
                <a:spcPts val="675"/>
              </a:spcAft>
              <a:buClr>
                <a:schemeClr val="accent2"/>
              </a:buClr>
              <a:tabLst/>
              <a:defRPr sz="1350"/>
            </a:lvl1pPr>
            <a:lvl2pPr marL="514337" indent="-134997">
              <a:lnSpc>
                <a:spcPct val="100000"/>
              </a:lnSpc>
              <a:spcBef>
                <a:spcPts val="0"/>
              </a:spcBef>
              <a:spcAft>
                <a:spcPts val="675"/>
              </a:spcAft>
              <a:buClr>
                <a:schemeClr val="accent2"/>
              </a:buClr>
              <a:tabLst/>
              <a:defRPr sz="1200"/>
            </a:lvl2pPr>
            <a:lvl3pPr marL="857228" indent="-134997">
              <a:lnSpc>
                <a:spcPct val="100000"/>
              </a:lnSpc>
              <a:spcBef>
                <a:spcPts val="0"/>
              </a:spcBef>
              <a:spcAft>
                <a:spcPts val="675"/>
              </a:spcAft>
              <a:buClr>
                <a:schemeClr val="accent2"/>
              </a:buClr>
              <a:tabLst/>
              <a:defRPr sz="1050"/>
            </a:lvl3pPr>
            <a:lvl4pPr marL="1200120" indent="-134997">
              <a:lnSpc>
                <a:spcPct val="100000"/>
              </a:lnSpc>
              <a:spcBef>
                <a:spcPts val="0"/>
              </a:spcBef>
              <a:spcAft>
                <a:spcPts val="675"/>
              </a:spcAft>
              <a:buClr>
                <a:schemeClr val="accent2"/>
              </a:buClr>
              <a:tabLst/>
              <a:defRPr sz="900"/>
            </a:lvl4pPr>
            <a:lvl5pPr marL="1543012" indent="-134997">
              <a:lnSpc>
                <a:spcPct val="100000"/>
              </a:lnSpc>
              <a:spcBef>
                <a:spcPts val="0"/>
              </a:spcBef>
              <a:spcAft>
                <a:spcPts val="675"/>
              </a:spcAft>
              <a:buClr>
                <a:schemeClr val="accent2"/>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34D3A32E-1DBF-2343-BD9C-DE69954C0A55}"/>
              </a:ext>
            </a:extLst>
          </p:cNvPr>
          <p:cNvGrpSpPr>
            <a:grpSpLocks noChangeAspect="1"/>
          </p:cNvGrpSpPr>
          <p:nvPr userDrawn="1"/>
        </p:nvGrpSpPr>
        <p:grpSpPr>
          <a:xfrm>
            <a:off x="4139713" y="465865"/>
            <a:ext cx="441732" cy="432000"/>
            <a:chOff x="2676526" y="4681538"/>
            <a:chExt cx="360363" cy="352425"/>
          </a:xfrm>
          <a:solidFill>
            <a:schemeClr val="bg1"/>
          </a:solidFill>
        </p:grpSpPr>
        <p:sp>
          <p:nvSpPr>
            <p:cNvPr id="16" name="Freeform 26">
              <a:extLst>
                <a:ext uri="{FF2B5EF4-FFF2-40B4-BE49-F238E27FC236}">
                  <a16:creationId xmlns:a16="http://schemas.microsoft.com/office/drawing/2014/main" id="{F252B18E-EF06-8A41-B22F-661D3F235791}"/>
                </a:ext>
              </a:extLst>
            </p:cNvPr>
            <p:cNvSpPr>
              <a:spLocks/>
            </p:cNvSpPr>
            <p:nvPr/>
          </p:nvSpPr>
          <p:spPr bwMode="auto">
            <a:xfrm>
              <a:off x="2676526" y="4794250"/>
              <a:ext cx="360363" cy="239713"/>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18 h 64"/>
                <a:gd name="T18" fmla="*/ 66 w 96"/>
                <a:gd name="T19" fmla="*/ 16 h 64"/>
                <a:gd name="T20" fmla="*/ 54 w 96"/>
                <a:gd name="T21" fmla="*/ 16 h 64"/>
                <a:gd name="T22" fmla="*/ 52 w 96"/>
                <a:gd name="T23" fmla="*/ 18 h 64"/>
                <a:gd name="T24" fmla="*/ 52 w 96"/>
                <a:gd name="T25" fmla="*/ 60 h 64"/>
                <a:gd name="T26" fmla="*/ 44 w 96"/>
                <a:gd name="T27" fmla="*/ 60 h 64"/>
                <a:gd name="T28" fmla="*/ 44 w 96"/>
                <a:gd name="T29" fmla="*/ 34 h 64"/>
                <a:gd name="T30" fmla="*/ 42 w 96"/>
                <a:gd name="T31" fmla="*/ 32 h 64"/>
                <a:gd name="T32" fmla="*/ 30 w 96"/>
                <a:gd name="T33" fmla="*/ 32 h 64"/>
                <a:gd name="T34" fmla="*/ 28 w 96"/>
                <a:gd name="T35" fmla="*/ 34 h 64"/>
                <a:gd name="T36" fmla="*/ 28 w 96"/>
                <a:gd name="T37" fmla="*/ 60 h 64"/>
                <a:gd name="T38" fmla="*/ 20 w 96"/>
                <a:gd name="T39" fmla="*/ 60 h 64"/>
                <a:gd name="T40" fmla="*/ 20 w 96"/>
                <a:gd name="T41" fmla="*/ 50 h 64"/>
                <a:gd name="T42" fmla="*/ 18 w 96"/>
                <a:gd name="T43" fmla="*/ 48 h 64"/>
                <a:gd name="T44" fmla="*/ 6 w 96"/>
                <a:gd name="T45" fmla="*/ 48 h 64"/>
                <a:gd name="T46" fmla="*/ 4 w 96"/>
                <a:gd name="T47" fmla="*/ 50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18"/>
                    <a:pt x="68" y="18"/>
                    <a:pt x="68" y="18"/>
                  </a:cubicBezTo>
                  <a:cubicBezTo>
                    <a:pt x="68" y="17"/>
                    <a:pt x="67" y="16"/>
                    <a:pt x="66" y="16"/>
                  </a:cubicBezTo>
                  <a:cubicBezTo>
                    <a:pt x="54" y="16"/>
                    <a:pt x="54" y="16"/>
                    <a:pt x="54" y="16"/>
                  </a:cubicBezTo>
                  <a:cubicBezTo>
                    <a:pt x="53" y="16"/>
                    <a:pt x="52" y="17"/>
                    <a:pt x="52" y="18"/>
                  </a:cubicBezTo>
                  <a:cubicBezTo>
                    <a:pt x="52" y="60"/>
                    <a:pt x="52" y="60"/>
                    <a:pt x="52" y="60"/>
                  </a:cubicBezTo>
                  <a:cubicBezTo>
                    <a:pt x="44" y="60"/>
                    <a:pt x="44" y="60"/>
                    <a:pt x="44" y="60"/>
                  </a:cubicBezTo>
                  <a:cubicBezTo>
                    <a:pt x="44" y="34"/>
                    <a:pt x="44" y="34"/>
                    <a:pt x="44" y="34"/>
                  </a:cubicBezTo>
                  <a:cubicBezTo>
                    <a:pt x="44" y="33"/>
                    <a:pt x="43" y="32"/>
                    <a:pt x="42" y="32"/>
                  </a:cubicBezTo>
                  <a:cubicBezTo>
                    <a:pt x="30" y="32"/>
                    <a:pt x="30" y="32"/>
                    <a:pt x="30" y="32"/>
                  </a:cubicBezTo>
                  <a:cubicBezTo>
                    <a:pt x="29" y="32"/>
                    <a:pt x="28" y="33"/>
                    <a:pt x="28" y="34"/>
                  </a:cubicBezTo>
                  <a:cubicBezTo>
                    <a:pt x="28" y="60"/>
                    <a:pt x="28" y="60"/>
                    <a:pt x="28" y="60"/>
                  </a:cubicBezTo>
                  <a:cubicBezTo>
                    <a:pt x="20" y="60"/>
                    <a:pt x="20" y="60"/>
                    <a:pt x="20" y="60"/>
                  </a:cubicBezTo>
                  <a:cubicBezTo>
                    <a:pt x="20" y="50"/>
                    <a:pt x="20" y="50"/>
                    <a:pt x="20" y="50"/>
                  </a:cubicBezTo>
                  <a:cubicBezTo>
                    <a:pt x="20" y="49"/>
                    <a:pt x="19" y="48"/>
                    <a:pt x="18" y="48"/>
                  </a:cubicBezTo>
                  <a:cubicBezTo>
                    <a:pt x="6" y="48"/>
                    <a:pt x="6" y="48"/>
                    <a:pt x="6" y="48"/>
                  </a:cubicBezTo>
                  <a:cubicBezTo>
                    <a:pt x="5" y="48"/>
                    <a:pt x="4" y="49"/>
                    <a:pt x="4" y="50"/>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18" name="Freeform 27">
              <a:extLst>
                <a:ext uri="{FF2B5EF4-FFF2-40B4-BE49-F238E27FC236}">
                  <a16:creationId xmlns:a16="http://schemas.microsoft.com/office/drawing/2014/main" id="{DBA47ECF-5A7B-D44D-9372-764ED1E426A8}"/>
                </a:ext>
              </a:extLst>
            </p:cNvPr>
            <p:cNvSpPr>
              <a:spLocks/>
            </p:cNvSpPr>
            <p:nvPr/>
          </p:nvSpPr>
          <p:spPr bwMode="auto">
            <a:xfrm>
              <a:off x="2714626" y="4681538"/>
              <a:ext cx="285750" cy="203200"/>
            </a:xfrm>
            <a:custGeom>
              <a:avLst/>
              <a:gdLst>
                <a:gd name="T0" fmla="*/ 2 w 76"/>
                <a:gd name="T1" fmla="*/ 54 h 54"/>
                <a:gd name="T2" fmla="*/ 3 w 76"/>
                <a:gd name="T3" fmla="*/ 54 h 54"/>
                <a:gd name="T4" fmla="*/ 71 w 76"/>
                <a:gd name="T5" fmla="*/ 8 h 54"/>
                <a:gd name="T6" fmla="*/ 70 w 76"/>
                <a:gd name="T7" fmla="*/ 20 h 54"/>
                <a:gd name="T8" fmla="*/ 72 w 76"/>
                <a:gd name="T9" fmla="*/ 22 h 54"/>
                <a:gd name="T10" fmla="*/ 72 w 76"/>
                <a:gd name="T11" fmla="*/ 22 h 54"/>
                <a:gd name="T12" fmla="*/ 74 w 76"/>
                <a:gd name="T13" fmla="*/ 20 h 54"/>
                <a:gd name="T14" fmla="*/ 76 w 76"/>
                <a:gd name="T15" fmla="*/ 4 h 54"/>
                <a:gd name="T16" fmla="*/ 74 w 76"/>
                <a:gd name="T17" fmla="*/ 2 h 54"/>
                <a:gd name="T18" fmla="*/ 58 w 76"/>
                <a:gd name="T19" fmla="*/ 0 h 54"/>
                <a:gd name="T20" fmla="*/ 56 w 76"/>
                <a:gd name="T21" fmla="*/ 2 h 54"/>
                <a:gd name="T22" fmla="*/ 58 w 76"/>
                <a:gd name="T23" fmla="*/ 4 h 54"/>
                <a:gd name="T24" fmla="*/ 68 w 76"/>
                <a:gd name="T25" fmla="*/ 5 h 54"/>
                <a:gd name="T26" fmla="*/ 1 w 76"/>
                <a:gd name="T27" fmla="*/ 50 h 54"/>
                <a:gd name="T28" fmla="*/ 0 w 76"/>
                <a:gd name="T29" fmla="*/ 53 h 54"/>
                <a:gd name="T30" fmla="*/ 2 w 76"/>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54">
                  <a:moveTo>
                    <a:pt x="2" y="54"/>
                  </a:moveTo>
                  <a:cubicBezTo>
                    <a:pt x="2" y="54"/>
                    <a:pt x="3" y="54"/>
                    <a:pt x="3" y="54"/>
                  </a:cubicBezTo>
                  <a:cubicBezTo>
                    <a:pt x="71" y="8"/>
                    <a:pt x="71" y="8"/>
                    <a:pt x="71" y="8"/>
                  </a:cubicBezTo>
                  <a:cubicBezTo>
                    <a:pt x="70" y="20"/>
                    <a:pt x="70" y="20"/>
                    <a:pt x="70" y="20"/>
                  </a:cubicBezTo>
                  <a:cubicBezTo>
                    <a:pt x="70" y="21"/>
                    <a:pt x="71" y="22"/>
                    <a:pt x="72" y="22"/>
                  </a:cubicBezTo>
                  <a:cubicBezTo>
                    <a:pt x="72" y="22"/>
                    <a:pt x="72" y="22"/>
                    <a:pt x="72" y="22"/>
                  </a:cubicBezTo>
                  <a:cubicBezTo>
                    <a:pt x="73" y="22"/>
                    <a:pt x="74" y="21"/>
                    <a:pt x="74" y="20"/>
                  </a:cubicBezTo>
                  <a:cubicBezTo>
                    <a:pt x="76" y="4"/>
                    <a:pt x="76" y="4"/>
                    <a:pt x="76" y="4"/>
                  </a:cubicBezTo>
                  <a:cubicBezTo>
                    <a:pt x="76" y="3"/>
                    <a:pt x="75" y="2"/>
                    <a:pt x="74" y="2"/>
                  </a:cubicBezTo>
                  <a:cubicBezTo>
                    <a:pt x="74" y="2"/>
                    <a:pt x="58" y="0"/>
                    <a:pt x="58" y="0"/>
                  </a:cubicBezTo>
                  <a:cubicBezTo>
                    <a:pt x="57" y="0"/>
                    <a:pt x="56" y="1"/>
                    <a:pt x="56" y="2"/>
                  </a:cubicBezTo>
                  <a:cubicBezTo>
                    <a:pt x="56" y="3"/>
                    <a:pt x="57" y="4"/>
                    <a:pt x="58" y="4"/>
                  </a:cubicBezTo>
                  <a:cubicBezTo>
                    <a:pt x="68" y="5"/>
                    <a:pt x="68" y="5"/>
                    <a:pt x="68" y="5"/>
                  </a:cubicBezTo>
                  <a:cubicBezTo>
                    <a:pt x="1" y="50"/>
                    <a:pt x="1" y="50"/>
                    <a:pt x="1" y="50"/>
                  </a:cubicBezTo>
                  <a:cubicBezTo>
                    <a:pt x="0" y="51"/>
                    <a:pt x="0" y="52"/>
                    <a:pt x="0" y="53"/>
                  </a:cubicBezTo>
                  <a:cubicBezTo>
                    <a:pt x="1" y="54"/>
                    <a:pt x="1" y="54"/>
                    <a:pt x="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grpSp>
      <p:sp>
        <p:nvSpPr>
          <p:cNvPr id="12" name="Footer Placeholder 4">
            <a:extLst>
              <a:ext uri="{FF2B5EF4-FFF2-40B4-BE49-F238E27FC236}">
                <a16:creationId xmlns:a16="http://schemas.microsoft.com/office/drawing/2014/main" id="{1B960C63-702C-854E-9E7F-8E9B58011CE7}"/>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3" name="Slide Number Placeholder 5">
            <a:extLst>
              <a:ext uri="{FF2B5EF4-FFF2-40B4-BE49-F238E27FC236}">
                <a16:creationId xmlns:a16="http://schemas.microsoft.com/office/drawing/2014/main" id="{93736770-246E-BC4D-A39A-E8CA32FDCAF7}"/>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4" name="Footer Placeholder 4">
            <a:extLst>
              <a:ext uri="{FF2B5EF4-FFF2-40B4-BE49-F238E27FC236}">
                <a16:creationId xmlns:a16="http://schemas.microsoft.com/office/drawing/2014/main" id="{5C5682A9-EB84-400E-8D2E-C833EA3B44CF}"/>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91850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5_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1"/>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algn="l">
              <a:lnSpc>
                <a:spcPct val="90000"/>
              </a:lnSpc>
            </a:pPr>
            <a:r>
              <a:rPr lang="en-US" sz="1800" b="1">
                <a:solidFill>
                  <a:schemeClr val="bg1"/>
                </a:solidFill>
              </a:rPr>
              <a:t>Innovate for the future</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4"/>
                </a:solidFill>
              </a:defRPr>
            </a:lvl1pPr>
            <a:lvl2pPr marL="342892"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2"/>
            <a:ext cx="4050000" cy="2309999"/>
          </a:xfrm>
        </p:spPr>
        <p:txBody>
          <a:bodyPr lIns="251999" rIns="251999">
            <a:normAutofit/>
          </a:bodyPr>
          <a:lstStyle>
            <a:lvl1pPr marL="134116" indent="-134116">
              <a:lnSpc>
                <a:spcPct val="100000"/>
              </a:lnSpc>
              <a:spcBef>
                <a:spcPts val="0"/>
              </a:spcBef>
              <a:spcAft>
                <a:spcPts val="675"/>
              </a:spcAft>
              <a:buClr>
                <a:schemeClr val="accent4"/>
              </a:buClr>
              <a:tabLst/>
              <a:defRPr sz="1350"/>
            </a:lvl1pPr>
            <a:lvl2pPr marL="514337" indent="-134997">
              <a:lnSpc>
                <a:spcPct val="100000"/>
              </a:lnSpc>
              <a:spcBef>
                <a:spcPts val="0"/>
              </a:spcBef>
              <a:spcAft>
                <a:spcPts val="675"/>
              </a:spcAft>
              <a:buClr>
                <a:schemeClr val="accent4"/>
              </a:buClr>
              <a:tabLst/>
              <a:defRPr sz="1200"/>
            </a:lvl2pPr>
            <a:lvl3pPr marL="857228" indent="-134997">
              <a:lnSpc>
                <a:spcPct val="100000"/>
              </a:lnSpc>
              <a:spcBef>
                <a:spcPts val="0"/>
              </a:spcBef>
              <a:spcAft>
                <a:spcPts val="675"/>
              </a:spcAft>
              <a:buClr>
                <a:schemeClr val="accent4"/>
              </a:buClr>
              <a:tabLst/>
              <a:defRPr sz="1050"/>
            </a:lvl3pPr>
            <a:lvl4pPr marL="1200120" indent="-134997">
              <a:lnSpc>
                <a:spcPct val="100000"/>
              </a:lnSpc>
              <a:spcBef>
                <a:spcPts val="0"/>
              </a:spcBef>
              <a:spcAft>
                <a:spcPts val="675"/>
              </a:spcAft>
              <a:buClr>
                <a:schemeClr val="accent4"/>
              </a:buClr>
              <a:tabLst/>
              <a:defRPr sz="900"/>
            </a:lvl4pPr>
            <a:lvl5pPr marL="1543012" indent="-134997">
              <a:lnSpc>
                <a:spcPct val="100000"/>
              </a:lnSpc>
              <a:spcBef>
                <a:spcPts val="0"/>
              </a:spcBef>
              <a:spcAft>
                <a:spcPts val="675"/>
              </a:spcAft>
              <a:buClr>
                <a:schemeClr val="accent4"/>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8" name="Group 27">
            <a:extLst>
              <a:ext uri="{FF2B5EF4-FFF2-40B4-BE49-F238E27FC236}">
                <a16:creationId xmlns:a16="http://schemas.microsoft.com/office/drawing/2014/main" id="{6571586E-6DB5-E04F-A589-B0ABC7D7F699}"/>
              </a:ext>
            </a:extLst>
          </p:cNvPr>
          <p:cNvGrpSpPr/>
          <p:nvPr userDrawn="1"/>
        </p:nvGrpSpPr>
        <p:grpSpPr>
          <a:xfrm>
            <a:off x="4157101" y="456053"/>
            <a:ext cx="414901" cy="439920"/>
            <a:chOff x="6527800" y="3208813"/>
            <a:chExt cx="553201" cy="586560"/>
          </a:xfrm>
        </p:grpSpPr>
        <p:sp>
          <p:nvSpPr>
            <p:cNvPr id="29" name="Freeform 5">
              <a:extLst>
                <a:ext uri="{FF2B5EF4-FFF2-40B4-BE49-F238E27FC236}">
                  <a16:creationId xmlns:a16="http://schemas.microsoft.com/office/drawing/2014/main" id="{28E33D9E-656B-6843-AF71-F2A5F2258495}"/>
                </a:ext>
              </a:extLst>
            </p:cNvPr>
            <p:cNvSpPr>
              <a:spLocks/>
            </p:cNvSpPr>
            <p:nvPr/>
          </p:nvSpPr>
          <p:spPr bwMode="auto">
            <a:xfrm>
              <a:off x="6633437" y="3317230"/>
              <a:ext cx="341930" cy="369728"/>
            </a:xfrm>
            <a:custGeom>
              <a:avLst/>
              <a:gdLst>
                <a:gd name="T0" fmla="*/ 26 w 52"/>
                <a:gd name="T1" fmla="*/ 0 h 56"/>
                <a:gd name="T2" fmla="*/ 0 w 52"/>
                <a:gd name="T3" fmla="*/ 26 h 56"/>
                <a:gd name="T4" fmla="*/ 18 w 52"/>
                <a:gd name="T5" fmla="*/ 51 h 56"/>
                <a:gd name="T6" fmla="*/ 18 w 52"/>
                <a:gd name="T7" fmla="*/ 54 h 56"/>
                <a:gd name="T8" fmla="*/ 20 w 52"/>
                <a:gd name="T9" fmla="*/ 56 h 56"/>
                <a:gd name="T10" fmla="*/ 32 w 52"/>
                <a:gd name="T11" fmla="*/ 56 h 56"/>
                <a:gd name="T12" fmla="*/ 34 w 52"/>
                <a:gd name="T13" fmla="*/ 54 h 56"/>
                <a:gd name="T14" fmla="*/ 34 w 52"/>
                <a:gd name="T15" fmla="*/ 51 h 56"/>
                <a:gd name="T16" fmla="*/ 52 w 52"/>
                <a:gd name="T17" fmla="*/ 26 h 56"/>
                <a:gd name="T18" fmla="*/ 26 w 5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6">
                  <a:moveTo>
                    <a:pt x="26" y="0"/>
                  </a:moveTo>
                  <a:cubicBezTo>
                    <a:pt x="12" y="0"/>
                    <a:pt x="0" y="12"/>
                    <a:pt x="0" y="26"/>
                  </a:cubicBezTo>
                  <a:cubicBezTo>
                    <a:pt x="0" y="37"/>
                    <a:pt x="7" y="47"/>
                    <a:pt x="18" y="51"/>
                  </a:cubicBezTo>
                  <a:cubicBezTo>
                    <a:pt x="18" y="54"/>
                    <a:pt x="18" y="54"/>
                    <a:pt x="18" y="54"/>
                  </a:cubicBezTo>
                  <a:cubicBezTo>
                    <a:pt x="18" y="55"/>
                    <a:pt x="19" y="56"/>
                    <a:pt x="20" y="56"/>
                  </a:cubicBezTo>
                  <a:cubicBezTo>
                    <a:pt x="32" y="56"/>
                    <a:pt x="32" y="56"/>
                    <a:pt x="32" y="56"/>
                  </a:cubicBezTo>
                  <a:cubicBezTo>
                    <a:pt x="33" y="56"/>
                    <a:pt x="34" y="55"/>
                    <a:pt x="34" y="54"/>
                  </a:cubicBezTo>
                  <a:cubicBezTo>
                    <a:pt x="34" y="51"/>
                    <a:pt x="34" y="51"/>
                    <a:pt x="34" y="51"/>
                  </a:cubicBezTo>
                  <a:cubicBezTo>
                    <a:pt x="45" y="47"/>
                    <a:pt x="52" y="37"/>
                    <a:pt x="52" y="26"/>
                  </a:cubicBezTo>
                  <a:cubicBezTo>
                    <a:pt x="52" y="12"/>
                    <a:pt x="40" y="0"/>
                    <a:pt x="2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0" name="Freeform 6">
              <a:extLst>
                <a:ext uri="{FF2B5EF4-FFF2-40B4-BE49-F238E27FC236}">
                  <a16:creationId xmlns:a16="http://schemas.microsoft.com/office/drawing/2014/main" id="{2BD81083-F62E-4346-8DE5-D4B5A24702F9}"/>
                </a:ext>
              </a:extLst>
            </p:cNvPr>
            <p:cNvSpPr>
              <a:spLocks/>
            </p:cNvSpPr>
            <p:nvPr/>
          </p:nvSpPr>
          <p:spPr bwMode="auto">
            <a:xfrm>
              <a:off x="6777992" y="3767574"/>
              <a:ext cx="52819" cy="27799"/>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1" name="Freeform 7">
              <a:extLst>
                <a:ext uri="{FF2B5EF4-FFF2-40B4-BE49-F238E27FC236}">
                  <a16:creationId xmlns:a16="http://schemas.microsoft.com/office/drawing/2014/main" id="{7D2BA4BC-43B1-2A41-AC2B-AA3E9DADB21C}"/>
                </a:ext>
              </a:extLst>
            </p:cNvPr>
            <p:cNvSpPr>
              <a:spLocks/>
            </p:cNvSpPr>
            <p:nvPr/>
          </p:nvSpPr>
          <p:spPr bwMode="auto">
            <a:xfrm>
              <a:off x="6752972" y="3714755"/>
              <a:ext cx="105637" cy="2502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2" name="Freeform 8">
              <a:extLst>
                <a:ext uri="{FF2B5EF4-FFF2-40B4-BE49-F238E27FC236}">
                  <a16:creationId xmlns:a16="http://schemas.microsoft.com/office/drawing/2014/main" id="{0D027421-D2B3-6846-85D0-04B26B2EAF08}"/>
                </a:ext>
              </a:extLst>
            </p:cNvPr>
            <p:cNvSpPr>
              <a:spLocks/>
            </p:cNvSpPr>
            <p:nvPr/>
          </p:nvSpPr>
          <p:spPr bwMode="auto">
            <a:xfrm>
              <a:off x="6791890" y="3208813"/>
              <a:ext cx="25020" cy="80618"/>
            </a:xfrm>
            <a:custGeom>
              <a:avLst/>
              <a:gdLst>
                <a:gd name="T0" fmla="*/ 2 w 4"/>
                <a:gd name="T1" fmla="*/ 12 h 12"/>
                <a:gd name="T2" fmla="*/ 4 w 4"/>
                <a:gd name="T3" fmla="*/ 10 h 12"/>
                <a:gd name="T4" fmla="*/ 4 w 4"/>
                <a:gd name="T5" fmla="*/ 2 h 12"/>
                <a:gd name="T6" fmla="*/ 2 w 4"/>
                <a:gd name="T7" fmla="*/ 0 h 12"/>
                <a:gd name="T8" fmla="*/ 0 w 4"/>
                <a:gd name="T9" fmla="*/ 2 h 12"/>
                <a:gd name="T10" fmla="*/ 0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3" y="12"/>
                    <a:pt x="4" y="11"/>
                    <a:pt x="4" y="10"/>
                  </a:cubicBezTo>
                  <a:cubicBezTo>
                    <a:pt x="4" y="2"/>
                    <a:pt x="4" y="2"/>
                    <a:pt x="4" y="2"/>
                  </a:cubicBezTo>
                  <a:cubicBezTo>
                    <a:pt x="4" y="1"/>
                    <a:pt x="3" y="0"/>
                    <a:pt x="2" y="0"/>
                  </a:cubicBezTo>
                  <a:cubicBezTo>
                    <a:pt x="1" y="0"/>
                    <a:pt x="0" y="1"/>
                    <a:pt x="0" y="2"/>
                  </a:cubicBezTo>
                  <a:cubicBezTo>
                    <a:pt x="0" y="10"/>
                    <a:pt x="0" y="10"/>
                    <a:pt x="0" y="10"/>
                  </a:cubicBezTo>
                  <a:cubicBezTo>
                    <a:pt x="0" y="11"/>
                    <a:pt x="1" y="12"/>
                    <a:pt x="2"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3" name="Freeform 9">
              <a:extLst>
                <a:ext uri="{FF2B5EF4-FFF2-40B4-BE49-F238E27FC236}">
                  <a16:creationId xmlns:a16="http://schemas.microsoft.com/office/drawing/2014/main" id="{FE0824CD-B8A1-0D44-B40A-1AEE1981FBB9}"/>
                </a:ext>
              </a:extLst>
            </p:cNvPr>
            <p:cNvSpPr>
              <a:spLocks/>
            </p:cNvSpPr>
            <p:nvPr/>
          </p:nvSpPr>
          <p:spPr bwMode="auto">
            <a:xfrm>
              <a:off x="7003164" y="3475684"/>
              <a:ext cx="77837" cy="25020"/>
            </a:xfrm>
            <a:custGeom>
              <a:avLst/>
              <a:gdLst>
                <a:gd name="T0" fmla="*/ 10 w 12"/>
                <a:gd name="T1" fmla="*/ 0 h 4"/>
                <a:gd name="T2" fmla="*/ 2 w 12"/>
                <a:gd name="T3" fmla="*/ 0 h 4"/>
                <a:gd name="T4" fmla="*/ 0 w 12"/>
                <a:gd name="T5" fmla="*/ 2 h 4"/>
                <a:gd name="T6" fmla="*/ 2 w 12"/>
                <a:gd name="T7" fmla="*/ 4 h 4"/>
                <a:gd name="T8" fmla="*/ 10 w 12"/>
                <a:gd name="T9" fmla="*/ 4 h 4"/>
                <a:gd name="T10" fmla="*/ 12 w 12"/>
                <a:gd name="T11" fmla="*/ 2 h 4"/>
                <a:gd name="T12" fmla="*/ 10 w 1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0"/>
                  </a:moveTo>
                  <a:cubicBezTo>
                    <a:pt x="2" y="0"/>
                    <a:pt x="2" y="0"/>
                    <a:pt x="2" y="0"/>
                  </a:cubicBezTo>
                  <a:cubicBezTo>
                    <a:pt x="1" y="0"/>
                    <a:pt x="0" y="1"/>
                    <a:pt x="0" y="2"/>
                  </a:cubicBezTo>
                  <a:cubicBezTo>
                    <a:pt x="0" y="3"/>
                    <a:pt x="1" y="4"/>
                    <a:pt x="2" y="4"/>
                  </a:cubicBezTo>
                  <a:cubicBezTo>
                    <a:pt x="10" y="4"/>
                    <a:pt x="10" y="4"/>
                    <a:pt x="10" y="4"/>
                  </a:cubicBezTo>
                  <a:cubicBezTo>
                    <a:pt x="11" y="4"/>
                    <a:pt x="12" y="3"/>
                    <a:pt x="12" y="2"/>
                  </a:cubicBezTo>
                  <a:cubicBezTo>
                    <a:pt x="12" y="1"/>
                    <a:pt x="11"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4" name="Freeform 10">
              <a:extLst>
                <a:ext uri="{FF2B5EF4-FFF2-40B4-BE49-F238E27FC236}">
                  <a16:creationId xmlns:a16="http://schemas.microsoft.com/office/drawing/2014/main" id="{EDCBEDE8-09C9-0043-8F3C-CB7636A2B901}"/>
                </a:ext>
              </a:extLst>
            </p:cNvPr>
            <p:cNvSpPr>
              <a:spLocks/>
            </p:cNvSpPr>
            <p:nvPr/>
          </p:nvSpPr>
          <p:spPr bwMode="auto">
            <a:xfrm>
              <a:off x="6527800" y="3475684"/>
              <a:ext cx="80618" cy="25020"/>
            </a:xfrm>
            <a:custGeom>
              <a:avLst/>
              <a:gdLst>
                <a:gd name="T0" fmla="*/ 10 w 12"/>
                <a:gd name="T1" fmla="*/ 0 h 4"/>
                <a:gd name="T2" fmla="*/ 2 w 12"/>
                <a:gd name="T3" fmla="*/ 0 h 4"/>
                <a:gd name="T4" fmla="*/ 0 w 12"/>
                <a:gd name="T5" fmla="*/ 2 h 4"/>
                <a:gd name="T6" fmla="*/ 2 w 12"/>
                <a:gd name="T7" fmla="*/ 4 h 4"/>
                <a:gd name="T8" fmla="*/ 10 w 12"/>
                <a:gd name="T9" fmla="*/ 4 h 4"/>
                <a:gd name="T10" fmla="*/ 12 w 12"/>
                <a:gd name="T11" fmla="*/ 2 h 4"/>
                <a:gd name="T12" fmla="*/ 10 w 1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0"/>
                  </a:moveTo>
                  <a:cubicBezTo>
                    <a:pt x="2" y="0"/>
                    <a:pt x="2" y="0"/>
                    <a:pt x="2" y="0"/>
                  </a:cubicBezTo>
                  <a:cubicBezTo>
                    <a:pt x="1" y="0"/>
                    <a:pt x="0" y="1"/>
                    <a:pt x="0" y="2"/>
                  </a:cubicBezTo>
                  <a:cubicBezTo>
                    <a:pt x="0" y="3"/>
                    <a:pt x="1" y="4"/>
                    <a:pt x="2" y="4"/>
                  </a:cubicBezTo>
                  <a:cubicBezTo>
                    <a:pt x="10" y="4"/>
                    <a:pt x="10" y="4"/>
                    <a:pt x="10" y="4"/>
                  </a:cubicBezTo>
                  <a:cubicBezTo>
                    <a:pt x="11" y="4"/>
                    <a:pt x="12" y="3"/>
                    <a:pt x="12" y="2"/>
                  </a:cubicBezTo>
                  <a:cubicBezTo>
                    <a:pt x="12" y="1"/>
                    <a:pt x="11"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5" name="Freeform 11">
              <a:extLst>
                <a:ext uri="{FF2B5EF4-FFF2-40B4-BE49-F238E27FC236}">
                  <a16:creationId xmlns:a16="http://schemas.microsoft.com/office/drawing/2014/main" id="{5944C8C5-A38D-5041-84F6-5D9DFBA24582}"/>
                </a:ext>
              </a:extLst>
            </p:cNvPr>
            <p:cNvSpPr>
              <a:spLocks/>
            </p:cNvSpPr>
            <p:nvPr/>
          </p:nvSpPr>
          <p:spPr bwMode="auto">
            <a:xfrm>
              <a:off x="6588958" y="3269971"/>
              <a:ext cx="83397" cy="77837"/>
            </a:xfrm>
            <a:custGeom>
              <a:avLst/>
              <a:gdLst>
                <a:gd name="T0" fmla="*/ 9 w 13"/>
                <a:gd name="T1" fmla="*/ 12 h 12"/>
                <a:gd name="T2" fmla="*/ 10 w 13"/>
                <a:gd name="T3" fmla="*/ 12 h 12"/>
                <a:gd name="T4" fmla="*/ 12 w 13"/>
                <a:gd name="T5" fmla="*/ 12 h 12"/>
                <a:gd name="T6" fmla="*/ 12 w 13"/>
                <a:gd name="T7" fmla="*/ 9 h 12"/>
                <a:gd name="T8" fmla="*/ 3 w 13"/>
                <a:gd name="T9" fmla="*/ 1 h 12"/>
                <a:gd name="T10" fmla="*/ 0 w 13"/>
                <a:gd name="T11" fmla="*/ 1 h 12"/>
                <a:gd name="T12" fmla="*/ 0 w 13"/>
                <a:gd name="T13" fmla="*/ 3 h 12"/>
                <a:gd name="T14" fmla="*/ 9 w 1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9" y="12"/>
                  </a:moveTo>
                  <a:cubicBezTo>
                    <a:pt x="9" y="12"/>
                    <a:pt x="10" y="12"/>
                    <a:pt x="10" y="12"/>
                  </a:cubicBezTo>
                  <a:cubicBezTo>
                    <a:pt x="11" y="12"/>
                    <a:pt x="11" y="12"/>
                    <a:pt x="12" y="12"/>
                  </a:cubicBezTo>
                  <a:cubicBezTo>
                    <a:pt x="13" y="11"/>
                    <a:pt x="13" y="10"/>
                    <a:pt x="12" y="9"/>
                  </a:cubicBezTo>
                  <a:cubicBezTo>
                    <a:pt x="3" y="1"/>
                    <a:pt x="3" y="1"/>
                    <a:pt x="3" y="1"/>
                  </a:cubicBezTo>
                  <a:cubicBezTo>
                    <a:pt x="3" y="0"/>
                    <a:pt x="1" y="0"/>
                    <a:pt x="0" y="1"/>
                  </a:cubicBezTo>
                  <a:cubicBezTo>
                    <a:pt x="0" y="1"/>
                    <a:pt x="0" y="3"/>
                    <a:pt x="0" y="3"/>
                  </a:cubicBezTo>
                  <a:lnTo>
                    <a:pt x="9"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6" name="Freeform 12">
              <a:extLst>
                <a:ext uri="{FF2B5EF4-FFF2-40B4-BE49-F238E27FC236}">
                  <a16:creationId xmlns:a16="http://schemas.microsoft.com/office/drawing/2014/main" id="{FC0231DB-1492-5048-901F-BE975B622612}"/>
                </a:ext>
              </a:extLst>
            </p:cNvPr>
            <p:cNvSpPr>
              <a:spLocks/>
            </p:cNvSpPr>
            <p:nvPr/>
          </p:nvSpPr>
          <p:spPr bwMode="auto">
            <a:xfrm>
              <a:off x="6936446" y="3269971"/>
              <a:ext cx="86178" cy="77837"/>
            </a:xfrm>
            <a:custGeom>
              <a:avLst/>
              <a:gdLst>
                <a:gd name="T0" fmla="*/ 3 w 13"/>
                <a:gd name="T1" fmla="*/ 12 h 12"/>
                <a:gd name="T2" fmla="*/ 4 w 13"/>
                <a:gd name="T3" fmla="*/ 12 h 12"/>
                <a:gd name="T4" fmla="*/ 13 w 13"/>
                <a:gd name="T5" fmla="*/ 3 h 12"/>
                <a:gd name="T6" fmla="*/ 13 w 13"/>
                <a:gd name="T7" fmla="*/ 1 h 12"/>
                <a:gd name="T8" fmla="*/ 10 w 13"/>
                <a:gd name="T9" fmla="*/ 1 h 12"/>
                <a:gd name="T10" fmla="*/ 1 w 13"/>
                <a:gd name="T11" fmla="*/ 9 h 12"/>
                <a:gd name="T12" fmla="*/ 1 w 13"/>
                <a:gd name="T13" fmla="*/ 12 h 12"/>
                <a:gd name="T14" fmla="*/ 3 w 1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3" y="12"/>
                  </a:moveTo>
                  <a:cubicBezTo>
                    <a:pt x="3" y="12"/>
                    <a:pt x="4" y="12"/>
                    <a:pt x="4" y="12"/>
                  </a:cubicBezTo>
                  <a:cubicBezTo>
                    <a:pt x="13" y="3"/>
                    <a:pt x="13" y="3"/>
                    <a:pt x="13" y="3"/>
                  </a:cubicBezTo>
                  <a:cubicBezTo>
                    <a:pt x="13" y="3"/>
                    <a:pt x="13" y="1"/>
                    <a:pt x="13" y="1"/>
                  </a:cubicBezTo>
                  <a:cubicBezTo>
                    <a:pt x="12" y="0"/>
                    <a:pt x="10" y="0"/>
                    <a:pt x="10" y="1"/>
                  </a:cubicBezTo>
                  <a:cubicBezTo>
                    <a:pt x="1" y="9"/>
                    <a:pt x="1" y="9"/>
                    <a:pt x="1" y="9"/>
                  </a:cubicBezTo>
                  <a:cubicBezTo>
                    <a:pt x="0" y="10"/>
                    <a:pt x="0" y="11"/>
                    <a:pt x="1" y="12"/>
                  </a:cubicBezTo>
                  <a:cubicBezTo>
                    <a:pt x="2" y="12"/>
                    <a:pt x="2" y="12"/>
                    <a:pt x="3"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grpSp>
      <p:sp>
        <p:nvSpPr>
          <p:cNvPr id="18" name="Footer Placeholder 4">
            <a:extLst>
              <a:ext uri="{FF2B5EF4-FFF2-40B4-BE49-F238E27FC236}">
                <a16:creationId xmlns:a16="http://schemas.microsoft.com/office/drawing/2014/main" id="{CC13863C-B713-4A4F-ADEB-56DEA918F425}"/>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20" name="Slide Number Placeholder 5">
            <a:extLst>
              <a:ext uri="{FF2B5EF4-FFF2-40B4-BE49-F238E27FC236}">
                <a16:creationId xmlns:a16="http://schemas.microsoft.com/office/drawing/2014/main" id="{EFEADB2E-91E4-134C-A699-4B41B5043A07}"/>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21" name="Footer Placeholder 4">
            <a:extLst>
              <a:ext uri="{FF2B5EF4-FFF2-40B4-BE49-F238E27FC236}">
                <a16:creationId xmlns:a16="http://schemas.microsoft.com/office/drawing/2014/main" id="{C58D225E-49FC-4C56-9D85-EC40C78E7936}"/>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08389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6_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1"/>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algn="l">
              <a:lnSpc>
                <a:spcPct val="90000"/>
              </a:lnSpc>
            </a:pPr>
            <a:r>
              <a:rPr lang="en-US" sz="1800" b="1">
                <a:solidFill>
                  <a:schemeClr val="bg1"/>
                </a:solidFill>
              </a:rPr>
              <a:t>Upgrade backbone</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6"/>
                </a:solidFill>
              </a:defRPr>
            </a:lvl1pPr>
            <a:lvl2pPr marL="342892"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2"/>
            <a:ext cx="4050000" cy="2309999"/>
          </a:xfrm>
        </p:spPr>
        <p:txBody>
          <a:bodyPr lIns="251999" rIns="251999">
            <a:normAutofit/>
          </a:bodyPr>
          <a:lstStyle>
            <a:lvl1pPr marL="134116" indent="-134116">
              <a:lnSpc>
                <a:spcPct val="100000"/>
              </a:lnSpc>
              <a:spcBef>
                <a:spcPts val="0"/>
              </a:spcBef>
              <a:spcAft>
                <a:spcPts val="675"/>
              </a:spcAft>
              <a:buClr>
                <a:schemeClr val="accent6"/>
              </a:buClr>
              <a:tabLst/>
              <a:defRPr sz="1350"/>
            </a:lvl1pPr>
            <a:lvl2pPr marL="514337" indent="-134997">
              <a:lnSpc>
                <a:spcPct val="100000"/>
              </a:lnSpc>
              <a:spcBef>
                <a:spcPts val="0"/>
              </a:spcBef>
              <a:spcAft>
                <a:spcPts val="675"/>
              </a:spcAft>
              <a:buClr>
                <a:schemeClr val="accent6"/>
              </a:buClr>
              <a:tabLst/>
              <a:defRPr sz="1200"/>
            </a:lvl2pPr>
            <a:lvl3pPr marL="857228" indent="-134997">
              <a:lnSpc>
                <a:spcPct val="100000"/>
              </a:lnSpc>
              <a:spcBef>
                <a:spcPts val="0"/>
              </a:spcBef>
              <a:spcAft>
                <a:spcPts val="675"/>
              </a:spcAft>
              <a:buClr>
                <a:schemeClr val="accent6"/>
              </a:buClr>
              <a:tabLst/>
              <a:defRPr sz="1050"/>
            </a:lvl3pPr>
            <a:lvl4pPr marL="1200120" indent="-134997">
              <a:lnSpc>
                <a:spcPct val="100000"/>
              </a:lnSpc>
              <a:spcBef>
                <a:spcPts val="0"/>
              </a:spcBef>
              <a:spcAft>
                <a:spcPts val="675"/>
              </a:spcAft>
              <a:buClr>
                <a:schemeClr val="accent6"/>
              </a:buClr>
              <a:tabLst/>
              <a:defRPr sz="900"/>
            </a:lvl4pPr>
            <a:lvl5pPr marL="1543012" indent="-134997">
              <a:lnSpc>
                <a:spcPct val="100000"/>
              </a:lnSpc>
              <a:spcBef>
                <a:spcPts val="0"/>
              </a:spcBef>
              <a:spcAft>
                <a:spcPts val="675"/>
              </a:spcAft>
              <a:buClr>
                <a:schemeClr val="accent6"/>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triped Right Arrow 20">
            <a:extLst>
              <a:ext uri="{FF2B5EF4-FFF2-40B4-BE49-F238E27FC236}">
                <a16:creationId xmlns:a16="http://schemas.microsoft.com/office/drawing/2014/main" id="{DACC5184-6740-5840-BB10-82C7EA866559}"/>
              </a:ext>
            </a:extLst>
          </p:cNvPr>
          <p:cNvSpPr>
            <a:spLocks noChangeAspect="1"/>
          </p:cNvSpPr>
          <p:nvPr userDrawn="1"/>
        </p:nvSpPr>
        <p:spPr>
          <a:xfrm rot="16200000">
            <a:off x="4170167" y="491722"/>
            <a:ext cx="425669" cy="378000"/>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ooter Placeholder 4">
            <a:extLst>
              <a:ext uri="{FF2B5EF4-FFF2-40B4-BE49-F238E27FC236}">
                <a16:creationId xmlns:a16="http://schemas.microsoft.com/office/drawing/2014/main" id="{990DE6FA-1828-2A4C-8DD6-CB2B984418CC}"/>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88107D31-1825-FC42-9E8C-40274B959F04}"/>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2" name="Footer Placeholder 4">
            <a:extLst>
              <a:ext uri="{FF2B5EF4-FFF2-40B4-BE49-F238E27FC236}">
                <a16:creationId xmlns:a16="http://schemas.microsoft.com/office/drawing/2014/main" id="{028A5BDF-8AEC-49F2-85EB-2C989201414F}"/>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0142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novate for the futur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1"/>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7999" tIns="0" rIns="0" bIns="0" rtlCol="0" anchor="ctr" anchorCtr="0"/>
          <a:lstStyle/>
          <a:p>
            <a:pPr algn="l">
              <a:lnSpc>
                <a:spcPct val="90000"/>
              </a:lnSpc>
            </a:pPr>
            <a:r>
              <a:rPr lang="en-US" sz="1800" b="1">
                <a:solidFill>
                  <a:schemeClr val="bg1"/>
                </a:solidFill>
              </a:rPr>
              <a:t>Innovate for the future</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3"/>
                </a:solidFill>
              </a:defRPr>
            </a:lvl1pPr>
            <a:lvl2pPr marL="342892"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2"/>
            <a:ext cx="4050000" cy="2309999"/>
          </a:xfrm>
        </p:spPr>
        <p:txBody>
          <a:bodyPr lIns="251999" rIns="251999">
            <a:normAutofit/>
          </a:bodyPr>
          <a:lstStyle>
            <a:lvl1pPr marL="134116" indent="-134116">
              <a:lnSpc>
                <a:spcPct val="100000"/>
              </a:lnSpc>
              <a:spcBef>
                <a:spcPts val="0"/>
              </a:spcBef>
              <a:spcAft>
                <a:spcPts val="675"/>
              </a:spcAft>
              <a:buClr>
                <a:schemeClr val="accent3"/>
              </a:buClr>
              <a:tabLst/>
              <a:defRPr sz="1350"/>
            </a:lvl1pPr>
            <a:lvl2pPr marL="514337" indent="-134997">
              <a:lnSpc>
                <a:spcPct val="100000"/>
              </a:lnSpc>
              <a:spcBef>
                <a:spcPts val="0"/>
              </a:spcBef>
              <a:spcAft>
                <a:spcPts val="675"/>
              </a:spcAft>
              <a:buClr>
                <a:schemeClr val="accent3"/>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triped Right Arrow 126">
            <a:extLst>
              <a:ext uri="{FF2B5EF4-FFF2-40B4-BE49-F238E27FC236}">
                <a16:creationId xmlns:a16="http://schemas.microsoft.com/office/drawing/2014/main" id="{5D9770AE-EC8D-3A4D-AF7C-A9CFB4A39122}"/>
              </a:ext>
            </a:extLst>
          </p:cNvPr>
          <p:cNvSpPr>
            <a:spLocks noChangeAspect="1"/>
          </p:cNvSpPr>
          <p:nvPr userDrawn="1"/>
        </p:nvSpPr>
        <p:spPr>
          <a:xfrm rot="16200000">
            <a:off x="4117929" y="485508"/>
            <a:ext cx="462925" cy="369737"/>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srgbClr val="FFFFFF"/>
              </a:solidFill>
              <a:latin typeface="Arial" panose="020B0604020202020204"/>
            </a:endParaRPr>
          </a:p>
        </p:txBody>
      </p:sp>
      <p:sp>
        <p:nvSpPr>
          <p:cNvPr id="9" name="Footer Placeholder 4">
            <a:extLst>
              <a:ext uri="{FF2B5EF4-FFF2-40B4-BE49-F238E27FC236}">
                <a16:creationId xmlns:a16="http://schemas.microsoft.com/office/drawing/2014/main" id="{22A1C1A1-267F-514E-9126-AFE13AA53FC1}"/>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A827596F-8230-E348-9069-65022562BABF}"/>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2" name="Footer Placeholder 4">
            <a:extLst>
              <a:ext uri="{FF2B5EF4-FFF2-40B4-BE49-F238E27FC236}">
                <a16:creationId xmlns:a16="http://schemas.microsoft.com/office/drawing/2014/main" id="{DAA6EE46-0607-42BF-A753-CF5C764ACFC0}"/>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44871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ortfolio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6" indent="-134116">
              <a:lnSpc>
                <a:spcPct val="100000"/>
              </a:lnSpc>
              <a:spcBef>
                <a:spcPts val="0"/>
              </a:spcBef>
              <a:spcAft>
                <a:spcPts val="675"/>
              </a:spcAft>
              <a:buClr>
                <a:srgbClr val="2CAFE5"/>
              </a:buClr>
              <a:tabLst/>
              <a:defRPr sz="1350"/>
            </a:lvl1pPr>
            <a:lvl2pPr marL="514337" indent="-134997">
              <a:lnSpc>
                <a:spcPct val="100000"/>
              </a:lnSpc>
              <a:spcBef>
                <a:spcPts val="0"/>
              </a:spcBef>
              <a:spcAft>
                <a:spcPts val="675"/>
              </a:spcAft>
              <a:buClr>
                <a:srgbClr val="2CAFE5"/>
              </a:buClr>
              <a:tabLst/>
              <a:defRPr sz="1200"/>
            </a:lvl2pPr>
            <a:lvl3pPr marL="857228" indent="-134997">
              <a:lnSpc>
                <a:spcPct val="100000"/>
              </a:lnSpc>
              <a:spcBef>
                <a:spcPts val="0"/>
              </a:spcBef>
              <a:spcAft>
                <a:spcPts val="675"/>
              </a:spcAft>
              <a:buClr>
                <a:srgbClr val="2CAFE5"/>
              </a:buClr>
              <a:tabLst/>
              <a:defRPr sz="1050"/>
            </a:lvl3pPr>
            <a:lvl4pPr marL="1200120" indent="-134997">
              <a:lnSpc>
                <a:spcPct val="100000"/>
              </a:lnSpc>
              <a:spcBef>
                <a:spcPts val="0"/>
              </a:spcBef>
              <a:spcAft>
                <a:spcPts val="675"/>
              </a:spcAft>
              <a:buClr>
                <a:srgbClr val="2CAFE5"/>
              </a:buClr>
              <a:tabLst/>
              <a:defRPr sz="900"/>
            </a:lvl4pPr>
            <a:lvl5pPr marL="1543012" indent="-134997">
              <a:lnSpc>
                <a:spcPct val="100000"/>
              </a:lnSpc>
              <a:spcBef>
                <a:spcPts val="0"/>
              </a:spcBef>
              <a:spcAft>
                <a:spcPts val="675"/>
              </a:spcAft>
              <a:buClr>
                <a:srgbClr val="2CAFE5"/>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9"/>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Portfolio</a:t>
            </a:r>
          </a:p>
        </p:txBody>
      </p:sp>
      <p:sp>
        <p:nvSpPr>
          <p:cNvPr id="9" name="Footer Placeholder 4">
            <a:extLst>
              <a:ext uri="{FF2B5EF4-FFF2-40B4-BE49-F238E27FC236}">
                <a16:creationId xmlns:a16="http://schemas.microsoft.com/office/drawing/2014/main" id="{32981183-07BE-9244-8CEA-138D378F6348}"/>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D80B5BA6-0F82-6F43-8FB2-D7BEBAB64F43}"/>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3" name="Footer Placeholder 4">
            <a:extLst>
              <a:ext uri="{FF2B5EF4-FFF2-40B4-BE49-F238E27FC236}">
                <a16:creationId xmlns:a16="http://schemas.microsoft.com/office/drawing/2014/main" id="{BD0DC3F5-C17C-4BE7-925C-4D8DA83BA5B7}"/>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23356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Portfolio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chemeClr val="accent3">
              <a:lumMod val="50000"/>
            </a:schemeClr>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47" indent="-133347">
              <a:lnSpc>
                <a:spcPct val="100000"/>
              </a:lnSpc>
              <a:spcBef>
                <a:spcPts val="0"/>
              </a:spcBef>
              <a:spcAft>
                <a:spcPts val="675"/>
              </a:spcAft>
              <a:buClr>
                <a:schemeClr val="accent3"/>
              </a:buClr>
              <a:tabLst/>
              <a:defRPr sz="1350"/>
            </a:lvl1pPr>
            <a:lvl2pPr marL="239310" indent="-134997">
              <a:lnSpc>
                <a:spcPct val="100000"/>
              </a:lnSpc>
              <a:spcBef>
                <a:spcPts val="0"/>
              </a:spcBef>
              <a:spcAft>
                <a:spcPts val="675"/>
              </a:spcAft>
              <a:buClr>
                <a:schemeClr val="accent3"/>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chemeClr val="accent3">
              <a:lumMod val="50000"/>
            </a:schemeClr>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47" indent="-133347">
              <a:lnSpc>
                <a:spcPct val="100000"/>
              </a:lnSpc>
              <a:spcBef>
                <a:spcPts val="0"/>
              </a:spcBef>
              <a:spcAft>
                <a:spcPts val="675"/>
              </a:spcAft>
              <a:buClr>
                <a:srgbClr val="009BD7"/>
              </a:buClr>
              <a:tabLst/>
              <a:defRPr sz="1350"/>
            </a:lvl1pPr>
            <a:lvl2pPr marL="239310" indent="-134997">
              <a:lnSpc>
                <a:spcPct val="100000"/>
              </a:lnSpc>
              <a:spcBef>
                <a:spcPts val="0"/>
              </a:spcBef>
              <a:spcAft>
                <a:spcPts val="675"/>
              </a:spcAft>
              <a:buClr>
                <a:srgbClr val="009BD7"/>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47" indent="-133347">
              <a:lnSpc>
                <a:spcPct val="100000"/>
              </a:lnSpc>
              <a:spcBef>
                <a:spcPts val="0"/>
              </a:spcBef>
              <a:spcAft>
                <a:spcPts val="675"/>
              </a:spcAft>
              <a:buClr>
                <a:srgbClr val="2CAFE5"/>
              </a:buClr>
              <a:tabLst/>
              <a:defRPr sz="1350"/>
            </a:lvl1pPr>
            <a:lvl2pPr marL="239310" indent="-134997">
              <a:lnSpc>
                <a:spcPct val="100000"/>
              </a:lnSpc>
              <a:spcBef>
                <a:spcPts val="0"/>
              </a:spcBef>
              <a:spcAft>
                <a:spcPts val="675"/>
              </a:spcAft>
              <a:buClr>
                <a:srgbClr val="2CAFE5"/>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16" name="Footer Placeholder 4">
            <a:extLst>
              <a:ext uri="{FF2B5EF4-FFF2-40B4-BE49-F238E27FC236}">
                <a16:creationId xmlns:a16="http://schemas.microsoft.com/office/drawing/2014/main" id="{8E68439A-518D-B741-8D19-1BCC40FCCA69}"/>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8" name="Slide Number Placeholder 5">
            <a:extLst>
              <a:ext uri="{FF2B5EF4-FFF2-40B4-BE49-F238E27FC236}">
                <a16:creationId xmlns:a16="http://schemas.microsoft.com/office/drawing/2014/main" id="{EDEE0E00-2C2F-FB48-9A80-99BC98FAFA6E}"/>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24" name="Footer Placeholder 4">
            <a:extLst>
              <a:ext uri="{FF2B5EF4-FFF2-40B4-BE49-F238E27FC236}">
                <a16:creationId xmlns:a16="http://schemas.microsoft.com/office/drawing/2014/main" id="{A1414F0E-4521-4A8E-8379-019C9D521A44}"/>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40498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hannels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9"/>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Channels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6" indent="-134116">
              <a:lnSpc>
                <a:spcPct val="100000"/>
              </a:lnSpc>
              <a:spcBef>
                <a:spcPts val="0"/>
              </a:spcBef>
              <a:spcAft>
                <a:spcPts val="675"/>
              </a:spcAft>
              <a:buClr>
                <a:srgbClr val="4B8BB5"/>
              </a:buClr>
              <a:tabLst/>
              <a:defRPr sz="1350"/>
            </a:lvl1pPr>
            <a:lvl2pPr marL="514337" indent="-134997">
              <a:lnSpc>
                <a:spcPct val="100000"/>
              </a:lnSpc>
              <a:spcBef>
                <a:spcPts val="0"/>
              </a:spcBef>
              <a:spcAft>
                <a:spcPts val="675"/>
              </a:spcAft>
              <a:buClr>
                <a:srgbClr val="4B8BB5"/>
              </a:buClr>
              <a:tabLst/>
              <a:defRPr sz="1200"/>
            </a:lvl2pPr>
            <a:lvl3pPr marL="857228" indent="-134997">
              <a:lnSpc>
                <a:spcPct val="100000"/>
              </a:lnSpc>
              <a:spcBef>
                <a:spcPts val="0"/>
              </a:spcBef>
              <a:spcAft>
                <a:spcPts val="675"/>
              </a:spcAft>
              <a:buClr>
                <a:srgbClr val="4B8BB5"/>
              </a:buClr>
              <a:tabLst/>
              <a:defRPr sz="1050"/>
            </a:lvl3pPr>
            <a:lvl4pPr marL="1200120" indent="-134997">
              <a:lnSpc>
                <a:spcPct val="100000"/>
              </a:lnSpc>
              <a:spcBef>
                <a:spcPts val="0"/>
              </a:spcBef>
              <a:spcAft>
                <a:spcPts val="675"/>
              </a:spcAft>
              <a:buClr>
                <a:srgbClr val="4B8BB5"/>
              </a:buClr>
              <a:tabLst/>
              <a:defRPr sz="900"/>
            </a:lvl4pPr>
            <a:lvl5pPr marL="1543012" indent="-134997">
              <a:lnSpc>
                <a:spcPct val="100000"/>
              </a:lnSpc>
              <a:spcBef>
                <a:spcPts val="0"/>
              </a:spcBef>
              <a:spcAft>
                <a:spcPts val="675"/>
              </a:spcAft>
              <a:buClr>
                <a:srgbClr val="4B8BB5"/>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B77ABDBC-6393-D749-93A1-4A14F47E4014}"/>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57E131D8-F349-ED4C-B6B9-6B735BA16BA5}"/>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3" name="Footer Placeholder 4">
            <a:extLst>
              <a:ext uri="{FF2B5EF4-FFF2-40B4-BE49-F238E27FC236}">
                <a16:creationId xmlns:a16="http://schemas.microsoft.com/office/drawing/2014/main" id="{BDA9FEE6-479D-4195-9F1C-27187B8DFA4F}"/>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71279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3"/>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D1518-01CE-5F40-A3DC-F8ED9A0B3FA3}"/>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9999" y="3387181"/>
            <a:ext cx="8784613" cy="828000"/>
          </a:xfrm>
        </p:spPr>
        <p:txBody>
          <a:bodyPr rIns="0" anchor="b" anchorCtr="0"/>
          <a:lstStyle>
            <a:lvl1pPr algn="l">
              <a:defRPr sz="3600"/>
            </a:lvl1pPr>
          </a:lstStyle>
          <a:p>
            <a:r>
              <a:rPr lang="en-US"/>
              <a:t>Click to edit Master title style</a:t>
            </a:r>
          </a:p>
        </p:txBody>
      </p:sp>
      <p:sp>
        <p:nvSpPr>
          <p:cNvPr id="3" name="Subtitle 2"/>
          <p:cNvSpPr>
            <a:spLocks noGrp="1"/>
          </p:cNvSpPr>
          <p:nvPr>
            <p:ph type="subTitle" idx="1"/>
          </p:nvPr>
        </p:nvSpPr>
        <p:spPr>
          <a:xfrm>
            <a:off x="180000" y="4323181"/>
            <a:ext cx="6480000" cy="556388"/>
          </a:xfrm>
        </p:spPr>
        <p:txBody>
          <a:bodyPr tIns="36000" rIns="0" anchor="t" anchorCtr="0"/>
          <a:lstStyle>
            <a:lvl1pPr marL="0" indent="0" algn="l">
              <a:lnSpc>
                <a:spcPct val="100000"/>
              </a:lnSpc>
              <a:spcBef>
                <a:spcPts val="0"/>
              </a:spcBef>
              <a:spcAft>
                <a:spcPts val="40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Picture Placeholder 4">
            <a:extLst>
              <a:ext uri="{FF2B5EF4-FFF2-40B4-BE49-F238E27FC236}">
                <a16:creationId xmlns:a16="http://schemas.microsoft.com/office/drawing/2014/main" id="{7023BDA7-CBB6-8C46-BBE8-B2B4B322C704}"/>
              </a:ext>
            </a:extLst>
          </p:cNvPr>
          <p:cNvSpPr>
            <a:spLocks noGrp="1"/>
          </p:cNvSpPr>
          <p:nvPr>
            <p:ph type="pic" sz="quarter" idx="13"/>
          </p:nvPr>
        </p:nvSpPr>
        <p:spPr>
          <a:xfrm>
            <a:off x="180000" y="180000"/>
            <a:ext cx="8784000" cy="3168000"/>
          </a:xfrm>
          <a:solidFill>
            <a:srgbClr val="2CAFE5"/>
          </a:solidFill>
        </p:spPr>
        <p:txBody>
          <a:bodyPr lIns="72000" tIns="36000">
            <a:normAutofit/>
          </a:bodyPr>
          <a:lstStyle>
            <a:lvl1pPr marL="0" indent="0">
              <a:buNone/>
              <a:defRPr sz="1800">
                <a:solidFill>
                  <a:schemeClr val="accent3"/>
                </a:solidFill>
              </a:defRPr>
            </a:lvl1pPr>
          </a:lstStyle>
          <a:p>
            <a:endParaRPr lang="en-US"/>
          </a:p>
        </p:txBody>
      </p:sp>
      <p:sp>
        <p:nvSpPr>
          <p:cNvPr id="8" name="Footer Placeholder 4">
            <a:extLst>
              <a:ext uri="{FF2B5EF4-FFF2-40B4-BE49-F238E27FC236}">
                <a16:creationId xmlns:a16="http://schemas.microsoft.com/office/drawing/2014/main" id="{AE67755F-7A31-4F4D-94AE-1F7682D9D6B4}"/>
              </a:ext>
            </a:extLst>
          </p:cNvPr>
          <p:cNvSpPr txBox="1">
            <a:spLocks/>
          </p:cNvSpPr>
          <p:nvPr userDrawn="1"/>
        </p:nvSpPr>
        <p:spPr>
          <a:xfrm>
            <a:off x="8306812" y="4842879"/>
            <a:ext cx="180000" cy="92333"/>
          </a:xfrm>
          <a:prstGeom prst="rect">
            <a:avLst/>
          </a:prstGeom>
          <a:solidFill>
            <a:schemeClr val="accent3"/>
          </a:solidFill>
        </p:spPr>
        <p:txBody>
          <a:bodyPr vert="horz" wrap="square" lIns="0" tIns="0" rIns="0" bIns="0" rtlCol="0" anchor="ctr">
            <a:spAutoFit/>
          </a:bodyPr>
          <a:lstStyle>
            <a:defPPr>
              <a:defRPr lang="en-US"/>
            </a:defPPr>
            <a:lvl1pPr marL="0" algn="r" defTabSz="457200" rtl="0" eaLnBrk="1" latinLnBrk="0" hangingPunct="1">
              <a:defRPr sz="600" kern="600" spc="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solidFill>
                <a:schemeClr val="accent2"/>
              </a:solidFill>
            </a:endParaRPr>
          </a:p>
        </p:txBody>
      </p:sp>
      <p:sp>
        <p:nvSpPr>
          <p:cNvPr id="9" name="Footer Placeholder 4">
            <a:extLst>
              <a:ext uri="{FF2B5EF4-FFF2-40B4-BE49-F238E27FC236}">
                <a16:creationId xmlns:a16="http://schemas.microsoft.com/office/drawing/2014/main" id="{92793036-EC74-4E38-B0CF-4865A67D2361}"/>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308443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Blue">
    <p:bg>
      <p:bgPr>
        <a:solidFill>
          <a:schemeClr val="accent3"/>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19426B3-204B-8A4A-A085-33504537DF7A}"/>
              </a:ext>
            </a:extLst>
          </p:cNvPr>
          <p:cNvSpPr>
            <a:spLocks noGrp="1"/>
          </p:cNvSpPr>
          <p:nvPr>
            <p:ph type="pic" sz="quarter" idx="13"/>
          </p:nvPr>
        </p:nvSpPr>
        <p:spPr>
          <a:xfrm>
            <a:off x="180000" y="180000"/>
            <a:ext cx="8784000" cy="4446000"/>
          </a:xfrm>
          <a:solidFill>
            <a:schemeClr val="accent3">
              <a:lumMod val="75000"/>
            </a:schemeClr>
          </a:solidFill>
        </p:spPr>
        <p:txBody>
          <a:bodyPr lIns="72000" tIns="36000">
            <a:normAutofit/>
          </a:bodyPr>
          <a:lstStyle>
            <a:lvl1pPr marL="0" indent="0">
              <a:buNone/>
              <a:defRPr sz="1800">
                <a:solidFill>
                  <a:schemeClr val="accent3">
                    <a:lumMod val="40000"/>
                    <a:lumOff val="60000"/>
                  </a:schemeClr>
                </a:solidFill>
              </a:defRPr>
            </a:lvl1pPr>
          </a:lstStyle>
          <a:p>
            <a:endParaRPr lang="en-US"/>
          </a:p>
        </p:txBody>
      </p:sp>
      <p:sp>
        <p:nvSpPr>
          <p:cNvPr id="6" name="Footer Placeholder 4">
            <a:extLst>
              <a:ext uri="{FF2B5EF4-FFF2-40B4-BE49-F238E27FC236}">
                <a16:creationId xmlns:a16="http://schemas.microsoft.com/office/drawing/2014/main" id="{830D0731-9762-C044-8967-A439C8604231}"/>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7" name="Slide Number Placeholder 5">
            <a:extLst>
              <a:ext uri="{FF2B5EF4-FFF2-40B4-BE49-F238E27FC236}">
                <a16:creationId xmlns:a16="http://schemas.microsoft.com/office/drawing/2014/main" id="{D9113561-5734-AE47-BFC4-315FF6997DA7}"/>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8" name="Footer Placeholder 4">
            <a:extLst>
              <a:ext uri="{FF2B5EF4-FFF2-40B4-BE49-F238E27FC236}">
                <a16:creationId xmlns:a16="http://schemas.microsoft.com/office/drawing/2014/main" id="{3DACB611-426A-41F6-953B-EF71835BA889}"/>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190800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hannels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rgbClr val="2CAFE5"/>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47" indent="-133347">
              <a:lnSpc>
                <a:spcPct val="100000"/>
              </a:lnSpc>
              <a:spcBef>
                <a:spcPts val="0"/>
              </a:spcBef>
              <a:spcAft>
                <a:spcPts val="675"/>
              </a:spcAft>
              <a:buClr>
                <a:schemeClr val="accent3"/>
              </a:buClr>
              <a:tabLst/>
              <a:defRPr sz="1350"/>
            </a:lvl1pPr>
            <a:lvl2pPr marL="239310" indent="-134997">
              <a:lnSpc>
                <a:spcPct val="100000"/>
              </a:lnSpc>
              <a:spcBef>
                <a:spcPts val="0"/>
              </a:spcBef>
              <a:spcAft>
                <a:spcPts val="675"/>
              </a:spcAft>
              <a:buClr>
                <a:schemeClr val="accent3"/>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rgbClr val="2CAFE5"/>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47" indent="-133347">
              <a:lnSpc>
                <a:spcPct val="100000"/>
              </a:lnSpc>
              <a:spcBef>
                <a:spcPts val="0"/>
              </a:spcBef>
              <a:spcAft>
                <a:spcPts val="675"/>
              </a:spcAft>
              <a:buClr>
                <a:srgbClr val="009BD7"/>
              </a:buClr>
              <a:tabLst/>
              <a:defRPr sz="1350"/>
            </a:lvl1pPr>
            <a:lvl2pPr marL="239310" indent="-134997">
              <a:lnSpc>
                <a:spcPct val="100000"/>
              </a:lnSpc>
              <a:spcBef>
                <a:spcPts val="0"/>
              </a:spcBef>
              <a:spcAft>
                <a:spcPts val="675"/>
              </a:spcAft>
              <a:buClr>
                <a:srgbClr val="009BD7"/>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47" indent="-133347">
              <a:lnSpc>
                <a:spcPct val="100000"/>
              </a:lnSpc>
              <a:spcBef>
                <a:spcPts val="0"/>
              </a:spcBef>
              <a:spcAft>
                <a:spcPts val="675"/>
              </a:spcAft>
              <a:buClr>
                <a:srgbClr val="2CAFE5"/>
              </a:buClr>
              <a:tabLst/>
              <a:defRPr sz="1350"/>
            </a:lvl1pPr>
            <a:lvl2pPr marL="239310" indent="-134997">
              <a:lnSpc>
                <a:spcPct val="100000"/>
              </a:lnSpc>
              <a:spcBef>
                <a:spcPts val="0"/>
              </a:spcBef>
              <a:spcAft>
                <a:spcPts val="675"/>
              </a:spcAft>
              <a:buClr>
                <a:srgbClr val="2CAFE5"/>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16" name="Footer Placeholder 4">
            <a:extLst>
              <a:ext uri="{FF2B5EF4-FFF2-40B4-BE49-F238E27FC236}">
                <a16:creationId xmlns:a16="http://schemas.microsoft.com/office/drawing/2014/main" id="{40DE4F14-B42C-724F-9E8D-03961EB8A0CD}"/>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8" name="Slide Number Placeholder 5">
            <a:extLst>
              <a:ext uri="{FF2B5EF4-FFF2-40B4-BE49-F238E27FC236}">
                <a16:creationId xmlns:a16="http://schemas.microsoft.com/office/drawing/2014/main" id="{C8E68137-4A85-6442-8E37-D98BCFFAFFF5}"/>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24" name="Footer Placeholder 4">
            <a:extLst>
              <a:ext uri="{FF2B5EF4-FFF2-40B4-BE49-F238E27FC236}">
                <a16:creationId xmlns:a16="http://schemas.microsoft.com/office/drawing/2014/main" id="{C061FFBB-2B4D-414A-8E14-9E96E0B405E9}"/>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17259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Geo Expansion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9"/>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Geo Expansion</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6" indent="-134116">
              <a:lnSpc>
                <a:spcPct val="100000"/>
              </a:lnSpc>
              <a:spcBef>
                <a:spcPts val="0"/>
              </a:spcBef>
              <a:spcAft>
                <a:spcPts val="675"/>
              </a:spcAft>
              <a:buClr>
                <a:schemeClr val="accent3">
                  <a:lumMod val="75000"/>
                </a:schemeClr>
              </a:buClr>
              <a:tabLst/>
              <a:defRPr sz="1350"/>
            </a:lvl1pPr>
            <a:lvl2pPr marL="514337" indent="-134997">
              <a:lnSpc>
                <a:spcPct val="100000"/>
              </a:lnSpc>
              <a:spcBef>
                <a:spcPts val="0"/>
              </a:spcBef>
              <a:spcAft>
                <a:spcPts val="675"/>
              </a:spcAft>
              <a:buClr>
                <a:schemeClr val="accent3">
                  <a:lumMod val="75000"/>
                </a:schemeClr>
              </a:buClr>
              <a:tabLst/>
              <a:defRPr sz="1200"/>
            </a:lvl2pPr>
            <a:lvl3pPr marL="857228" indent="-134997">
              <a:lnSpc>
                <a:spcPct val="100000"/>
              </a:lnSpc>
              <a:spcBef>
                <a:spcPts val="0"/>
              </a:spcBef>
              <a:spcAft>
                <a:spcPts val="675"/>
              </a:spcAft>
              <a:buClr>
                <a:schemeClr val="accent3">
                  <a:lumMod val="75000"/>
                </a:schemeClr>
              </a:buClr>
              <a:tabLst/>
              <a:defRPr sz="1050"/>
            </a:lvl3pPr>
            <a:lvl4pPr marL="1200120" indent="-134997">
              <a:lnSpc>
                <a:spcPct val="100000"/>
              </a:lnSpc>
              <a:spcBef>
                <a:spcPts val="0"/>
              </a:spcBef>
              <a:spcAft>
                <a:spcPts val="675"/>
              </a:spcAft>
              <a:buClr>
                <a:schemeClr val="accent3">
                  <a:lumMod val="75000"/>
                </a:schemeClr>
              </a:buClr>
              <a:tabLst/>
              <a:defRPr sz="900"/>
            </a:lvl4pPr>
            <a:lvl5pPr marL="1543012" indent="-134997">
              <a:lnSpc>
                <a:spcPct val="100000"/>
              </a:lnSpc>
              <a:spcBef>
                <a:spcPts val="0"/>
              </a:spcBef>
              <a:spcAft>
                <a:spcPts val="675"/>
              </a:spcAft>
              <a:buClr>
                <a:schemeClr val="accent3">
                  <a:lumMod val="75000"/>
                </a:schemeClr>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502C98BE-8D40-A544-8930-1C83BB8132BD}"/>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223EEE39-FD6A-9F40-88EF-6DD35FF4FC57}"/>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3" name="Footer Placeholder 4">
            <a:extLst>
              <a:ext uri="{FF2B5EF4-FFF2-40B4-BE49-F238E27FC236}">
                <a16:creationId xmlns:a16="http://schemas.microsoft.com/office/drawing/2014/main" id="{D8F27C6A-460D-412A-806B-FDF88770FC75}"/>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90148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Geo Expansion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chemeClr val="accent3"/>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47" indent="-133347">
              <a:lnSpc>
                <a:spcPct val="100000"/>
              </a:lnSpc>
              <a:spcBef>
                <a:spcPts val="0"/>
              </a:spcBef>
              <a:spcAft>
                <a:spcPts val="675"/>
              </a:spcAft>
              <a:buClr>
                <a:schemeClr val="accent3"/>
              </a:buClr>
              <a:tabLst/>
              <a:defRPr sz="1350"/>
            </a:lvl1pPr>
            <a:lvl2pPr marL="239310" indent="-134997">
              <a:lnSpc>
                <a:spcPct val="100000"/>
              </a:lnSpc>
              <a:spcBef>
                <a:spcPts val="0"/>
              </a:spcBef>
              <a:spcAft>
                <a:spcPts val="675"/>
              </a:spcAft>
              <a:buClr>
                <a:schemeClr val="accent3"/>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chemeClr val="accent3"/>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47" indent="-133347">
              <a:lnSpc>
                <a:spcPct val="100000"/>
              </a:lnSpc>
              <a:spcBef>
                <a:spcPts val="0"/>
              </a:spcBef>
              <a:spcAft>
                <a:spcPts val="675"/>
              </a:spcAft>
              <a:buClr>
                <a:srgbClr val="009BD7"/>
              </a:buClr>
              <a:tabLst/>
              <a:defRPr sz="1350"/>
            </a:lvl1pPr>
            <a:lvl2pPr marL="239310" indent="-134997">
              <a:lnSpc>
                <a:spcPct val="100000"/>
              </a:lnSpc>
              <a:spcBef>
                <a:spcPts val="0"/>
              </a:spcBef>
              <a:spcAft>
                <a:spcPts val="675"/>
              </a:spcAft>
              <a:buClr>
                <a:srgbClr val="009BD7"/>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47" indent="-133347">
              <a:lnSpc>
                <a:spcPct val="100000"/>
              </a:lnSpc>
              <a:spcBef>
                <a:spcPts val="0"/>
              </a:spcBef>
              <a:spcAft>
                <a:spcPts val="675"/>
              </a:spcAft>
              <a:buClr>
                <a:srgbClr val="2CAFE5"/>
              </a:buClr>
              <a:tabLst/>
              <a:defRPr sz="1350"/>
            </a:lvl1pPr>
            <a:lvl2pPr marL="239310" indent="-134997">
              <a:lnSpc>
                <a:spcPct val="100000"/>
              </a:lnSpc>
              <a:spcBef>
                <a:spcPts val="0"/>
              </a:spcBef>
              <a:spcAft>
                <a:spcPts val="675"/>
              </a:spcAft>
              <a:buClr>
                <a:srgbClr val="2CAFE5"/>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16" name="Footer Placeholder 4">
            <a:extLst>
              <a:ext uri="{FF2B5EF4-FFF2-40B4-BE49-F238E27FC236}">
                <a16:creationId xmlns:a16="http://schemas.microsoft.com/office/drawing/2014/main" id="{7BAE01EA-E4B1-B646-8CDA-62374C44A862}"/>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8" name="Slide Number Placeholder 5">
            <a:extLst>
              <a:ext uri="{FF2B5EF4-FFF2-40B4-BE49-F238E27FC236}">
                <a16:creationId xmlns:a16="http://schemas.microsoft.com/office/drawing/2014/main" id="{FC2D7413-4BC4-D341-A6C1-A1FB4CA84A75}"/>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24" name="Footer Placeholder 4">
            <a:extLst>
              <a:ext uri="{FF2B5EF4-FFF2-40B4-BE49-F238E27FC236}">
                <a16:creationId xmlns:a16="http://schemas.microsoft.com/office/drawing/2014/main" id="{EDDC9A7C-2B7C-4298-B4BC-39EBFB5DFB3C}"/>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70881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Enablers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9"/>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Enablers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6" indent="-134116">
              <a:lnSpc>
                <a:spcPct val="100000"/>
              </a:lnSpc>
              <a:spcBef>
                <a:spcPts val="0"/>
              </a:spcBef>
              <a:spcAft>
                <a:spcPts val="675"/>
              </a:spcAft>
              <a:buClr>
                <a:schemeClr val="accent3">
                  <a:lumMod val="50000"/>
                </a:schemeClr>
              </a:buClr>
              <a:tabLst/>
              <a:defRPr sz="1350"/>
            </a:lvl1pPr>
            <a:lvl2pPr marL="514337" indent="-134997">
              <a:lnSpc>
                <a:spcPct val="100000"/>
              </a:lnSpc>
              <a:spcBef>
                <a:spcPts val="0"/>
              </a:spcBef>
              <a:spcAft>
                <a:spcPts val="675"/>
              </a:spcAft>
              <a:buClr>
                <a:schemeClr val="accent3">
                  <a:lumMod val="50000"/>
                </a:schemeClr>
              </a:buClr>
              <a:tabLst/>
              <a:defRPr sz="1200"/>
            </a:lvl2pPr>
            <a:lvl3pPr marL="857228" indent="-134997">
              <a:lnSpc>
                <a:spcPct val="100000"/>
              </a:lnSpc>
              <a:spcBef>
                <a:spcPts val="0"/>
              </a:spcBef>
              <a:spcAft>
                <a:spcPts val="675"/>
              </a:spcAft>
              <a:buClr>
                <a:schemeClr val="accent3">
                  <a:lumMod val="50000"/>
                </a:schemeClr>
              </a:buClr>
              <a:tabLst/>
              <a:defRPr sz="1050"/>
            </a:lvl3pPr>
            <a:lvl4pPr marL="1200120" indent="-134997">
              <a:lnSpc>
                <a:spcPct val="100000"/>
              </a:lnSpc>
              <a:spcBef>
                <a:spcPts val="0"/>
              </a:spcBef>
              <a:spcAft>
                <a:spcPts val="675"/>
              </a:spcAft>
              <a:buClr>
                <a:schemeClr val="accent3">
                  <a:lumMod val="50000"/>
                </a:schemeClr>
              </a:buClr>
              <a:tabLst/>
              <a:defRPr sz="900"/>
            </a:lvl4pPr>
            <a:lvl5pPr marL="1543012" indent="-134997">
              <a:lnSpc>
                <a:spcPct val="100000"/>
              </a:lnSpc>
              <a:spcBef>
                <a:spcPts val="0"/>
              </a:spcBef>
              <a:spcAft>
                <a:spcPts val="675"/>
              </a:spcAft>
              <a:buClr>
                <a:schemeClr val="accent3">
                  <a:lumMod val="50000"/>
                </a:schemeClr>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3DE89CCE-A9A0-3F4A-AAA2-F7C0E99F6447}"/>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7088E02C-E48A-A646-B4D3-2E108FBB94F5}"/>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3" name="Footer Placeholder 4">
            <a:extLst>
              <a:ext uri="{FF2B5EF4-FFF2-40B4-BE49-F238E27FC236}">
                <a16:creationId xmlns:a16="http://schemas.microsoft.com/office/drawing/2014/main" id="{47AAA81C-AB48-4091-9DCD-CE44974873F3}"/>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408662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Enablers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rgbClr val="004A80"/>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47" indent="-133347">
              <a:lnSpc>
                <a:spcPct val="100000"/>
              </a:lnSpc>
              <a:spcBef>
                <a:spcPts val="0"/>
              </a:spcBef>
              <a:spcAft>
                <a:spcPts val="675"/>
              </a:spcAft>
              <a:buClr>
                <a:schemeClr val="accent3"/>
              </a:buClr>
              <a:tabLst/>
              <a:defRPr sz="1350"/>
            </a:lvl1pPr>
            <a:lvl2pPr marL="239310" indent="-134997">
              <a:lnSpc>
                <a:spcPct val="100000"/>
              </a:lnSpc>
              <a:spcBef>
                <a:spcPts val="0"/>
              </a:spcBef>
              <a:spcAft>
                <a:spcPts val="675"/>
              </a:spcAft>
              <a:buClr>
                <a:schemeClr val="accent3"/>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rgbClr val="004A80"/>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47" indent="-133347">
              <a:lnSpc>
                <a:spcPct val="100000"/>
              </a:lnSpc>
              <a:spcBef>
                <a:spcPts val="0"/>
              </a:spcBef>
              <a:spcAft>
                <a:spcPts val="675"/>
              </a:spcAft>
              <a:buClr>
                <a:srgbClr val="009BD7"/>
              </a:buClr>
              <a:tabLst/>
              <a:defRPr sz="1350"/>
            </a:lvl1pPr>
            <a:lvl2pPr marL="239310" indent="-134997">
              <a:lnSpc>
                <a:spcPct val="100000"/>
              </a:lnSpc>
              <a:spcBef>
                <a:spcPts val="0"/>
              </a:spcBef>
              <a:spcAft>
                <a:spcPts val="675"/>
              </a:spcAft>
              <a:buClr>
                <a:srgbClr val="009BD7"/>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47" indent="-133347">
              <a:lnSpc>
                <a:spcPct val="100000"/>
              </a:lnSpc>
              <a:spcBef>
                <a:spcPts val="0"/>
              </a:spcBef>
              <a:spcAft>
                <a:spcPts val="675"/>
              </a:spcAft>
              <a:buClr>
                <a:srgbClr val="2CAFE5"/>
              </a:buClr>
              <a:tabLst/>
              <a:defRPr sz="1350"/>
            </a:lvl1pPr>
            <a:lvl2pPr marL="239310" indent="-134997">
              <a:lnSpc>
                <a:spcPct val="100000"/>
              </a:lnSpc>
              <a:spcBef>
                <a:spcPts val="0"/>
              </a:spcBef>
              <a:spcAft>
                <a:spcPts val="675"/>
              </a:spcAft>
              <a:buClr>
                <a:srgbClr val="2CAFE5"/>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16" name="Footer Placeholder 4">
            <a:extLst>
              <a:ext uri="{FF2B5EF4-FFF2-40B4-BE49-F238E27FC236}">
                <a16:creationId xmlns:a16="http://schemas.microsoft.com/office/drawing/2014/main" id="{B70769E2-B52D-374F-A54C-6CBEF535C264}"/>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8" name="Slide Number Placeholder 5">
            <a:extLst>
              <a:ext uri="{FF2B5EF4-FFF2-40B4-BE49-F238E27FC236}">
                <a16:creationId xmlns:a16="http://schemas.microsoft.com/office/drawing/2014/main" id="{E0A19371-C411-794C-82D6-EB4EE552C280}"/>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24" name="Footer Placeholder 4">
            <a:extLst>
              <a:ext uri="{FF2B5EF4-FFF2-40B4-BE49-F238E27FC236}">
                <a16:creationId xmlns:a16="http://schemas.microsoft.com/office/drawing/2014/main" id="{2C1260DA-DDD9-490F-8DB9-2D2AB3881021}"/>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92559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8590430-BF53-314A-89BE-8ED5A9EFCDA3}"/>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3" name="Slide Number Placeholder 5">
            <a:extLst>
              <a:ext uri="{FF2B5EF4-FFF2-40B4-BE49-F238E27FC236}">
                <a16:creationId xmlns:a16="http://schemas.microsoft.com/office/drawing/2014/main" id="{BA22035F-860C-E849-BCD4-2CA450F34BCF}"/>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4" name="Footer Placeholder 4">
            <a:extLst>
              <a:ext uri="{FF2B5EF4-FFF2-40B4-BE49-F238E27FC236}">
                <a16:creationId xmlns:a16="http://schemas.microsoft.com/office/drawing/2014/main" id="{9B2C51D2-684B-46B1-B62D-7501177B3695}"/>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8172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C7E4C754-8F67-A14E-9EBB-53518DAC8727}"/>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4" name="Slide Number Placeholder 5">
            <a:extLst>
              <a:ext uri="{FF2B5EF4-FFF2-40B4-BE49-F238E27FC236}">
                <a16:creationId xmlns:a16="http://schemas.microsoft.com/office/drawing/2014/main" id="{14A6C322-E40C-2D43-8279-75456B124D53}"/>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5" name="Footer Placeholder 4">
            <a:extLst>
              <a:ext uri="{FF2B5EF4-FFF2-40B4-BE49-F238E27FC236}">
                <a16:creationId xmlns:a16="http://schemas.microsoft.com/office/drawing/2014/main" id="{BDB0B6A6-1EF9-4A50-9367-9519881B8C66}"/>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78082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5732-0143-744F-9300-1F65A679B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3D263-28A0-EB49-9E0D-A8A5C0993B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A9E59B63-7F74-1B4C-B47F-224674E1625A}"/>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0B925A21-45BF-1F4C-A8EC-2CDCC64B2CA2}"/>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6" name="Footer Placeholder 4">
            <a:extLst>
              <a:ext uri="{FF2B5EF4-FFF2-40B4-BE49-F238E27FC236}">
                <a16:creationId xmlns:a16="http://schemas.microsoft.com/office/drawing/2014/main" id="{E455A237-4523-4386-AA19-DCCDCD4138E4}"/>
              </a:ext>
            </a:extLst>
          </p:cNvPr>
          <p:cNvSpPr txBox="1">
            <a:spLocks/>
          </p:cNvSpPr>
          <p:nvPr userDrawn="1"/>
        </p:nvSpPr>
        <p:spPr>
          <a:xfrm>
            <a:off x="-17584" y="4842881"/>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82235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and Text/Content no CVI">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50000"/>
          </a:xfrm>
        </p:spPr>
        <p:txBody>
          <a:bodyPr/>
          <a:lstStyle/>
          <a:p>
            <a:r>
              <a:rPr lang="da-DK"/>
              <a:t>Click to edit Master title style</a:t>
            </a:r>
            <a:endParaRPr lang="en-US"/>
          </a:p>
        </p:txBody>
      </p:sp>
      <p:sp>
        <p:nvSpPr>
          <p:cNvPr id="6" name="Content Placeholder 11"/>
          <p:cNvSpPr>
            <a:spLocks noGrp="1"/>
          </p:cNvSpPr>
          <p:nvPr>
            <p:ph sz="quarter" idx="21"/>
          </p:nvPr>
        </p:nvSpPr>
        <p:spPr>
          <a:xfrm>
            <a:off x="450000" y="810000"/>
            <a:ext cx="8460000" cy="3870000"/>
          </a:xfrm>
        </p:spPr>
        <p:txBody>
          <a:bodyPr wrap="square"/>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11"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1" y="180001"/>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22"/>
          </p:nvPr>
        </p:nvSpPr>
        <p:spPr/>
        <p:txBody>
          <a:bodyPr/>
          <a:lstStyle/>
          <a:p>
            <a:pPr>
              <a:defRPr/>
            </a:pPr>
            <a:r>
              <a:rPr lang="en-US"/>
              <a:t>©2017 The LEGO Group</a:t>
            </a:r>
          </a:p>
        </p:txBody>
      </p:sp>
      <p:sp>
        <p:nvSpPr>
          <p:cNvPr id="4" name="Slide Number Placeholder 3"/>
          <p:cNvSpPr>
            <a:spLocks noGrp="1"/>
          </p:cNvSpPr>
          <p:nvPr>
            <p:ph type="sldNum" sz="quarter" idx="23"/>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256057695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5" name="Picture Placeholder 4"/>
          <p:cNvSpPr>
            <a:spLocks noGrp="1"/>
          </p:cNvSpPr>
          <p:nvPr>
            <p:ph type="pic" sz="quarter" idx="16"/>
          </p:nvPr>
        </p:nvSpPr>
        <p:spPr>
          <a:xfrm>
            <a:off x="4770000" y="810000"/>
            <a:ext cx="4140000" cy="3870000"/>
          </a:xfrm>
        </p:spPr>
        <p:txBody>
          <a:bodyPr wrap="square">
            <a:noAutofit/>
          </a:bodyPr>
          <a:lstStyle/>
          <a:p>
            <a:pPr lvl="0"/>
            <a:r>
              <a:rPr lang="da-DK" noProof="0"/>
              <a:t>Drag </a:t>
            </a:r>
            <a:r>
              <a:rPr lang="da-DK" noProof="0" err="1"/>
              <a:t>picture</a:t>
            </a:r>
            <a:r>
              <a:rPr lang="da-DK" noProof="0"/>
              <a:t> to placeholder or </a:t>
            </a:r>
            <a:r>
              <a:rPr lang="da-DK" noProof="0" err="1"/>
              <a:t>click</a:t>
            </a:r>
            <a:r>
              <a:rPr lang="da-DK" noProof="0"/>
              <a:t> </a:t>
            </a:r>
            <a:r>
              <a:rPr lang="da-DK" noProof="0" err="1"/>
              <a:t>icon</a:t>
            </a:r>
            <a:r>
              <a:rPr lang="da-DK" noProof="0"/>
              <a:t> to </a:t>
            </a:r>
            <a:r>
              <a:rPr lang="da-DK" noProof="0" err="1"/>
              <a:t>add</a:t>
            </a:r>
            <a:endParaRPr lang="en-US" noProof="0"/>
          </a:p>
        </p:txBody>
      </p:sp>
      <p:sp>
        <p:nvSpPr>
          <p:cNvPr id="7" name="Text Placeholder 2"/>
          <p:cNvSpPr>
            <a:spLocks noGrp="1"/>
          </p:cNvSpPr>
          <p:nvPr>
            <p:ph type="body" sz="quarter" idx="18"/>
          </p:nvPr>
        </p:nvSpPr>
        <p:spPr>
          <a:xfrm>
            <a:off x="450000" y="810000"/>
            <a:ext cx="4140000" cy="3870000"/>
          </a:xfrm>
        </p:spPr>
        <p:txBody>
          <a:bodyPr wrap="square"/>
          <a:lstStyle>
            <a:lvl1pPr>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9"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1" y="180001"/>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19"/>
          </p:nvPr>
        </p:nvSpPr>
        <p:spPr/>
        <p:txBody>
          <a:bodyPr/>
          <a:lstStyle/>
          <a:p>
            <a:pPr>
              <a:defRPr/>
            </a:pPr>
            <a:r>
              <a:rPr lang="en-US"/>
              <a:t>©2017 The LEGO Group</a:t>
            </a:r>
          </a:p>
        </p:txBody>
      </p:sp>
      <p:sp>
        <p:nvSpPr>
          <p:cNvPr id="4" name="Slide Number Placeholder 3"/>
          <p:cNvSpPr>
            <a:spLocks noGrp="1"/>
          </p:cNvSpPr>
          <p:nvPr>
            <p:ph type="sldNum" sz="quarter" idx="20"/>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4204517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Facts/Green">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B1AAC5-C2B8-7D4D-9507-E7A1A6A10946}"/>
              </a:ext>
            </a:extLst>
          </p:cNvPr>
          <p:cNvSpPr/>
          <p:nvPr userDrawn="1"/>
        </p:nvSpPr>
        <p:spPr>
          <a:xfrm>
            <a:off x="180000" y="180000"/>
            <a:ext cx="8784000" cy="4446000"/>
          </a:xfrm>
          <a:prstGeom prst="rect">
            <a:avLst/>
          </a:prstGeom>
          <a:solidFill>
            <a:srgbClr val="006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69756CC-CA39-794A-BC77-A06C776092CD}"/>
              </a:ext>
            </a:extLst>
          </p:cNvPr>
          <p:cNvSpPr>
            <a:spLocks noGrp="1" noChangeAspect="1"/>
          </p:cNvSpPr>
          <p:nvPr>
            <p:ph sz="quarter" idx="13"/>
          </p:nvPr>
        </p:nvSpPr>
        <p:spPr>
          <a:xfrm>
            <a:off x="868470" y="1559878"/>
            <a:ext cx="900000" cy="900000"/>
          </a:xfrm>
        </p:spPr>
        <p:txBody>
          <a:bodyPr lIns="72000" tIns="72000">
            <a:normAutofit/>
          </a:bodyPr>
          <a:lstStyle>
            <a:lvl1pPr marL="0" indent="0">
              <a:buNone/>
              <a:defRPr sz="1800"/>
            </a:lvl1pPr>
          </a:lstStyle>
          <a:p>
            <a:pPr lvl="0"/>
            <a:endParaRPr lang="en-US"/>
          </a:p>
        </p:txBody>
      </p:sp>
      <p:sp>
        <p:nvSpPr>
          <p:cNvPr id="8" name="Text Placeholder 7">
            <a:extLst>
              <a:ext uri="{FF2B5EF4-FFF2-40B4-BE49-F238E27FC236}">
                <a16:creationId xmlns:a16="http://schemas.microsoft.com/office/drawing/2014/main" id="{2671FF2D-5ABC-624D-ADDD-33949E111AD6}"/>
              </a:ext>
            </a:extLst>
          </p:cNvPr>
          <p:cNvSpPr>
            <a:spLocks noGrp="1"/>
          </p:cNvSpPr>
          <p:nvPr>
            <p:ph type="body" sz="quarter" idx="14" hasCustomPrompt="1"/>
          </p:nvPr>
        </p:nvSpPr>
        <p:spPr>
          <a:xfrm>
            <a:off x="360000" y="2463700"/>
            <a:ext cx="1908000" cy="414338"/>
          </a:xfrm>
        </p:spPr>
        <p:txBody>
          <a:bodyPr>
            <a:noAutofit/>
          </a:bodyPr>
          <a:lstStyle>
            <a:lvl1pPr marL="0" indent="0" algn="ctr">
              <a:lnSpc>
                <a:spcPct val="80000"/>
              </a:lnSpc>
              <a:buNone/>
              <a:defRPr sz="3200" b="1"/>
            </a:lvl1pPr>
            <a:lvl2pPr marL="342900" indent="0" algn="ctr">
              <a:buNone/>
              <a:defRPr b="1"/>
            </a:lvl2pPr>
            <a:lvl3pPr marL="685800" indent="0" algn="ctr">
              <a:buNone/>
              <a:defRPr b="1"/>
            </a:lvl3pPr>
            <a:lvl4pPr marL="1028700" indent="0" algn="ctr">
              <a:buNone/>
              <a:defRPr b="1"/>
            </a:lvl4pPr>
            <a:lvl5pPr marL="1371600" indent="0" algn="ctr">
              <a:buNone/>
              <a:defRPr b="1"/>
            </a:lvl5pPr>
          </a:lstStyle>
          <a:p>
            <a:pPr lvl="0"/>
            <a:r>
              <a:rPr lang="en-US"/>
              <a:t>Edit text</a:t>
            </a:r>
          </a:p>
        </p:txBody>
      </p:sp>
      <p:sp>
        <p:nvSpPr>
          <p:cNvPr id="9" name="Text Placeholder 7">
            <a:extLst>
              <a:ext uri="{FF2B5EF4-FFF2-40B4-BE49-F238E27FC236}">
                <a16:creationId xmlns:a16="http://schemas.microsoft.com/office/drawing/2014/main" id="{6611DA9E-86F5-004A-81DA-0F67C17C260E}"/>
              </a:ext>
            </a:extLst>
          </p:cNvPr>
          <p:cNvSpPr>
            <a:spLocks noGrp="1"/>
          </p:cNvSpPr>
          <p:nvPr>
            <p:ph type="body" sz="quarter" idx="15" hasCustomPrompt="1"/>
          </p:nvPr>
        </p:nvSpPr>
        <p:spPr>
          <a:xfrm>
            <a:off x="360000" y="2904625"/>
            <a:ext cx="1908000" cy="414338"/>
          </a:xfrm>
        </p:spPr>
        <p:txBody>
          <a:bodyPr>
            <a:noAutofit/>
          </a:bodyPr>
          <a:lstStyle>
            <a:lvl1pPr marL="0" indent="0" algn="ctr">
              <a:lnSpc>
                <a:spcPct val="80000"/>
              </a:lnSpc>
              <a:buNone/>
              <a:defRPr sz="2400" b="0"/>
            </a:lvl1pPr>
            <a:lvl2pPr marL="342900" indent="0" algn="ctr">
              <a:buNone/>
              <a:defRPr b="1"/>
            </a:lvl2pPr>
            <a:lvl3pPr marL="685800" indent="0" algn="ctr">
              <a:buNone/>
              <a:defRPr b="1"/>
            </a:lvl3pPr>
            <a:lvl4pPr marL="1028700" indent="0" algn="ctr">
              <a:buNone/>
              <a:defRPr b="1"/>
            </a:lvl4pPr>
            <a:lvl5pPr marL="1371600" indent="0" algn="ctr">
              <a:buNone/>
              <a:defRPr b="1"/>
            </a:lvl5pPr>
          </a:lstStyle>
          <a:p>
            <a:pPr lvl="0"/>
            <a:r>
              <a:rPr lang="en-US"/>
              <a:t>Edit text</a:t>
            </a:r>
          </a:p>
        </p:txBody>
      </p:sp>
      <p:sp>
        <p:nvSpPr>
          <p:cNvPr id="10" name="Content Placeholder 5">
            <a:extLst>
              <a:ext uri="{FF2B5EF4-FFF2-40B4-BE49-F238E27FC236}">
                <a16:creationId xmlns:a16="http://schemas.microsoft.com/office/drawing/2014/main" id="{5B2F3428-E669-3645-A8CC-AB54332AB738}"/>
              </a:ext>
            </a:extLst>
          </p:cNvPr>
          <p:cNvSpPr>
            <a:spLocks noGrp="1" noChangeAspect="1"/>
          </p:cNvSpPr>
          <p:nvPr>
            <p:ph sz="quarter" idx="16"/>
          </p:nvPr>
        </p:nvSpPr>
        <p:spPr>
          <a:xfrm>
            <a:off x="3038980" y="1559878"/>
            <a:ext cx="900000" cy="900000"/>
          </a:xfrm>
        </p:spPr>
        <p:txBody>
          <a:bodyPr lIns="72000" tIns="72000">
            <a:normAutofit/>
          </a:bodyPr>
          <a:lstStyle>
            <a:lvl1pPr marL="0" indent="0">
              <a:buNone/>
              <a:defRPr sz="1800"/>
            </a:lvl1pPr>
          </a:lstStyle>
          <a:p>
            <a:pPr lvl="0"/>
            <a:endParaRPr lang="en-US"/>
          </a:p>
        </p:txBody>
      </p:sp>
      <p:sp>
        <p:nvSpPr>
          <p:cNvPr id="11" name="Text Placeholder 7">
            <a:extLst>
              <a:ext uri="{FF2B5EF4-FFF2-40B4-BE49-F238E27FC236}">
                <a16:creationId xmlns:a16="http://schemas.microsoft.com/office/drawing/2014/main" id="{BA1640DA-07A9-CA45-B901-F21E3FBCBB64}"/>
              </a:ext>
            </a:extLst>
          </p:cNvPr>
          <p:cNvSpPr>
            <a:spLocks noGrp="1"/>
          </p:cNvSpPr>
          <p:nvPr>
            <p:ph type="body" sz="quarter" idx="17" hasCustomPrompt="1"/>
          </p:nvPr>
        </p:nvSpPr>
        <p:spPr>
          <a:xfrm>
            <a:off x="2532000" y="2463700"/>
            <a:ext cx="1908000" cy="414338"/>
          </a:xfrm>
        </p:spPr>
        <p:txBody>
          <a:bodyPr>
            <a:noAutofit/>
          </a:bodyPr>
          <a:lstStyle>
            <a:lvl1pPr marL="0" indent="0" algn="ctr">
              <a:lnSpc>
                <a:spcPct val="80000"/>
              </a:lnSpc>
              <a:buNone/>
              <a:defRPr sz="3200" b="1"/>
            </a:lvl1pPr>
            <a:lvl2pPr marL="342900" indent="0" algn="ctr">
              <a:buNone/>
              <a:defRPr b="1"/>
            </a:lvl2pPr>
            <a:lvl3pPr marL="685800" indent="0" algn="ctr">
              <a:buNone/>
              <a:defRPr b="1"/>
            </a:lvl3pPr>
            <a:lvl4pPr marL="1028700" indent="0" algn="ctr">
              <a:buNone/>
              <a:defRPr b="1"/>
            </a:lvl4pPr>
            <a:lvl5pPr marL="1371600" indent="0" algn="ctr">
              <a:buNone/>
              <a:defRPr b="1"/>
            </a:lvl5pPr>
          </a:lstStyle>
          <a:p>
            <a:pPr lvl="0"/>
            <a:r>
              <a:rPr lang="en-US"/>
              <a:t>Edit text</a:t>
            </a:r>
          </a:p>
        </p:txBody>
      </p:sp>
      <p:sp>
        <p:nvSpPr>
          <p:cNvPr id="12" name="Text Placeholder 7">
            <a:extLst>
              <a:ext uri="{FF2B5EF4-FFF2-40B4-BE49-F238E27FC236}">
                <a16:creationId xmlns:a16="http://schemas.microsoft.com/office/drawing/2014/main" id="{22089529-23DD-234B-8062-3821EC5A70A7}"/>
              </a:ext>
            </a:extLst>
          </p:cNvPr>
          <p:cNvSpPr>
            <a:spLocks noGrp="1"/>
          </p:cNvSpPr>
          <p:nvPr>
            <p:ph type="body" sz="quarter" idx="18" hasCustomPrompt="1"/>
          </p:nvPr>
        </p:nvSpPr>
        <p:spPr>
          <a:xfrm>
            <a:off x="2532000" y="2904625"/>
            <a:ext cx="1908000" cy="414338"/>
          </a:xfrm>
        </p:spPr>
        <p:txBody>
          <a:bodyPr>
            <a:noAutofit/>
          </a:bodyPr>
          <a:lstStyle>
            <a:lvl1pPr marL="0" indent="0" algn="ctr">
              <a:lnSpc>
                <a:spcPct val="80000"/>
              </a:lnSpc>
              <a:buNone/>
              <a:defRPr sz="2400" b="0"/>
            </a:lvl1pPr>
            <a:lvl2pPr marL="342900" indent="0" algn="ctr">
              <a:buNone/>
              <a:defRPr b="1"/>
            </a:lvl2pPr>
            <a:lvl3pPr marL="685800" indent="0" algn="ctr">
              <a:buNone/>
              <a:defRPr b="1"/>
            </a:lvl3pPr>
            <a:lvl4pPr marL="1028700" indent="0" algn="ctr">
              <a:buNone/>
              <a:defRPr b="1"/>
            </a:lvl4pPr>
            <a:lvl5pPr marL="1371600" indent="0" algn="ctr">
              <a:buNone/>
              <a:defRPr b="1"/>
            </a:lvl5pPr>
          </a:lstStyle>
          <a:p>
            <a:pPr lvl="0"/>
            <a:r>
              <a:rPr lang="en-US"/>
              <a:t>Edit text</a:t>
            </a:r>
          </a:p>
        </p:txBody>
      </p:sp>
      <p:sp>
        <p:nvSpPr>
          <p:cNvPr id="13" name="Content Placeholder 5">
            <a:extLst>
              <a:ext uri="{FF2B5EF4-FFF2-40B4-BE49-F238E27FC236}">
                <a16:creationId xmlns:a16="http://schemas.microsoft.com/office/drawing/2014/main" id="{E128E121-750F-7948-B6F2-F80E6C681FDB}"/>
              </a:ext>
            </a:extLst>
          </p:cNvPr>
          <p:cNvSpPr>
            <a:spLocks noGrp="1" noChangeAspect="1"/>
          </p:cNvSpPr>
          <p:nvPr>
            <p:ph sz="quarter" idx="19"/>
          </p:nvPr>
        </p:nvSpPr>
        <p:spPr>
          <a:xfrm>
            <a:off x="5209490" y="1559878"/>
            <a:ext cx="900000" cy="900000"/>
          </a:xfrm>
        </p:spPr>
        <p:txBody>
          <a:bodyPr lIns="72000" tIns="72000">
            <a:normAutofit/>
          </a:bodyPr>
          <a:lstStyle>
            <a:lvl1pPr marL="0" indent="0">
              <a:buNone/>
              <a:defRPr sz="1800"/>
            </a:lvl1pPr>
          </a:lstStyle>
          <a:p>
            <a:pPr lvl="0"/>
            <a:endParaRPr lang="en-US"/>
          </a:p>
        </p:txBody>
      </p:sp>
      <p:sp>
        <p:nvSpPr>
          <p:cNvPr id="14" name="Text Placeholder 7">
            <a:extLst>
              <a:ext uri="{FF2B5EF4-FFF2-40B4-BE49-F238E27FC236}">
                <a16:creationId xmlns:a16="http://schemas.microsoft.com/office/drawing/2014/main" id="{4DE5D318-5E2B-CE43-BBB4-421A5473E1B2}"/>
              </a:ext>
            </a:extLst>
          </p:cNvPr>
          <p:cNvSpPr>
            <a:spLocks noGrp="1"/>
          </p:cNvSpPr>
          <p:nvPr>
            <p:ph type="body" sz="quarter" idx="20" hasCustomPrompt="1"/>
          </p:nvPr>
        </p:nvSpPr>
        <p:spPr>
          <a:xfrm>
            <a:off x="4704000" y="2463700"/>
            <a:ext cx="1908000" cy="414338"/>
          </a:xfrm>
        </p:spPr>
        <p:txBody>
          <a:bodyPr>
            <a:noAutofit/>
          </a:bodyPr>
          <a:lstStyle>
            <a:lvl1pPr marL="0" indent="0" algn="ctr">
              <a:lnSpc>
                <a:spcPct val="80000"/>
              </a:lnSpc>
              <a:buNone/>
              <a:defRPr sz="3200" b="1"/>
            </a:lvl1pPr>
            <a:lvl2pPr marL="342900" indent="0" algn="ctr">
              <a:buNone/>
              <a:defRPr b="1"/>
            </a:lvl2pPr>
            <a:lvl3pPr marL="685800" indent="0" algn="ctr">
              <a:buNone/>
              <a:defRPr b="1"/>
            </a:lvl3pPr>
            <a:lvl4pPr marL="1028700" indent="0" algn="ctr">
              <a:buNone/>
              <a:defRPr b="1"/>
            </a:lvl4pPr>
            <a:lvl5pPr marL="1371600" indent="0" algn="ctr">
              <a:buNone/>
              <a:defRPr b="1"/>
            </a:lvl5pPr>
          </a:lstStyle>
          <a:p>
            <a:pPr lvl="0"/>
            <a:r>
              <a:rPr lang="en-US"/>
              <a:t>Edit text</a:t>
            </a:r>
          </a:p>
        </p:txBody>
      </p:sp>
      <p:sp>
        <p:nvSpPr>
          <p:cNvPr id="15" name="Text Placeholder 7">
            <a:extLst>
              <a:ext uri="{FF2B5EF4-FFF2-40B4-BE49-F238E27FC236}">
                <a16:creationId xmlns:a16="http://schemas.microsoft.com/office/drawing/2014/main" id="{ECFA3375-46D0-5C4D-963C-E51CA4C999D6}"/>
              </a:ext>
            </a:extLst>
          </p:cNvPr>
          <p:cNvSpPr>
            <a:spLocks noGrp="1"/>
          </p:cNvSpPr>
          <p:nvPr>
            <p:ph type="body" sz="quarter" idx="21" hasCustomPrompt="1"/>
          </p:nvPr>
        </p:nvSpPr>
        <p:spPr>
          <a:xfrm>
            <a:off x="4704000" y="2904625"/>
            <a:ext cx="1908000" cy="414338"/>
          </a:xfrm>
        </p:spPr>
        <p:txBody>
          <a:bodyPr>
            <a:noAutofit/>
          </a:bodyPr>
          <a:lstStyle>
            <a:lvl1pPr marL="0" indent="0" algn="ctr">
              <a:lnSpc>
                <a:spcPct val="80000"/>
              </a:lnSpc>
              <a:buNone/>
              <a:defRPr sz="2400" b="0"/>
            </a:lvl1pPr>
            <a:lvl2pPr marL="342900" indent="0" algn="ctr">
              <a:buNone/>
              <a:defRPr b="1"/>
            </a:lvl2pPr>
            <a:lvl3pPr marL="685800" indent="0" algn="ctr">
              <a:buNone/>
              <a:defRPr b="1"/>
            </a:lvl3pPr>
            <a:lvl4pPr marL="1028700" indent="0" algn="ctr">
              <a:buNone/>
              <a:defRPr b="1"/>
            </a:lvl4pPr>
            <a:lvl5pPr marL="1371600" indent="0" algn="ctr">
              <a:buNone/>
              <a:defRPr b="1"/>
            </a:lvl5pPr>
          </a:lstStyle>
          <a:p>
            <a:pPr lvl="0"/>
            <a:r>
              <a:rPr lang="en-US"/>
              <a:t>Edit text</a:t>
            </a:r>
          </a:p>
        </p:txBody>
      </p:sp>
      <p:sp>
        <p:nvSpPr>
          <p:cNvPr id="16" name="Content Placeholder 5">
            <a:extLst>
              <a:ext uri="{FF2B5EF4-FFF2-40B4-BE49-F238E27FC236}">
                <a16:creationId xmlns:a16="http://schemas.microsoft.com/office/drawing/2014/main" id="{E2757E4A-0917-CD44-AAC0-C2EBB67EBF0D}"/>
              </a:ext>
            </a:extLst>
          </p:cNvPr>
          <p:cNvSpPr>
            <a:spLocks noGrp="1" noChangeAspect="1"/>
          </p:cNvSpPr>
          <p:nvPr>
            <p:ph sz="quarter" idx="22"/>
          </p:nvPr>
        </p:nvSpPr>
        <p:spPr>
          <a:xfrm>
            <a:off x="7380000" y="1559878"/>
            <a:ext cx="900000" cy="900000"/>
          </a:xfrm>
        </p:spPr>
        <p:txBody>
          <a:bodyPr lIns="72000" tIns="72000">
            <a:normAutofit/>
          </a:bodyPr>
          <a:lstStyle>
            <a:lvl1pPr marL="0" indent="0">
              <a:buNone/>
              <a:defRPr sz="1800"/>
            </a:lvl1pPr>
          </a:lstStyle>
          <a:p>
            <a:pPr lvl="0"/>
            <a:endParaRPr lang="en-US"/>
          </a:p>
        </p:txBody>
      </p:sp>
      <p:sp>
        <p:nvSpPr>
          <p:cNvPr id="17" name="Text Placeholder 7">
            <a:extLst>
              <a:ext uri="{FF2B5EF4-FFF2-40B4-BE49-F238E27FC236}">
                <a16:creationId xmlns:a16="http://schemas.microsoft.com/office/drawing/2014/main" id="{DC26B45C-13B0-844C-A882-0FDFE0748362}"/>
              </a:ext>
            </a:extLst>
          </p:cNvPr>
          <p:cNvSpPr>
            <a:spLocks noGrp="1"/>
          </p:cNvSpPr>
          <p:nvPr>
            <p:ph type="body" sz="quarter" idx="23" hasCustomPrompt="1"/>
          </p:nvPr>
        </p:nvSpPr>
        <p:spPr>
          <a:xfrm>
            <a:off x="6876000" y="2463700"/>
            <a:ext cx="1908000" cy="414338"/>
          </a:xfrm>
        </p:spPr>
        <p:txBody>
          <a:bodyPr>
            <a:noAutofit/>
          </a:bodyPr>
          <a:lstStyle>
            <a:lvl1pPr marL="0" indent="0" algn="ctr">
              <a:lnSpc>
                <a:spcPct val="80000"/>
              </a:lnSpc>
              <a:buNone/>
              <a:defRPr sz="3200" b="1"/>
            </a:lvl1pPr>
            <a:lvl2pPr marL="342900" indent="0" algn="ctr">
              <a:buNone/>
              <a:defRPr b="1"/>
            </a:lvl2pPr>
            <a:lvl3pPr marL="685800" indent="0" algn="ctr">
              <a:buNone/>
              <a:defRPr b="1"/>
            </a:lvl3pPr>
            <a:lvl4pPr marL="1028700" indent="0" algn="ctr">
              <a:buNone/>
              <a:defRPr b="1"/>
            </a:lvl4pPr>
            <a:lvl5pPr marL="1371600" indent="0" algn="ctr">
              <a:buNone/>
              <a:defRPr b="1"/>
            </a:lvl5pPr>
          </a:lstStyle>
          <a:p>
            <a:pPr lvl="0"/>
            <a:r>
              <a:rPr lang="en-US"/>
              <a:t>Edit text</a:t>
            </a:r>
          </a:p>
        </p:txBody>
      </p:sp>
      <p:sp>
        <p:nvSpPr>
          <p:cNvPr id="18" name="Text Placeholder 7">
            <a:extLst>
              <a:ext uri="{FF2B5EF4-FFF2-40B4-BE49-F238E27FC236}">
                <a16:creationId xmlns:a16="http://schemas.microsoft.com/office/drawing/2014/main" id="{1F2BCA72-10AD-764E-B675-BFDC03F670F4}"/>
              </a:ext>
            </a:extLst>
          </p:cNvPr>
          <p:cNvSpPr>
            <a:spLocks noGrp="1"/>
          </p:cNvSpPr>
          <p:nvPr>
            <p:ph type="body" sz="quarter" idx="24" hasCustomPrompt="1"/>
          </p:nvPr>
        </p:nvSpPr>
        <p:spPr>
          <a:xfrm>
            <a:off x="6876000" y="2904625"/>
            <a:ext cx="1908000" cy="414338"/>
          </a:xfrm>
        </p:spPr>
        <p:txBody>
          <a:bodyPr>
            <a:noAutofit/>
          </a:bodyPr>
          <a:lstStyle>
            <a:lvl1pPr marL="0" indent="0" algn="ctr">
              <a:lnSpc>
                <a:spcPct val="80000"/>
              </a:lnSpc>
              <a:buNone/>
              <a:defRPr sz="2400" b="0"/>
            </a:lvl1pPr>
            <a:lvl2pPr marL="342900" indent="0" algn="ctr">
              <a:buNone/>
              <a:defRPr b="1"/>
            </a:lvl2pPr>
            <a:lvl3pPr marL="685800" indent="0" algn="ctr">
              <a:buNone/>
              <a:defRPr b="1"/>
            </a:lvl3pPr>
            <a:lvl4pPr marL="1028700" indent="0" algn="ctr">
              <a:buNone/>
              <a:defRPr b="1"/>
            </a:lvl4pPr>
            <a:lvl5pPr marL="1371600" indent="0" algn="ctr">
              <a:buNone/>
              <a:defRPr b="1"/>
            </a:lvl5pPr>
          </a:lstStyle>
          <a:p>
            <a:pPr lvl="0"/>
            <a:r>
              <a:rPr lang="en-US"/>
              <a:t>Edit text</a:t>
            </a:r>
          </a:p>
        </p:txBody>
      </p:sp>
      <p:sp>
        <p:nvSpPr>
          <p:cNvPr id="19" name="Footer Placeholder 4">
            <a:extLst>
              <a:ext uri="{FF2B5EF4-FFF2-40B4-BE49-F238E27FC236}">
                <a16:creationId xmlns:a16="http://schemas.microsoft.com/office/drawing/2014/main" id="{956B5514-CC24-4442-8ED4-5DD7BB522545}"/>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20" name="Slide Number Placeholder 5">
            <a:extLst>
              <a:ext uri="{FF2B5EF4-FFF2-40B4-BE49-F238E27FC236}">
                <a16:creationId xmlns:a16="http://schemas.microsoft.com/office/drawing/2014/main" id="{500D04D8-1185-9243-918F-192C7C6A2350}"/>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21" name="Footer Placeholder 4">
            <a:extLst>
              <a:ext uri="{FF2B5EF4-FFF2-40B4-BE49-F238E27FC236}">
                <a16:creationId xmlns:a16="http://schemas.microsoft.com/office/drawing/2014/main" id="{8F1CA0DB-E3CB-4729-B451-8527BD3D4D69}"/>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252651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6" name="Text Placeholder 2"/>
          <p:cNvSpPr>
            <a:spLocks noGrp="1"/>
          </p:cNvSpPr>
          <p:nvPr>
            <p:ph type="body" sz="quarter" idx="18"/>
          </p:nvPr>
        </p:nvSpPr>
        <p:spPr>
          <a:xfrm>
            <a:off x="450000" y="810000"/>
            <a:ext cx="4140000" cy="3870000"/>
          </a:xfrm>
        </p:spPr>
        <p:txBody>
          <a:bodyPr wrap="square"/>
          <a:lstStyle>
            <a:lvl1pPr>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sp>
        <p:nvSpPr>
          <p:cNvPr id="7" name="Content Placeholder 2"/>
          <p:cNvSpPr>
            <a:spLocks noGrp="1"/>
          </p:cNvSpPr>
          <p:nvPr>
            <p:ph sz="quarter" idx="19"/>
          </p:nvPr>
        </p:nvSpPr>
        <p:spPr>
          <a:xfrm>
            <a:off x="4770000" y="810000"/>
            <a:ext cx="4140000" cy="3870000"/>
          </a:xfrm>
        </p:spPr>
        <p:txBody>
          <a:bodyPr wrap="square"/>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9"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1" y="180001"/>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20"/>
          </p:nvPr>
        </p:nvSpPr>
        <p:spPr/>
        <p:txBody>
          <a:bodyPr/>
          <a:lstStyle/>
          <a:p>
            <a:pPr>
              <a:defRPr/>
            </a:pPr>
            <a:r>
              <a:rPr lang="en-US"/>
              <a:t>©2017 The LEGO Group</a:t>
            </a:r>
          </a:p>
        </p:txBody>
      </p:sp>
      <p:sp>
        <p:nvSpPr>
          <p:cNvPr id="4" name="Slide Number Placeholder 3"/>
          <p:cNvSpPr>
            <a:spLocks noGrp="1"/>
          </p:cNvSpPr>
          <p:nvPr>
            <p:ph type="sldNum" sz="quarter" idx="21"/>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24969345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5" name="Picture Placeholder 4"/>
          <p:cNvSpPr>
            <a:spLocks noGrp="1"/>
          </p:cNvSpPr>
          <p:nvPr>
            <p:ph type="pic" sz="quarter" idx="16"/>
          </p:nvPr>
        </p:nvSpPr>
        <p:spPr>
          <a:xfrm>
            <a:off x="4770000" y="810000"/>
            <a:ext cx="4140000" cy="1890000"/>
          </a:xfrm>
        </p:spPr>
        <p:txBody>
          <a:bodyPr wrap="square">
            <a:noAutofit/>
          </a:bodyPr>
          <a:lstStyle/>
          <a:p>
            <a:pPr lvl="0"/>
            <a:r>
              <a:rPr lang="da-DK" noProof="0"/>
              <a:t>Drag </a:t>
            </a:r>
            <a:r>
              <a:rPr lang="da-DK" noProof="0" err="1"/>
              <a:t>picture</a:t>
            </a:r>
            <a:r>
              <a:rPr lang="da-DK" noProof="0"/>
              <a:t> to placeholder or </a:t>
            </a:r>
            <a:r>
              <a:rPr lang="da-DK" noProof="0" err="1"/>
              <a:t>click</a:t>
            </a:r>
            <a:r>
              <a:rPr lang="da-DK" noProof="0"/>
              <a:t> </a:t>
            </a:r>
            <a:r>
              <a:rPr lang="da-DK" noProof="0" err="1"/>
              <a:t>icon</a:t>
            </a:r>
            <a:r>
              <a:rPr lang="da-DK" noProof="0"/>
              <a:t> to </a:t>
            </a:r>
            <a:r>
              <a:rPr lang="da-DK" noProof="0" err="1"/>
              <a:t>add</a:t>
            </a:r>
            <a:endParaRPr lang="en-US" noProof="0"/>
          </a:p>
        </p:txBody>
      </p:sp>
      <p:sp>
        <p:nvSpPr>
          <p:cNvPr id="6" name="Picture Placeholder 8"/>
          <p:cNvSpPr>
            <a:spLocks noGrp="1"/>
          </p:cNvSpPr>
          <p:nvPr>
            <p:ph type="pic" sz="quarter" idx="17"/>
          </p:nvPr>
        </p:nvSpPr>
        <p:spPr>
          <a:xfrm>
            <a:off x="4770000" y="2790000"/>
            <a:ext cx="4140000" cy="1890000"/>
          </a:xfrm>
        </p:spPr>
        <p:txBody>
          <a:bodyPr wrap="square">
            <a:noAutofit/>
          </a:bodyPr>
          <a:lstStyle/>
          <a:p>
            <a:pPr lvl="0"/>
            <a:r>
              <a:rPr lang="da-DK" noProof="0"/>
              <a:t>Drag picture to placeholder or click icon to add</a:t>
            </a:r>
            <a:endParaRPr lang="en-US" noProof="0"/>
          </a:p>
        </p:txBody>
      </p:sp>
      <p:sp>
        <p:nvSpPr>
          <p:cNvPr id="8" name="Text Placeholder 2"/>
          <p:cNvSpPr>
            <a:spLocks noGrp="1"/>
          </p:cNvSpPr>
          <p:nvPr>
            <p:ph type="body" sz="quarter" idx="18"/>
          </p:nvPr>
        </p:nvSpPr>
        <p:spPr>
          <a:xfrm>
            <a:off x="450000" y="810000"/>
            <a:ext cx="4140000" cy="3870000"/>
          </a:xfrm>
        </p:spPr>
        <p:txBody>
          <a:bodyPr wrap="square"/>
          <a:lstStyle>
            <a:lvl1pPr>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10"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1" y="180001"/>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19"/>
          </p:nvPr>
        </p:nvSpPr>
        <p:spPr/>
        <p:txBody>
          <a:bodyPr/>
          <a:lstStyle/>
          <a:p>
            <a:pPr>
              <a:defRPr/>
            </a:pPr>
            <a:r>
              <a:rPr lang="en-US"/>
              <a:t>©2017 The LEGO Group</a:t>
            </a:r>
          </a:p>
        </p:txBody>
      </p:sp>
      <p:sp>
        <p:nvSpPr>
          <p:cNvPr id="4" name="Slide Number Placeholder 3"/>
          <p:cNvSpPr>
            <a:spLocks noGrp="1"/>
          </p:cNvSpPr>
          <p:nvPr>
            <p:ph type="sldNum" sz="quarter" idx="20"/>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63938063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xt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50000"/>
          </a:xfrm>
        </p:spPr>
        <p:txBody>
          <a:bodyPr/>
          <a:lstStyle/>
          <a:p>
            <a:r>
              <a:rPr lang="da-DK"/>
              <a:t>Click to edit Master title style</a:t>
            </a:r>
            <a:endParaRPr lang="en-US"/>
          </a:p>
        </p:txBody>
      </p:sp>
      <p:sp>
        <p:nvSpPr>
          <p:cNvPr id="6" name="Text Placeholder 2"/>
          <p:cNvSpPr>
            <a:spLocks noGrp="1"/>
          </p:cNvSpPr>
          <p:nvPr>
            <p:ph type="body" sz="quarter" idx="18"/>
          </p:nvPr>
        </p:nvSpPr>
        <p:spPr>
          <a:xfrm>
            <a:off x="450000" y="810000"/>
            <a:ext cx="4140000" cy="3870000"/>
          </a:xfrm>
        </p:spPr>
        <p:txBody>
          <a:bodyPr wrap="square"/>
          <a:lstStyle>
            <a:lvl1pPr>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sp>
        <p:nvSpPr>
          <p:cNvPr id="7" name="Content Placeholder 2"/>
          <p:cNvSpPr>
            <a:spLocks noGrp="1"/>
          </p:cNvSpPr>
          <p:nvPr>
            <p:ph sz="quarter" idx="19"/>
          </p:nvPr>
        </p:nvSpPr>
        <p:spPr>
          <a:xfrm>
            <a:off x="4770000" y="810001"/>
            <a:ext cx="4140000" cy="1888331"/>
          </a:xfrm>
        </p:spPr>
        <p:txBody>
          <a:bodyPr wrap="square"/>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sp>
        <p:nvSpPr>
          <p:cNvPr id="8" name="Content Placeholder 6"/>
          <p:cNvSpPr>
            <a:spLocks noGrp="1"/>
          </p:cNvSpPr>
          <p:nvPr>
            <p:ph sz="quarter" idx="20"/>
          </p:nvPr>
        </p:nvSpPr>
        <p:spPr>
          <a:xfrm>
            <a:off x="4770000" y="2790000"/>
            <a:ext cx="4140000" cy="1890000"/>
          </a:xfrm>
        </p:spPr>
        <p:txBody>
          <a:bodyPr wrap="square"/>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10"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1" y="180001"/>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21"/>
          </p:nvPr>
        </p:nvSpPr>
        <p:spPr/>
        <p:txBody>
          <a:bodyPr/>
          <a:lstStyle/>
          <a:p>
            <a:pPr>
              <a:defRPr/>
            </a:pPr>
            <a:r>
              <a:rPr lang="en-US"/>
              <a:t>©2017 The LEGO Group</a:t>
            </a:r>
          </a:p>
        </p:txBody>
      </p:sp>
      <p:sp>
        <p:nvSpPr>
          <p:cNvPr id="4" name="Slide Number Placeholder 3"/>
          <p:cNvSpPr>
            <a:spLocks noGrp="1"/>
          </p:cNvSpPr>
          <p:nvPr>
            <p:ph type="sldNum" sz="quarter" idx="22"/>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20224441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50000"/>
          </a:xfrm>
        </p:spPr>
        <p:txBody>
          <a:bodyPr/>
          <a:lstStyle/>
          <a:p>
            <a:r>
              <a:rPr lang="da-DK"/>
              <a:t>Click to edit Master title style</a:t>
            </a:r>
            <a:endParaRPr lang="en-US"/>
          </a:p>
        </p:txBody>
      </p:sp>
      <p:sp>
        <p:nvSpPr>
          <p:cNvPr id="5" name="Text Placeholder 2"/>
          <p:cNvSpPr>
            <a:spLocks noGrp="1"/>
          </p:cNvSpPr>
          <p:nvPr>
            <p:ph type="body" sz="quarter" idx="18"/>
          </p:nvPr>
        </p:nvSpPr>
        <p:spPr>
          <a:xfrm>
            <a:off x="450000" y="810000"/>
            <a:ext cx="8460000" cy="3870000"/>
          </a:xfrm>
        </p:spPr>
        <p:txBody>
          <a:bodyPr wrap="square" numCol="2" spcCol="180000"/>
          <a:lstStyle>
            <a:lvl1pPr>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10"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1" y="180001"/>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19"/>
          </p:nvPr>
        </p:nvSpPr>
        <p:spPr/>
        <p:txBody>
          <a:bodyPr/>
          <a:lstStyle/>
          <a:p>
            <a:pPr>
              <a:defRPr/>
            </a:pPr>
            <a:r>
              <a:rPr lang="en-US"/>
              <a:t>©2017 The LEGO Group</a:t>
            </a:r>
          </a:p>
        </p:txBody>
      </p:sp>
      <p:sp>
        <p:nvSpPr>
          <p:cNvPr id="4" name="Slide Number Placeholder 3"/>
          <p:cNvSpPr>
            <a:spLocks noGrp="1"/>
          </p:cNvSpPr>
          <p:nvPr>
            <p:ph type="sldNum" sz="quarter" idx="20"/>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19036454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lank-Gray">
    <p:spTree>
      <p:nvGrpSpPr>
        <p:cNvPr id="1" name=""/>
        <p:cNvGrpSpPr/>
        <p:nvPr/>
      </p:nvGrpSpPr>
      <p:grpSpPr>
        <a:xfrm>
          <a:off x="0" y="0"/>
          <a:ext cx="0" cy="0"/>
          <a:chOff x="0" y="0"/>
          <a:chExt cx="0" cy="0"/>
        </a:xfrm>
      </p:grpSpPr>
      <p:pic>
        <p:nvPicPr>
          <p:cNvPr id="10"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1" y="180001"/>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19"/>
          </p:nvPr>
        </p:nvSpPr>
        <p:spPr/>
        <p:txBody>
          <a:bodyPr/>
          <a:lstStyle/>
          <a:p>
            <a:pPr>
              <a:defRPr/>
            </a:pPr>
            <a:r>
              <a:rPr lang="en-US"/>
              <a:t>©2017 The LEGO Group</a:t>
            </a:r>
          </a:p>
        </p:txBody>
      </p:sp>
      <p:sp>
        <p:nvSpPr>
          <p:cNvPr id="4" name="Slide Number Placeholder 3"/>
          <p:cNvSpPr>
            <a:spLocks noGrp="1"/>
          </p:cNvSpPr>
          <p:nvPr>
            <p:ph type="sldNum" sz="quarter" idx="20"/>
          </p:nvPr>
        </p:nvSpPr>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153593753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D318C2D-FE8F-4DA3-983B-44278975DA3F}"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B776-17FF-4718-8AD8-FA61E23F49BF}" type="slidenum">
              <a:rPr lang="en-US" smtClean="0"/>
              <a:t>‹#›</a:t>
            </a:fld>
            <a:endParaRPr lang="en-US"/>
          </a:p>
        </p:txBody>
      </p:sp>
    </p:spTree>
    <p:extLst>
      <p:ext uri="{BB962C8B-B14F-4D97-AF65-F5344CB8AC3E}">
        <p14:creationId xmlns:p14="http://schemas.microsoft.com/office/powerpoint/2010/main" val="261568162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318C2D-FE8F-4DA3-983B-44278975DA3F}"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B776-17FF-4718-8AD8-FA61E23F49BF}" type="slidenum">
              <a:rPr lang="en-US" smtClean="0"/>
              <a:t>‹#›</a:t>
            </a:fld>
            <a:endParaRPr lang="en-US"/>
          </a:p>
        </p:txBody>
      </p:sp>
    </p:spTree>
    <p:extLst>
      <p:ext uri="{BB962C8B-B14F-4D97-AF65-F5344CB8AC3E}">
        <p14:creationId xmlns:p14="http://schemas.microsoft.com/office/powerpoint/2010/main" val="27774508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9"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318C2D-FE8F-4DA3-983B-44278975DA3F}"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B776-17FF-4718-8AD8-FA61E23F49BF}" type="slidenum">
              <a:rPr lang="en-US" smtClean="0"/>
              <a:t>‹#›</a:t>
            </a:fld>
            <a:endParaRPr lang="en-US"/>
          </a:p>
        </p:txBody>
      </p:sp>
    </p:spTree>
    <p:extLst>
      <p:ext uri="{BB962C8B-B14F-4D97-AF65-F5344CB8AC3E}">
        <p14:creationId xmlns:p14="http://schemas.microsoft.com/office/powerpoint/2010/main" val="38570036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318C2D-FE8F-4DA3-983B-44278975DA3F}"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6B776-17FF-4718-8AD8-FA61E23F49BF}" type="slidenum">
              <a:rPr lang="en-US" smtClean="0"/>
              <a:t>‹#›</a:t>
            </a:fld>
            <a:endParaRPr lang="en-US"/>
          </a:p>
        </p:txBody>
      </p:sp>
    </p:spTree>
    <p:extLst>
      <p:ext uri="{BB962C8B-B14F-4D97-AF65-F5344CB8AC3E}">
        <p14:creationId xmlns:p14="http://schemas.microsoft.com/office/powerpoint/2010/main" val="398449394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6"/>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318C2D-FE8F-4DA3-983B-44278975DA3F}" type="datetimeFigureOut">
              <a:rPr lang="en-US" smtClean="0"/>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6B776-17FF-4718-8AD8-FA61E23F49BF}" type="slidenum">
              <a:rPr lang="en-US" smtClean="0"/>
              <a:t>‹#›</a:t>
            </a:fld>
            <a:endParaRPr lang="en-US"/>
          </a:p>
        </p:txBody>
      </p:sp>
    </p:spTree>
    <p:extLst>
      <p:ext uri="{BB962C8B-B14F-4D97-AF65-F5344CB8AC3E}">
        <p14:creationId xmlns:p14="http://schemas.microsoft.com/office/powerpoint/2010/main" val="1903800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Slide Image/Yellow">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935119-8BD4-A849-92F3-AB22FF67498C}"/>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319426B3-204B-8A4A-A085-33504537DF7A}"/>
              </a:ext>
            </a:extLst>
          </p:cNvPr>
          <p:cNvSpPr>
            <a:spLocks noGrp="1"/>
          </p:cNvSpPr>
          <p:nvPr>
            <p:ph type="pic" sz="quarter" idx="13"/>
          </p:nvPr>
        </p:nvSpPr>
        <p:spPr>
          <a:xfrm>
            <a:off x="180000" y="180000"/>
            <a:ext cx="8784000" cy="4446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6" name="Footer Placeholder 4">
            <a:extLst>
              <a:ext uri="{FF2B5EF4-FFF2-40B4-BE49-F238E27FC236}">
                <a16:creationId xmlns:a16="http://schemas.microsoft.com/office/drawing/2014/main" id="{B2FC5916-B12A-E948-93FB-5E90FBB51322}"/>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8" name="Slide Number Placeholder 5">
            <a:extLst>
              <a:ext uri="{FF2B5EF4-FFF2-40B4-BE49-F238E27FC236}">
                <a16:creationId xmlns:a16="http://schemas.microsoft.com/office/drawing/2014/main" id="{31EFFD2E-5BA6-1140-99AF-3E1E3711488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9" name="Footer Placeholder 4">
            <a:extLst>
              <a:ext uri="{FF2B5EF4-FFF2-40B4-BE49-F238E27FC236}">
                <a16:creationId xmlns:a16="http://schemas.microsoft.com/office/drawing/2014/main" id="{7D01E8A0-2AA6-40DD-9A55-91EFFEE35986}"/>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366902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318C2D-FE8F-4DA3-983B-44278975DA3F}" type="datetimeFigureOut">
              <a:rPr lang="en-US" smtClean="0"/>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6B776-17FF-4718-8AD8-FA61E23F49BF}" type="slidenum">
              <a:rPr lang="en-US" smtClean="0"/>
              <a:t>‹#›</a:t>
            </a:fld>
            <a:endParaRPr lang="en-US"/>
          </a:p>
        </p:txBody>
      </p:sp>
    </p:spTree>
    <p:extLst>
      <p:ext uri="{BB962C8B-B14F-4D97-AF65-F5344CB8AC3E}">
        <p14:creationId xmlns:p14="http://schemas.microsoft.com/office/powerpoint/2010/main" val="227206469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18C2D-FE8F-4DA3-983B-44278975DA3F}" type="datetimeFigureOut">
              <a:rPr lang="en-US" smtClean="0"/>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6B776-17FF-4718-8AD8-FA61E23F49BF}" type="slidenum">
              <a:rPr lang="en-US" smtClean="0"/>
              <a:t>‹#›</a:t>
            </a:fld>
            <a:endParaRPr lang="en-US"/>
          </a:p>
        </p:txBody>
      </p:sp>
    </p:spTree>
    <p:extLst>
      <p:ext uri="{BB962C8B-B14F-4D97-AF65-F5344CB8AC3E}">
        <p14:creationId xmlns:p14="http://schemas.microsoft.com/office/powerpoint/2010/main" val="57457633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318C2D-FE8F-4DA3-983B-44278975DA3F}"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6B776-17FF-4718-8AD8-FA61E23F49BF}" type="slidenum">
              <a:rPr lang="en-US" smtClean="0"/>
              <a:t>‹#›</a:t>
            </a:fld>
            <a:endParaRPr lang="en-US"/>
          </a:p>
        </p:txBody>
      </p:sp>
    </p:spTree>
    <p:extLst>
      <p:ext uri="{BB962C8B-B14F-4D97-AF65-F5344CB8AC3E}">
        <p14:creationId xmlns:p14="http://schemas.microsoft.com/office/powerpoint/2010/main" val="371203742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318C2D-FE8F-4DA3-983B-44278975DA3F}"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6B776-17FF-4718-8AD8-FA61E23F49BF}" type="slidenum">
              <a:rPr lang="en-US" smtClean="0"/>
              <a:t>‹#›</a:t>
            </a:fld>
            <a:endParaRPr lang="en-US"/>
          </a:p>
        </p:txBody>
      </p:sp>
    </p:spTree>
    <p:extLst>
      <p:ext uri="{BB962C8B-B14F-4D97-AF65-F5344CB8AC3E}">
        <p14:creationId xmlns:p14="http://schemas.microsoft.com/office/powerpoint/2010/main" val="84180460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318C2D-FE8F-4DA3-983B-44278975DA3F}"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B776-17FF-4718-8AD8-FA61E23F49BF}" type="slidenum">
              <a:rPr lang="en-US" smtClean="0"/>
              <a:t>‹#›</a:t>
            </a:fld>
            <a:endParaRPr lang="en-US"/>
          </a:p>
        </p:txBody>
      </p:sp>
    </p:spTree>
    <p:extLst>
      <p:ext uri="{BB962C8B-B14F-4D97-AF65-F5344CB8AC3E}">
        <p14:creationId xmlns:p14="http://schemas.microsoft.com/office/powerpoint/2010/main" val="5631509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318C2D-FE8F-4DA3-983B-44278975DA3F}"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B776-17FF-4718-8AD8-FA61E23F49BF}" type="slidenum">
              <a:rPr lang="en-US" smtClean="0"/>
              <a:t>‹#›</a:t>
            </a:fld>
            <a:endParaRPr lang="en-US"/>
          </a:p>
        </p:txBody>
      </p:sp>
    </p:spTree>
    <p:extLst>
      <p:ext uri="{BB962C8B-B14F-4D97-AF65-F5344CB8AC3E}">
        <p14:creationId xmlns:p14="http://schemas.microsoft.com/office/powerpoint/2010/main" val="29562556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Large Canvas/White">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2929D-F156-9C48-B260-17E5F395D4A8}"/>
              </a:ext>
            </a:extLst>
          </p:cNvPr>
          <p:cNvSpPr/>
          <p:nvPr userDrawn="1"/>
        </p:nvSpPr>
        <p:spPr>
          <a:xfrm>
            <a:off x="180000" y="192192"/>
            <a:ext cx="8784000" cy="444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CAFD9A-BF04-4E47-8365-610CC400143A}"/>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5B8F1994-B47D-CF49-8224-7AAB048BDE1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7" name="Slide Number Placeholder 5">
            <a:extLst>
              <a:ext uri="{FF2B5EF4-FFF2-40B4-BE49-F238E27FC236}">
                <a16:creationId xmlns:a16="http://schemas.microsoft.com/office/drawing/2014/main" id="{0A2C33BC-3633-2A4E-9512-7A75B439392D}"/>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0" name="Footer Placeholder 4">
            <a:extLst>
              <a:ext uri="{FF2B5EF4-FFF2-40B4-BE49-F238E27FC236}">
                <a16:creationId xmlns:a16="http://schemas.microsoft.com/office/drawing/2014/main" id="{487B4BDD-EE08-4B2D-874B-56E07A78F50A}"/>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91496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D2D500-C5F1-4706-9E09-AD499343A57E}"/>
              </a:ext>
            </a:extLst>
          </p:cNvPr>
          <p:cNvSpPr>
            <a:spLocks noGrp="1"/>
          </p:cNvSpPr>
          <p:nvPr>
            <p:ph type="ftr" sz="quarter" idx="10"/>
          </p:nvPr>
        </p:nvSpPr>
        <p:spPr>
          <a:xfrm>
            <a:off x="714376" y="4762992"/>
            <a:ext cx="7781924" cy="252490"/>
          </a:xfrm>
          <a:prstGeom prst="rect">
            <a:avLst/>
          </a:prstGeom>
          <a:solidFill>
            <a:schemeClr val="bg1"/>
          </a:solidFill>
          <a:effectLst>
            <a:innerShdw dist="12700" dir="10800000">
              <a:srgbClr val="E3000A"/>
            </a:innerShdw>
          </a:effectLst>
        </p:spPr>
        <p:txBody>
          <a:bodyPr lIns="144000" bIns="0"/>
          <a:lstStyle/>
          <a:p>
            <a:r>
              <a:rPr lang="en-GB"/>
              <a:t>Company confidential • </a:t>
            </a:r>
            <a:r>
              <a:rPr lang="en-GB" b="1"/>
              <a:t>© The LEGO Group 2017 </a:t>
            </a:r>
            <a:r>
              <a:rPr lang="en-GB"/>
              <a:t>• All rights reserved</a:t>
            </a:r>
          </a:p>
        </p:txBody>
      </p:sp>
      <p:sp>
        <p:nvSpPr>
          <p:cNvPr id="4" name="Slide Number Placeholder 3">
            <a:extLst>
              <a:ext uri="{FF2B5EF4-FFF2-40B4-BE49-F238E27FC236}">
                <a16:creationId xmlns:a16="http://schemas.microsoft.com/office/drawing/2014/main" id="{24B04F63-F0B9-4469-BE7D-74BED56A0456}"/>
              </a:ext>
            </a:extLst>
          </p:cNvPr>
          <p:cNvSpPr>
            <a:spLocks noGrp="1"/>
          </p:cNvSpPr>
          <p:nvPr>
            <p:ph type="sldNum" sz="quarter" idx="11"/>
          </p:nvPr>
        </p:nvSpPr>
        <p:spPr>
          <a:xfrm>
            <a:off x="180000" y="4767831"/>
            <a:ext cx="360000" cy="247650"/>
          </a:xfrm>
          <a:prstGeom prst="rect">
            <a:avLst/>
          </a:prstGeom>
          <a:solidFill>
            <a:srgbClr val="FFD500"/>
          </a:solidFill>
        </p:spPr>
        <p:txBody>
          <a:bodyPr/>
          <a:lstStyle>
            <a:lvl1pPr>
              <a:defRPr>
                <a:solidFill>
                  <a:schemeClr val="tx1">
                    <a:lumMod val="75000"/>
                    <a:lumOff val="25000"/>
                  </a:schemeClr>
                </a:solidFill>
              </a:defRPr>
            </a:lvl1pPr>
          </a:lstStyle>
          <a:p>
            <a:fld id="{2CD63365-DAF0-CC48-B1AC-F6F52717AC20}" type="slidenum">
              <a:rPr lang="en-GB" smtClean="0"/>
              <a:pPr/>
              <a:t>‹#›</a:t>
            </a:fld>
            <a:endParaRPr lang="en-GB"/>
          </a:p>
        </p:txBody>
      </p:sp>
      <p:sp>
        <p:nvSpPr>
          <p:cNvPr id="6" name="Title 5">
            <a:extLst>
              <a:ext uri="{FF2B5EF4-FFF2-40B4-BE49-F238E27FC236}">
                <a16:creationId xmlns:a16="http://schemas.microsoft.com/office/drawing/2014/main" id="{858F1456-3AE0-4045-B0B8-98083EDDFCAB}"/>
              </a:ext>
            </a:extLst>
          </p:cNvPr>
          <p:cNvSpPr>
            <a:spLocks noGrp="1"/>
          </p:cNvSpPr>
          <p:nvPr>
            <p:ph type="title"/>
          </p:nvPr>
        </p:nvSpPr>
        <p:spPr>
          <a:xfrm>
            <a:off x="180000" y="175645"/>
            <a:ext cx="8784000" cy="539999"/>
          </a:xfrm>
          <a:prstGeom prst="rect">
            <a:avLst/>
          </a:prstGeom>
        </p:spPr>
        <p:txBody>
          <a:bodyPr lIns="288000">
            <a:normAutofit/>
          </a:bodyPr>
          <a:lstStyle>
            <a:lvl1pPr algn="ctr">
              <a:defRPr sz="2100"/>
            </a:lvl1pPr>
          </a:lstStyle>
          <a:p>
            <a:r>
              <a:rPr lang="en-US"/>
              <a:t>Click to edit Master title style</a:t>
            </a:r>
          </a:p>
        </p:txBody>
      </p:sp>
      <p:sp>
        <p:nvSpPr>
          <p:cNvPr id="5" name="Picture Placeholder 4">
            <a:extLst>
              <a:ext uri="{FF2B5EF4-FFF2-40B4-BE49-F238E27FC236}">
                <a16:creationId xmlns:a16="http://schemas.microsoft.com/office/drawing/2014/main" id="{DE57A38D-A6A0-4696-A2A9-9E6D2B798E6A}"/>
              </a:ext>
            </a:extLst>
          </p:cNvPr>
          <p:cNvSpPr>
            <a:spLocks noGrp="1"/>
          </p:cNvSpPr>
          <p:nvPr>
            <p:ph type="pic" sz="quarter" idx="12"/>
          </p:nvPr>
        </p:nvSpPr>
        <p:spPr>
          <a:xfrm>
            <a:off x="0" y="853367"/>
            <a:ext cx="9144000" cy="3771900"/>
          </a:xfrm>
          <a:prstGeom prst="rect">
            <a:avLst/>
          </a:prstGeom>
        </p:spPr>
        <p:txBody>
          <a:bodyPr/>
          <a:lstStyle/>
          <a:p>
            <a:endParaRPr lang="en-US"/>
          </a:p>
        </p:txBody>
      </p:sp>
      <p:pic>
        <p:nvPicPr>
          <p:cNvPr id="11" name="Picture 10">
            <a:extLst>
              <a:ext uri="{FF2B5EF4-FFF2-40B4-BE49-F238E27FC236}">
                <a16:creationId xmlns:a16="http://schemas.microsoft.com/office/drawing/2014/main" id="{A60AB535-EE5B-4056-B28B-A101E63DF4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6809" y="4748780"/>
            <a:ext cx="285741" cy="285741"/>
          </a:xfrm>
          <a:prstGeom prst="rect">
            <a:avLst/>
          </a:prstGeom>
        </p:spPr>
      </p:pic>
      <p:grpSp>
        <p:nvGrpSpPr>
          <p:cNvPr id="12" name="Group 11">
            <a:extLst>
              <a:ext uri="{FF2B5EF4-FFF2-40B4-BE49-F238E27FC236}">
                <a16:creationId xmlns:a16="http://schemas.microsoft.com/office/drawing/2014/main" id="{4C0C57A3-18DB-45E3-8339-93170F68C9D6}"/>
              </a:ext>
            </a:extLst>
          </p:cNvPr>
          <p:cNvGrpSpPr/>
          <p:nvPr userDrawn="1"/>
        </p:nvGrpSpPr>
        <p:grpSpPr>
          <a:xfrm>
            <a:off x="0" y="-566261"/>
            <a:ext cx="1746462" cy="455738"/>
            <a:chOff x="0" y="-755015"/>
            <a:chExt cx="2328616" cy="607651"/>
          </a:xfrm>
        </p:grpSpPr>
        <p:grpSp>
          <p:nvGrpSpPr>
            <p:cNvPr id="13" name="Group 12">
              <a:extLst>
                <a:ext uri="{FF2B5EF4-FFF2-40B4-BE49-F238E27FC236}">
                  <a16:creationId xmlns:a16="http://schemas.microsoft.com/office/drawing/2014/main" id="{421E5E09-60B8-41F5-9A98-71D84AAA2F3A}"/>
                </a:ext>
              </a:extLst>
            </p:cNvPr>
            <p:cNvGrpSpPr/>
            <p:nvPr userDrawn="1"/>
          </p:nvGrpSpPr>
          <p:grpSpPr>
            <a:xfrm>
              <a:off x="64993" y="-755015"/>
              <a:ext cx="2198630" cy="212914"/>
              <a:chOff x="64993" y="-755015"/>
              <a:chExt cx="2198630" cy="212914"/>
            </a:xfrm>
          </p:grpSpPr>
          <p:sp>
            <p:nvSpPr>
              <p:cNvPr id="26" name="Oval 25">
                <a:extLst>
                  <a:ext uri="{FF2B5EF4-FFF2-40B4-BE49-F238E27FC236}">
                    <a16:creationId xmlns:a16="http://schemas.microsoft.com/office/drawing/2014/main" id="{2142F103-6D5A-41D4-BB6C-73D37BBBA39A}"/>
                  </a:ext>
                </a:extLst>
              </p:cNvPr>
              <p:cNvSpPr/>
              <p:nvPr userDrawn="1"/>
            </p:nvSpPr>
            <p:spPr>
              <a:xfrm>
                <a:off x="561422" y="-755015"/>
                <a:ext cx="212914" cy="212914"/>
              </a:xfrm>
              <a:prstGeom prst="ellipse">
                <a:avLst/>
              </a:prstGeom>
              <a:solidFill>
                <a:srgbClr val="F3987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7" name="Oval 26">
                <a:extLst>
                  <a:ext uri="{FF2B5EF4-FFF2-40B4-BE49-F238E27FC236}">
                    <a16:creationId xmlns:a16="http://schemas.microsoft.com/office/drawing/2014/main" id="{2A3E30A9-E109-4775-8D58-750F5E0D3F64}"/>
                  </a:ext>
                </a:extLst>
              </p:cNvPr>
              <p:cNvSpPr/>
              <p:nvPr userDrawn="1"/>
            </p:nvSpPr>
            <p:spPr>
              <a:xfrm>
                <a:off x="64993" y="-755015"/>
                <a:ext cx="212914" cy="212914"/>
              </a:xfrm>
              <a:prstGeom prst="ellipse">
                <a:avLst/>
              </a:prstGeom>
              <a:solidFill>
                <a:srgbClr val="FFE162"/>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8" name="Oval 27">
                <a:extLst>
                  <a:ext uri="{FF2B5EF4-FFF2-40B4-BE49-F238E27FC236}">
                    <a16:creationId xmlns:a16="http://schemas.microsoft.com/office/drawing/2014/main" id="{507D4D03-41BA-4923-8827-55572AEC25C5}"/>
                  </a:ext>
                </a:extLst>
              </p:cNvPr>
              <p:cNvSpPr/>
              <p:nvPr userDrawn="1"/>
            </p:nvSpPr>
            <p:spPr>
              <a:xfrm>
                <a:off x="1057851" y="-755015"/>
                <a:ext cx="212914" cy="212914"/>
              </a:xfrm>
              <a:prstGeom prst="ellipse">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9" name="Oval 28">
                <a:extLst>
                  <a:ext uri="{FF2B5EF4-FFF2-40B4-BE49-F238E27FC236}">
                    <a16:creationId xmlns:a16="http://schemas.microsoft.com/office/drawing/2014/main" id="{E85E6ED8-D9E9-436F-93D3-20D14369ECDF}"/>
                  </a:ext>
                </a:extLst>
              </p:cNvPr>
              <p:cNvSpPr/>
              <p:nvPr userDrawn="1"/>
            </p:nvSpPr>
            <p:spPr>
              <a:xfrm>
                <a:off x="1554280" y="-755015"/>
                <a:ext cx="212914" cy="212914"/>
              </a:xfrm>
              <a:prstGeom prst="ellipse">
                <a:avLst/>
              </a:prstGeom>
              <a:solidFill>
                <a:srgbClr val="9ACEA3"/>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30" name="Oval 29">
                <a:extLst>
                  <a:ext uri="{FF2B5EF4-FFF2-40B4-BE49-F238E27FC236}">
                    <a16:creationId xmlns:a16="http://schemas.microsoft.com/office/drawing/2014/main" id="{ACBC8346-4E8C-47FA-8206-89AA1004B9A8}"/>
                  </a:ext>
                </a:extLst>
              </p:cNvPr>
              <p:cNvSpPr/>
              <p:nvPr userDrawn="1"/>
            </p:nvSpPr>
            <p:spPr>
              <a:xfrm>
                <a:off x="2050709" y="-755015"/>
                <a:ext cx="212914" cy="212914"/>
              </a:xfrm>
              <a:prstGeom prst="ellipse">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14" name="Group 13">
              <a:extLst>
                <a:ext uri="{FF2B5EF4-FFF2-40B4-BE49-F238E27FC236}">
                  <a16:creationId xmlns:a16="http://schemas.microsoft.com/office/drawing/2014/main" id="{5AEDB3D1-126D-4CAB-879C-450D6E629A71}"/>
                </a:ext>
              </a:extLst>
            </p:cNvPr>
            <p:cNvGrpSpPr/>
            <p:nvPr userDrawn="1"/>
          </p:nvGrpSpPr>
          <p:grpSpPr>
            <a:xfrm>
              <a:off x="64993" y="-360278"/>
              <a:ext cx="2198630" cy="212914"/>
              <a:chOff x="64993" y="-360278"/>
              <a:chExt cx="2198630" cy="212914"/>
            </a:xfrm>
          </p:grpSpPr>
          <p:sp>
            <p:nvSpPr>
              <p:cNvPr id="21" name="Oval 20">
                <a:extLst>
                  <a:ext uri="{FF2B5EF4-FFF2-40B4-BE49-F238E27FC236}">
                    <a16:creationId xmlns:a16="http://schemas.microsoft.com/office/drawing/2014/main" id="{25E25ACF-9141-44D5-A774-D1A3C40A236F}"/>
                  </a:ext>
                </a:extLst>
              </p:cNvPr>
              <p:cNvSpPr/>
              <p:nvPr userDrawn="1"/>
            </p:nvSpPr>
            <p:spPr>
              <a:xfrm>
                <a:off x="64993" y="-360278"/>
                <a:ext cx="212914" cy="212914"/>
              </a:xfrm>
              <a:prstGeom prst="ellipse">
                <a:avLst/>
              </a:prstGeom>
              <a:solidFill>
                <a:srgbClr val="EDBA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2" name="Oval 21">
                <a:extLst>
                  <a:ext uri="{FF2B5EF4-FFF2-40B4-BE49-F238E27FC236}">
                    <a16:creationId xmlns:a16="http://schemas.microsoft.com/office/drawing/2014/main" id="{C72058D5-1B5D-472F-BFEB-CFABAB28725E}"/>
                  </a:ext>
                </a:extLst>
              </p:cNvPr>
              <p:cNvSpPr/>
              <p:nvPr userDrawn="1"/>
            </p:nvSpPr>
            <p:spPr>
              <a:xfrm>
                <a:off x="561422" y="-360278"/>
                <a:ext cx="212914" cy="212914"/>
              </a:xfrm>
              <a:prstGeom prst="ellipse">
                <a:avLst/>
              </a:prstGeom>
              <a:solidFill>
                <a:srgbClr val="9B06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3" name="Oval 22">
                <a:extLst>
                  <a:ext uri="{FF2B5EF4-FFF2-40B4-BE49-F238E27FC236}">
                    <a16:creationId xmlns:a16="http://schemas.microsoft.com/office/drawing/2014/main" id="{C74478F5-C61E-4EC5-9A3B-DEAE3A0F7501}"/>
                  </a:ext>
                </a:extLst>
              </p:cNvPr>
              <p:cNvSpPr/>
              <p:nvPr userDrawn="1"/>
            </p:nvSpPr>
            <p:spPr>
              <a:xfrm>
                <a:off x="1057851" y="-360278"/>
                <a:ext cx="212914" cy="212914"/>
              </a:xfrm>
              <a:prstGeom prst="ellipse">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4" name="Oval 23">
                <a:extLst>
                  <a:ext uri="{FF2B5EF4-FFF2-40B4-BE49-F238E27FC236}">
                    <a16:creationId xmlns:a16="http://schemas.microsoft.com/office/drawing/2014/main" id="{2DEB517D-0D90-4236-B104-8A3606AF6277}"/>
                  </a:ext>
                </a:extLst>
              </p:cNvPr>
              <p:cNvSpPr/>
              <p:nvPr userDrawn="1"/>
            </p:nvSpPr>
            <p:spPr>
              <a:xfrm>
                <a:off x="1554280" y="-360278"/>
                <a:ext cx="212914" cy="212914"/>
              </a:xfrm>
              <a:prstGeom prst="ellipse">
                <a:avLst/>
              </a:prstGeom>
              <a:solidFill>
                <a:srgbClr val="006A2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5" name="Oval 24">
                <a:extLst>
                  <a:ext uri="{FF2B5EF4-FFF2-40B4-BE49-F238E27FC236}">
                    <a16:creationId xmlns:a16="http://schemas.microsoft.com/office/drawing/2014/main" id="{F64126B8-C749-4F4A-8BFF-A884BF990D66}"/>
                  </a:ext>
                </a:extLst>
              </p:cNvPr>
              <p:cNvSpPr/>
              <p:nvPr userDrawn="1"/>
            </p:nvSpPr>
            <p:spPr>
              <a:xfrm>
                <a:off x="2050709" y="-360278"/>
                <a:ext cx="212914" cy="212914"/>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15" name="Group 14">
              <a:extLst>
                <a:ext uri="{FF2B5EF4-FFF2-40B4-BE49-F238E27FC236}">
                  <a16:creationId xmlns:a16="http://schemas.microsoft.com/office/drawing/2014/main" id="{0A7A0773-024B-412A-BDA6-B6571AC2DD88}"/>
                </a:ext>
              </a:extLst>
            </p:cNvPr>
            <p:cNvGrpSpPr/>
            <p:nvPr userDrawn="1"/>
          </p:nvGrpSpPr>
          <p:grpSpPr>
            <a:xfrm>
              <a:off x="0" y="-622640"/>
              <a:ext cx="2328616" cy="342900"/>
              <a:chOff x="0" y="-622640"/>
              <a:chExt cx="2328616" cy="342900"/>
            </a:xfrm>
          </p:grpSpPr>
          <p:sp>
            <p:nvSpPr>
              <p:cNvPr id="16" name="Oval 15">
                <a:extLst>
                  <a:ext uri="{FF2B5EF4-FFF2-40B4-BE49-F238E27FC236}">
                    <a16:creationId xmlns:a16="http://schemas.microsoft.com/office/drawing/2014/main" id="{0E84DAE9-8BE5-4C5A-92D9-FC414FA1CBC8}"/>
                  </a:ext>
                </a:extLst>
              </p:cNvPr>
              <p:cNvSpPr/>
              <p:nvPr userDrawn="1"/>
            </p:nvSpPr>
            <p:spPr>
              <a:xfrm>
                <a:off x="0" y="-622640"/>
                <a:ext cx="342900" cy="342900"/>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7" name="Oval 16">
                <a:extLst>
                  <a:ext uri="{FF2B5EF4-FFF2-40B4-BE49-F238E27FC236}">
                    <a16:creationId xmlns:a16="http://schemas.microsoft.com/office/drawing/2014/main" id="{6F0B1F03-4DBC-4511-8D35-443C58730455}"/>
                  </a:ext>
                </a:extLst>
              </p:cNvPr>
              <p:cNvSpPr/>
              <p:nvPr userDrawn="1"/>
            </p:nvSpPr>
            <p:spPr>
              <a:xfrm>
                <a:off x="496429" y="-622640"/>
                <a:ext cx="342900" cy="342900"/>
              </a:xfrm>
              <a:prstGeom prst="ellipse">
                <a:avLst/>
              </a:prstGeom>
              <a:solidFill>
                <a:srgbClr val="E3000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8" name="Oval 17">
                <a:extLst>
                  <a:ext uri="{FF2B5EF4-FFF2-40B4-BE49-F238E27FC236}">
                    <a16:creationId xmlns:a16="http://schemas.microsoft.com/office/drawing/2014/main" id="{3741A6D1-5C89-4190-AF69-21E51D83E9D4}"/>
                  </a:ext>
                </a:extLst>
              </p:cNvPr>
              <p:cNvSpPr/>
              <p:nvPr userDrawn="1"/>
            </p:nvSpPr>
            <p:spPr>
              <a:xfrm>
                <a:off x="992858" y="-622640"/>
                <a:ext cx="342900" cy="342900"/>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9" name="Oval 18">
                <a:extLst>
                  <a:ext uri="{FF2B5EF4-FFF2-40B4-BE49-F238E27FC236}">
                    <a16:creationId xmlns:a16="http://schemas.microsoft.com/office/drawing/2014/main" id="{497C565D-50CD-4761-BD4B-746318FDD361}"/>
                  </a:ext>
                </a:extLst>
              </p:cNvPr>
              <p:cNvSpPr/>
              <p:nvPr userDrawn="1"/>
            </p:nvSpPr>
            <p:spPr>
              <a:xfrm>
                <a:off x="1489287" y="-622640"/>
                <a:ext cx="342900" cy="342900"/>
              </a:xfrm>
              <a:prstGeom prst="ellips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0" name="Oval 19">
                <a:extLst>
                  <a:ext uri="{FF2B5EF4-FFF2-40B4-BE49-F238E27FC236}">
                    <a16:creationId xmlns:a16="http://schemas.microsoft.com/office/drawing/2014/main" id="{F88F1D63-0435-46EE-9052-57FEED5D0A75}"/>
                  </a:ext>
                </a:extLst>
              </p:cNvPr>
              <p:cNvSpPr/>
              <p:nvPr userDrawn="1"/>
            </p:nvSpPr>
            <p:spPr>
              <a:xfrm>
                <a:off x="1985716" y="-622640"/>
                <a:ext cx="342900" cy="342900"/>
              </a:xfrm>
              <a:prstGeom prst="ellipse">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24000" rIns="91440" bIns="0" numCol="1" spcCol="0" rtlCol="0" fromWordArt="0" anchor="t" anchorCtr="0" forceAA="0" compatLnSpc="1">
                <a:prstTxWarp prst="textNoShape">
                  <a:avLst/>
                </a:prstTxWarp>
                <a:noAutofit/>
              </a:bodyPr>
              <a:lstStyle/>
              <a:p>
                <a:pPr lvl="0" algn="ctr">
                  <a:lnSpc>
                    <a:spcPct val="90000"/>
                  </a:lnSpc>
                </a:pPr>
                <a:endParaRPr lang="en-US" sz="1350" b="1" err="1">
                  <a:solidFill>
                    <a:schemeClr val="bg1"/>
                  </a:solidFill>
                </a:endParaRPr>
              </a:p>
            </p:txBody>
          </p:sp>
        </p:grpSp>
      </p:grpSp>
    </p:spTree>
    <p:extLst>
      <p:ext uri="{BB962C8B-B14F-4D97-AF65-F5344CB8AC3E}">
        <p14:creationId xmlns:p14="http://schemas.microsoft.com/office/powerpoint/2010/main" val="1654901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D2D500-C5F1-4706-9E09-AD499343A57E}"/>
              </a:ext>
            </a:extLst>
          </p:cNvPr>
          <p:cNvSpPr>
            <a:spLocks noGrp="1"/>
          </p:cNvSpPr>
          <p:nvPr>
            <p:ph type="ftr" sz="quarter" idx="10"/>
          </p:nvPr>
        </p:nvSpPr>
        <p:spPr>
          <a:xfrm>
            <a:off x="714376" y="4762992"/>
            <a:ext cx="7781924" cy="252490"/>
          </a:xfrm>
          <a:prstGeom prst="rect">
            <a:avLst/>
          </a:prstGeom>
          <a:solidFill>
            <a:schemeClr val="bg1"/>
          </a:solidFill>
          <a:effectLst>
            <a:innerShdw dist="12700" dir="10800000">
              <a:srgbClr val="E3000A"/>
            </a:innerShdw>
          </a:effectLst>
        </p:spPr>
        <p:txBody>
          <a:bodyPr lIns="144000" bIns="0"/>
          <a:lstStyle/>
          <a:p>
            <a:r>
              <a:rPr lang="en-GB"/>
              <a:t>Company confidential • </a:t>
            </a:r>
            <a:r>
              <a:rPr lang="en-GB" b="1"/>
              <a:t>© The LEGO Group 2017 </a:t>
            </a:r>
            <a:r>
              <a:rPr lang="en-GB"/>
              <a:t>• All rights reserved</a:t>
            </a:r>
          </a:p>
        </p:txBody>
      </p:sp>
      <p:sp>
        <p:nvSpPr>
          <p:cNvPr id="4" name="Slide Number Placeholder 3">
            <a:extLst>
              <a:ext uri="{FF2B5EF4-FFF2-40B4-BE49-F238E27FC236}">
                <a16:creationId xmlns:a16="http://schemas.microsoft.com/office/drawing/2014/main" id="{24B04F63-F0B9-4469-BE7D-74BED56A0456}"/>
              </a:ext>
            </a:extLst>
          </p:cNvPr>
          <p:cNvSpPr>
            <a:spLocks noGrp="1"/>
          </p:cNvSpPr>
          <p:nvPr>
            <p:ph type="sldNum" sz="quarter" idx="11"/>
          </p:nvPr>
        </p:nvSpPr>
        <p:spPr>
          <a:xfrm>
            <a:off x="180000" y="4767831"/>
            <a:ext cx="360000" cy="247650"/>
          </a:xfrm>
          <a:prstGeom prst="rect">
            <a:avLst/>
          </a:prstGeom>
          <a:solidFill>
            <a:srgbClr val="FFD500"/>
          </a:solidFill>
        </p:spPr>
        <p:txBody>
          <a:bodyPr/>
          <a:lstStyle>
            <a:lvl1pPr>
              <a:defRPr>
                <a:solidFill>
                  <a:schemeClr val="tx1">
                    <a:lumMod val="75000"/>
                    <a:lumOff val="25000"/>
                  </a:schemeClr>
                </a:solidFill>
              </a:defRPr>
            </a:lvl1pPr>
          </a:lstStyle>
          <a:p>
            <a:fld id="{2CD63365-DAF0-CC48-B1AC-F6F52717AC20}" type="slidenum">
              <a:rPr lang="en-GB" smtClean="0"/>
              <a:pPr/>
              <a:t>‹#›</a:t>
            </a:fld>
            <a:endParaRPr lang="en-GB"/>
          </a:p>
        </p:txBody>
      </p:sp>
      <p:sp>
        <p:nvSpPr>
          <p:cNvPr id="5" name="Picture Placeholder 4">
            <a:extLst>
              <a:ext uri="{FF2B5EF4-FFF2-40B4-BE49-F238E27FC236}">
                <a16:creationId xmlns:a16="http://schemas.microsoft.com/office/drawing/2014/main" id="{DE57A38D-A6A0-4696-A2A9-9E6D2B798E6A}"/>
              </a:ext>
            </a:extLst>
          </p:cNvPr>
          <p:cNvSpPr>
            <a:spLocks noGrp="1"/>
          </p:cNvSpPr>
          <p:nvPr>
            <p:ph type="pic" sz="quarter" idx="12"/>
          </p:nvPr>
        </p:nvSpPr>
        <p:spPr>
          <a:xfrm>
            <a:off x="0" y="1"/>
            <a:ext cx="9144000" cy="4625267"/>
          </a:xfrm>
          <a:prstGeom prst="rect">
            <a:avLst/>
          </a:prstGeom>
        </p:spPr>
        <p:txBody>
          <a:bodyPr/>
          <a:lstStyle/>
          <a:p>
            <a:endParaRPr lang="en-US"/>
          </a:p>
        </p:txBody>
      </p:sp>
      <p:pic>
        <p:nvPicPr>
          <p:cNvPr id="11" name="Picture 10">
            <a:extLst>
              <a:ext uri="{FF2B5EF4-FFF2-40B4-BE49-F238E27FC236}">
                <a16:creationId xmlns:a16="http://schemas.microsoft.com/office/drawing/2014/main" id="{A60AB535-EE5B-4056-B28B-A101E63DF4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6809" y="4748780"/>
            <a:ext cx="285741" cy="285741"/>
          </a:xfrm>
          <a:prstGeom prst="rect">
            <a:avLst/>
          </a:prstGeom>
        </p:spPr>
      </p:pic>
      <p:grpSp>
        <p:nvGrpSpPr>
          <p:cNvPr id="7" name="Group 6">
            <a:extLst>
              <a:ext uri="{FF2B5EF4-FFF2-40B4-BE49-F238E27FC236}">
                <a16:creationId xmlns:a16="http://schemas.microsoft.com/office/drawing/2014/main" id="{55419A34-3399-4639-9C66-D8C89017056F}"/>
              </a:ext>
            </a:extLst>
          </p:cNvPr>
          <p:cNvGrpSpPr/>
          <p:nvPr userDrawn="1"/>
        </p:nvGrpSpPr>
        <p:grpSpPr>
          <a:xfrm>
            <a:off x="0" y="-566261"/>
            <a:ext cx="1746462" cy="455738"/>
            <a:chOff x="0" y="-755015"/>
            <a:chExt cx="2328616" cy="607651"/>
          </a:xfrm>
        </p:grpSpPr>
        <p:grpSp>
          <p:nvGrpSpPr>
            <p:cNvPr id="8" name="Group 7">
              <a:extLst>
                <a:ext uri="{FF2B5EF4-FFF2-40B4-BE49-F238E27FC236}">
                  <a16:creationId xmlns:a16="http://schemas.microsoft.com/office/drawing/2014/main" id="{F0A3D5EC-E1F8-433F-A2DD-AEAE067FD9E4}"/>
                </a:ext>
              </a:extLst>
            </p:cNvPr>
            <p:cNvGrpSpPr/>
            <p:nvPr userDrawn="1"/>
          </p:nvGrpSpPr>
          <p:grpSpPr>
            <a:xfrm>
              <a:off x="64993" y="-755015"/>
              <a:ext cx="2198630" cy="212914"/>
              <a:chOff x="64993" y="-755015"/>
              <a:chExt cx="2198630" cy="212914"/>
            </a:xfrm>
          </p:grpSpPr>
          <p:sp>
            <p:nvSpPr>
              <p:cNvPr id="22" name="Oval 21">
                <a:extLst>
                  <a:ext uri="{FF2B5EF4-FFF2-40B4-BE49-F238E27FC236}">
                    <a16:creationId xmlns:a16="http://schemas.microsoft.com/office/drawing/2014/main" id="{AAB45C0B-D27E-4EC4-B201-BE045C73A0AD}"/>
                  </a:ext>
                </a:extLst>
              </p:cNvPr>
              <p:cNvSpPr/>
              <p:nvPr userDrawn="1"/>
            </p:nvSpPr>
            <p:spPr>
              <a:xfrm>
                <a:off x="561422" y="-755015"/>
                <a:ext cx="212914" cy="212914"/>
              </a:xfrm>
              <a:prstGeom prst="ellipse">
                <a:avLst/>
              </a:prstGeom>
              <a:solidFill>
                <a:srgbClr val="F3987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3" name="Oval 22">
                <a:extLst>
                  <a:ext uri="{FF2B5EF4-FFF2-40B4-BE49-F238E27FC236}">
                    <a16:creationId xmlns:a16="http://schemas.microsoft.com/office/drawing/2014/main" id="{F8ACA882-D5FF-4067-AB48-C7E061D3C119}"/>
                  </a:ext>
                </a:extLst>
              </p:cNvPr>
              <p:cNvSpPr/>
              <p:nvPr userDrawn="1"/>
            </p:nvSpPr>
            <p:spPr>
              <a:xfrm>
                <a:off x="64993" y="-755015"/>
                <a:ext cx="212914" cy="212914"/>
              </a:xfrm>
              <a:prstGeom prst="ellipse">
                <a:avLst/>
              </a:prstGeom>
              <a:solidFill>
                <a:srgbClr val="FFE162"/>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4" name="Oval 23">
                <a:extLst>
                  <a:ext uri="{FF2B5EF4-FFF2-40B4-BE49-F238E27FC236}">
                    <a16:creationId xmlns:a16="http://schemas.microsoft.com/office/drawing/2014/main" id="{785DBFD6-AFA6-4882-A1AE-B219FB41B278}"/>
                  </a:ext>
                </a:extLst>
              </p:cNvPr>
              <p:cNvSpPr/>
              <p:nvPr userDrawn="1"/>
            </p:nvSpPr>
            <p:spPr>
              <a:xfrm>
                <a:off x="1057851" y="-755015"/>
                <a:ext cx="212914" cy="212914"/>
              </a:xfrm>
              <a:prstGeom prst="ellipse">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5" name="Oval 24">
                <a:extLst>
                  <a:ext uri="{FF2B5EF4-FFF2-40B4-BE49-F238E27FC236}">
                    <a16:creationId xmlns:a16="http://schemas.microsoft.com/office/drawing/2014/main" id="{0449B676-6BD8-4282-B484-B7E42BF4DF3B}"/>
                  </a:ext>
                </a:extLst>
              </p:cNvPr>
              <p:cNvSpPr/>
              <p:nvPr userDrawn="1"/>
            </p:nvSpPr>
            <p:spPr>
              <a:xfrm>
                <a:off x="1554280" y="-755015"/>
                <a:ext cx="212914" cy="212914"/>
              </a:xfrm>
              <a:prstGeom prst="ellipse">
                <a:avLst/>
              </a:prstGeom>
              <a:solidFill>
                <a:srgbClr val="9ACEA3"/>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6" name="Oval 25">
                <a:extLst>
                  <a:ext uri="{FF2B5EF4-FFF2-40B4-BE49-F238E27FC236}">
                    <a16:creationId xmlns:a16="http://schemas.microsoft.com/office/drawing/2014/main" id="{2838A8B3-2941-4417-98A6-48523D6E823D}"/>
                  </a:ext>
                </a:extLst>
              </p:cNvPr>
              <p:cNvSpPr/>
              <p:nvPr userDrawn="1"/>
            </p:nvSpPr>
            <p:spPr>
              <a:xfrm>
                <a:off x="2050709" y="-755015"/>
                <a:ext cx="212914" cy="212914"/>
              </a:xfrm>
              <a:prstGeom prst="ellipse">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9" name="Group 8">
              <a:extLst>
                <a:ext uri="{FF2B5EF4-FFF2-40B4-BE49-F238E27FC236}">
                  <a16:creationId xmlns:a16="http://schemas.microsoft.com/office/drawing/2014/main" id="{1FA15E19-75AE-43CB-8994-0C4A2FF8FA7B}"/>
                </a:ext>
              </a:extLst>
            </p:cNvPr>
            <p:cNvGrpSpPr/>
            <p:nvPr userDrawn="1"/>
          </p:nvGrpSpPr>
          <p:grpSpPr>
            <a:xfrm>
              <a:off x="64993" y="-360278"/>
              <a:ext cx="2198630" cy="212914"/>
              <a:chOff x="64993" y="-360278"/>
              <a:chExt cx="2198630" cy="212914"/>
            </a:xfrm>
          </p:grpSpPr>
          <p:sp>
            <p:nvSpPr>
              <p:cNvPr id="17" name="Oval 16">
                <a:extLst>
                  <a:ext uri="{FF2B5EF4-FFF2-40B4-BE49-F238E27FC236}">
                    <a16:creationId xmlns:a16="http://schemas.microsoft.com/office/drawing/2014/main" id="{79ED0B65-04B1-49D4-97B2-5BD21CA4F9F3}"/>
                  </a:ext>
                </a:extLst>
              </p:cNvPr>
              <p:cNvSpPr/>
              <p:nvPr userDrawn="1"/>
            </p:nvSpPr>
            <p:spPr>
              <a:xfrm>
                <a:off x="64993" y="-360278"/>
                <a:ext cx="212914" cy="212914"/>
              </a:xfrm>
              <a:prstGeom prst="ellipse">
                <a:avLst/>
              </a:prstGeom>
              <a:solidFill>
                <a:srgbClr val="EDBA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8" name="Oval 17">
                <a:extLst>
                  <a:ext uri="{FF2B5EF4-FFF2-40B4-BE49-F238E27FC236}">
                    <a16:creationId xmlns:a16="http://schemas.microsoft.com/office/drawing/2014/main" id="{B8809BF5-A5E6-4FEE-BF19-1A22B33E3F0E}"/>
                  </a:ext>
                </a:extLst>
              </p:cNvPr>
              <p:cNvSpPr/>
              <p:nvPr userDrawn="1"/>
            </p:nvSpPr>
            <p:spPr>
              <a:xfrm>
                <a:off x="561422" y="-360278"/>
                <a:ext cx="212914" cy="212914"/>
              </a:xfrm>
              <a:prstGeom prst="ellipse">
                <a:avLst/>
              </a:prstGeom>
              <a:solidFill>
                <a:srgbClr val="9B06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9" name="Oval 18">
                <a:extLst>
                  <a:ext uri="{FF2B5EF4-FFF2-40B4-BE49-F238E27FC236}">
                    <a16:creationId xmlns:a16="http://schemas.microsoft.com/office/drawing/2014/main" id="{9B145318-0D1D-47A7-909B-6ED91291D2FF}"/>
                  </a:ext>
                </a:extLst>
              </p:cNvPr>
              <p:cNvSpPr/>
              <p:nvPr userDrawn="1"/>
            </p:nvSpPr>
            <p:spPr>
              <a:xfrm>
                <a:off x="1057851" y="-360278"/>
                <a:ext cx="212914" cy="212914"/>
              </a:xfrm>
              <a:prstGeom prst="ellipse">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0" name="Oval 19">
                <a:extLst>
                  <a:ext uri="{FF2B5EF4-FFF2-40B4-BE49-F238E27FC236}">
                    <a16:creationId xmlns:a16="http://schemas.microsoft.com/office/drawing/2014/main" id="{A259E957-1CEA-4111-BC2A-F8510C0064EB}"/>
                  </a:ext>
                </a:extLst>
              </p:cNvPr>
              <p:cNvSpPr/>
              <p:nvPr userDrawn="1"/>
            </p:nvSpPr>
            <p:spPr>
              <a:xfrm>
                <a:off x="1554280" y="-360278"/>
                <a:ext cx="212914" cy="212914"/>
              </a:xfrm>
              <a:prstGeom prst="ellipse">
                <a:avLst/>
              </a:prstGeom>
              <a:solidFill>
                <a:srgbClr val="006A2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1" name="Oval 20">
                <a:extLst>
                  <a:ext uri="{FF2B5EF4-FFF2-40B4-BE49-F238E27FC236}">
                    <a16:creationId xmlns:a16="http://schemas.microsoft.com/office/drawing/2014/main" id="{A643B316-1936-4A8B-B567-1E7F0F41AA4E}"/>
                  </a:ext>
                </a:extLst>
              </p:cNvPr>
              <p:cNvSpPr/>
              <p:nvPr userDrawn="1"/>
            </p:nvSpPr>
            <p:spPr>
              <a:xfrm>
                <a:off x="2050709" y="-360278"/>
                <a:ext cx="212914" cy="212914"/>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10" name="Group 9">
              <a:extLst>
                <a:ext uri="{FF2B5EF4-FFF2-40B4-BE49-F238E27FC236}">
                  <a16:creationId xmlns:a16="http://schemas.microsoft.com/office/drawing/2014/main" id="{E81DA557-2ABF-40F8-97F3-45B3D374FD73}"/>
                </a:ext>
              </a:extLst>
            </p:cNvPr>
            <p:cNvGrpSpPr/>
            <p:nvPr userDrawn="1"/>
          </p:nvGrpSpPr>
          <p:grpSpPr>
            <a:xfrm>
              <a:off x="0" y="-622640"/>
              <a:ext cx="2328616" cy="342900"/>
              <a:chOff x="0" y="-622640"/>
              <a:chExt cx="2328616" cy="342900"/>
            </a:xfrm>
          </p:grpSpPr>
          <p:sp>
            <p:nvSpPr>
              <p:cNvPr id="12" name="Oval 11">
                <a:extLst>
                  <a:ext uri="{FF2B5EF4-FFF2-40B4-BE49-F238E27FC236}">
                    <a16:creationId xmlns:a16="http://schemas.microsoft.com/office/drawing/2014/main" id="{6DA48B8B-85AF-4D46-9F5A-E05B5575C92C}"/>
                  </a:ext>
                </a:extLst>
              </p:cNvPr>
              <p:cNvSpPr/>
              <p:nvPr userDrawn="1"/>
            </p:nvSpPr>
            <p:spPr>
              <a:xfrm>
                <a:off x="0" y="-622640"/>
                <a:ext cx="342900" cy="342900"/>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3" name="Oval 12">
                <a:extLst>
                  <a:ext uri="{FF2B5EF4-FFF2-40B4-BE49-F238E27FC236}">
                    <a16:creationId xmlns:a16="http://schemas.microsoft.com/office/drawing/2014/main" id="{1861B97A-D6AC-4AF5-AAD0-DD891FB2B9DA}"/>
                  </a:ext>
                </a:extLst>
              </p:cNvPr>
              <p:cNvSpPr/>
              <p:nvPr userDrawn="1"/>
            </p:nvSpPr>
            <p:spPr>
              <a:xfrm>
                <a:off x="496429" y="-622640"/>
                <a:ext cx="342900" cy="342900"/>
              </a:xfrm>
              <a:prstGeom prst="ellipse">
                <a:avLst/>
              </a:prstGeom>
              <a:solidFill>
                <a:srgbClr val="E3000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4" name="Oval 13">
                <a:extLst>
                  <a:ext uri="{FF2B5EF4-FFF2-40B4-BE49-F238E27FC236}">
                    <a16:creationId xmlns:a16="http://schemas.microsoft.com/office/drawing/2014/main" id="{7006AD93-17B7-4037-BA79-9BCEAE840311}"/>
                  </a:ext>
                </a:extLst>
              </p:cNvPr>
              <p:cNvSpPr/>
              <p:nvPr userDrawn="1"/>
            </p:nvSpPr>
            <p:spPr>
              <a:xfrm>
                <a:off x="992858" y="-622640"/>
                <a:ext cx="342900" cy="342900"/>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5" name="Oval 14">
                <a:extLst>
                  <a:ext uri="{FF2B5EF4-FFF2-40B4-BE49-F238E27FC236}">
                    <a16:creationId xmlns:a16="http://schemas.microsoft.com/office/drawing/2014/main" id="{2E2541A4-0137-4A88-B520-B0AC35C1E886}"/>
                  </a:ext>
                </a:extLst>
              </p:cNvPr>
              <p:cNvSpPr/>
              <p:nvPr userDrawn="1"/>
            </p:nvSpPr>
            <p:spPr>
              <a:xfrm>
                <a:off x="1489287" y="-622640"/>
                <a:ext cx="342900" cy="342900"/>
              </a:xfrm>
              <a:prstGeom prst="ellips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6" name="Oval 15">
                <a:extLst>
                  <a:ext uri="{FF2B5EF4-FFF2-40B4-BE49-F238E27FC236}">
                    <a16:creationId xmlns:a16="http://schemas.microsoft.com/office/drawing/2014/main" id="{1BC6F26E-004A-4829-A91A-CEAEA41B902A}"/>
                  </a:ext>
                </a:extLst>
              </p:cNvPr>
              <p:cNvSpPr/>
              <p:nvPr userDrawn="1"/>
            </p:nvSpPr>
            <p:spPr>
              <a:xfrm>
                <a:off x="1985716" y="-622640"/>
                <a:ext cx="342900" cy="342900"/>
              </a:xfrm>
              <a:prstGeom prst="ellipse">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24000" rIns="91440" bIns="0" numCol="1" spcCol="0" rtlCol="0" fromWordArt="0" anchor="t" anchorCtr="0" forceAA="0" compatLnSpc="1">
                <a:prstTxWarp prst="textNoShape">
                  <a:avLst/>
                </a:prstTxWarp>
                <a:noAutofit/>
              </a:bodyPr>
              <a:lstStyle/>
              <a:p>
                <a:pPr lvl="0" algn="ctr">
                  <a:lnSpc>
                    <a:spcPct val="90000"/>
                  </a:lnSpc>
                </a:pPr>
                <a:endParaRPr lang="en-US" sz="1350" b="1" err="1">
                  <a:solidFill>
                    <a:schemeClr val="bg1"/>
                  </a:solidFill>
                </a:endParaRPr>
              </a:p>
            </p:txBody>
          </p:sp>
        </p:grpSp>
      </p:grpSp>
    </p:spTree>
    <p:extLst>
      <p:ext uri="{BB962C8B-B14F-4D97-AF65-F5344CB8AC3E}">
        <p14:creationId xmlns:p14="http://schemas.microsoft.com/office/powerpoint/2010/main" val="4147962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D2D500-C5F1-4706-9E09-AD499343A57E}"/>
              </a:ext>
            </a:extLst>
          </p:cNvPr>
          <p:cNvSpPr>
            <a:spLocks noGrp="1"/>
          </p:cNvSpPr>
          <p:nvPr>
            <p:ph type="ftr" sz="quarter" idx="10"/>
          </p:nvPr>
        </p:nvSpPr>
        <p:spPr>
          <a:xfrm>
            <a:off x="714376" y="4762992"/>
            <a:ext cx="7781924" cy="252490"/>
          </a:xfrm>
          <a:prstGeom prst="rect">
            <a:avLst/>
          </a:prstGeom>
          <a:solidFill>
            <a:schemeClr val="bg1"/>
          </a:solidFill>
          <a:effectLst>
            <a:innerShdw dist="12700" dir="10800000">
              <a:srgbClr val="E3000A"/>
            </a:innerShdw>
          </a:effectLst>
        </p:spPr>
        <p:txBody>
          <a:bodyPr lIns="144000" bIns="0"/>
          <a:lstStyle/>
          <a:p>
            <a:r>
              <a:rPr lang="en-GB"/>
              <a:t>Company confidential • </a:t>
            </a:r>
            <a:r>
              <a:rPr lang="en-GB" b="1"/>
              <a:t>© The LEGO Group 2017 </a:t>
            </a:r>
            <a:r>
              <a:rPr lang="en-GB"/>
              <a:t>• All rights reserved</a:t>
            </a:r>
          </a:p>
        </p:txBody>
      </p:sp>
      <p:sp>
        <p:nvSpPr>
          <p:cNvPr id="4" name="Slide Number Placeholder 3">
            <a:extLst>
              <a:ext uri="{FF2B5EF4-FFF2-40B4-BE49-F238E27FC236}">
                <a16:creationId xmlns:a16="http://schemas.microsoft.com/office/drawing/2014/main" id="{24B04F63-F0B9-4469-BE7D-74BED56A0456}"/>
              </a:ext>
            </a:extLst>
          </p:cNvPr>
          <p:cNvSpPr>
            <a:spLocks noGrp="1"/>
          </p:cNvSpPr>
          <p:nvPr>
            <p:ph type="sldNum" sz="quarter" idx="11"/>
          </p:nvPr>
        </p:nvSpPr>
        <p:spPr>
          <a:xfrm>
            <a:off x="180000" y="4767831"/>
            <a:ext cx="360000" cy="247650"/>
          </a:xfrm>
          <a:prstGeom prst="rect">
            <a:avLst/>
          </a:prstGeom>
          <a:solidFill>
            <a:srgbClr val="FFD500"/>
          </a:solidFill>
        </p:spPr>
        <p:txBody>
          <a:bodyPr/>
          <a:lstStyle>
            <a:lvl1pPr>
              <a:defRPr>
                <a:solidFill>
                  <a:schemeClr val="tx1">
                    <a:lumMod val="75000"/>
                    <a:lumOff val="25000"/>
                  </a:schemeClr>
                </a:solidFill>
              </a:defRPr>
            </a:lvl1pPr>
          </a:lstStyle>
          <a:p>
            <a:fld id="{2CD63365-DAF0-CC48-B1AC-F6F52717AC20}" type="slidenum">
              <a:rPr lang="en-GB" smtClean="0"/>
              <a:pPr/>
              <a:t>‹#›</a:t>
            </a:fld>
            <a:endParaRPr lang="en-GB"/>
          </a:p>
        </p:txBody>
      </p:sp>
      <p:sp>
        <p:nvSpPr>
          <p:cNvPr id="6" name="Title 5">
            <a:extLst>
              <a:ext uri="{FF2B5EF4-FFF2-40B4-BE49-F238E27FC236}">
                <a16:creationId xmlns:a16="http://schemas.microsoft.com/office/drawing/2014/main" id="{858F1456-3AE0-4045-B0B8-98083EDDFCAB}"/>
              </a:ext>
            </a:extLst>
          </p:cNvPr>
          <p:cNvSpPr>
            <a:spLocks noGrp="1"/>
          </p:cNvSpPr>
          <p:nvPr>
            <p:ph type="title"/>
          </p:nvPr>
        </p:nvSpPr>
        <p:spPr>
          <a:xfrm>
            <a:off x="180000" y="73713"/>
            <a:ext cx="8784000" cy="539999"/>
          </a:xfrm>
          <a:prstGeom prst="rect">
            <a:avLst/>
          </a:prstGeom>
        </p:spPr>
        <p:txBody>
          <a:bodyPr lIns="288000">
            <a:normAutofit/>
          </a:bodyPr>
          <a:lstStyle>
            <a:lvl1pPr algn="ctr">
              <a:defRPr sz="2100"/>
            </a:lvl1pPr>
          </a:lstStyle>
          <a:p>
            <a:r>
              <a:rPr lang="en-US"/>
              <a:t>Click to edit Master title style</a:t>
            </a:r>
          </a:p>
        </p:txBody>
      </p:sp>
      <p:pic>
        <p:nvPicPr>
          <p:cNvPr id="11" name="Picture 10">
            <a:extLst>
              <a:ext uri="{FF2B5EF4-FFF2-40B4-BE49-F238E27FC236}">
                <a16:creationId xmlns:a16="http://schemas.microsoft.com/office/drawing/2014/main" id="{A60AB535-EE5B-4056-B28B-A101E63DF4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6809" y="4748780"/>
            <a:ext cx="285741" cy="285741"/>
          </a:xfrm>
          <a:prstGeom prst="rect">
            <a:avLst/>
          </a:prstGeom>
        </p:spPr>
      </p:pic>
      <p:grpSp>
        <p:nvGrpSpPr>
          <p:cNvPr id="7" name="Group 6">
            <a:extLst>
              <a:ext uri="{FF2B5EF4-FFF2-40B4-BE49-F238E27FC236}">
                <a16:creationId xmlns:a16="http://schemas.microsoft.com/office/drawing/2014/main" id="{3AD0210F-17D1-447B-979C-F0B3D964CB94}"/>
              </a:ext>
            </a:extLst>
          </p:cNvPr>
          <p:cNvGrpSpPr/>
          <p:nvPr userDrawn="1"/>
        </p:nvGrpSpPr>
        <p:grpSpPr>
          <a:xfrm>
            <a:off x="0" y="-566261"/>
            <a:ext cx="1746462" cy="455738"/>
            <a:chOff x="0" y="-755015"/>
            <a:chExt cx="2328616" cy="607651"/>
          </a:xfrm>
        </p:grpSpPr>
        <p:grpSp>
          <p:nvGrpSpPr>
            <p:cNvPr id="8" name="Group 7">
              <a:extLst>
                <a:ext uri="{FF2B5EF4-FFF2-40B4-BE49-F238E27FC236}">
                  <a16:creationId xmlns:a16="http://schemas.microsoft.com/office/drawing/2014/main" id="{E052F2C7-0B18-4FFB-8C9A-DC888DDA7AAD}"/>
                </a:ext>
              </a:extLst>
            </p:cNvPr>
            <p:cNvGrpSpPr/>
            <p:nvPr userDrawn="1"/>
          </p:nvGrpSpPr>
          <p:grpSpPr>
            <a:xfrm>
              <a:off x="64993" y="-755015"/>
              <a:ext cx="2198630" cy="212914"/>
              <a:chOff x="64993" y="-755015"/>
              <a:chExt cx="2198630" cy="212914"/>
            </a:xfrm>
          </p:grpSpPr>
          <p:sp>
            <p:nvSpPr>
              <p:cNvPr id="22" name="Oval 21">
                <a:extLst>
                  <a:ext uri="{FF2B5EF4-FFF2-40B4-BE49-F238E27FC236}">
                    <a16:creationId xmlns:a16="http://schemas.microsoft.com/office/drawing/2014/main" id="{5169BA58-9D05-485D-89A9-C9D58CB38652}"/>
                  </a:ext>
                </a:extLst>
              </p:cNvPr>
              <p:cNvSpPr/>
              <p:nvPr userDrawn="1"/>
            </p:nvSpPr>
            <p:spPr>
              <a:xfrm>
                <a:off x="561422" y="-755015"/>
                <a:ext cx="212914" cy="212914"/>
              </a:xfrm>
              <a:prstGeom prst="ellipse">
                <a:avLst/>
              </a:prstGeom>
              <a:solidFill>
                <a:srgbClr val="F3987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3" name="Oval 22">
                <a:extLst>
                  <a:ext uri="{FF2B5EF4-FFF2-40B4-BE49-F238E27FC236}">
                    <a16:creationId xmlns:a16="http://schemas.microsoft.com/office/drawing/2014/main" id="{54BE8789-951A-458F-9EFB-FF5FDBCCF016}"/>
                  </a:ext>
                </a:extLst>
              </p:cNvPr>
              <p:cNvSpPr/>
              <p:nvPr userDrawn="1"/>
            </p:nvSpPr>
            <p:spPr>
              <a:xfrm>
                <a:off x="64993" y="-755015"/>
                <a:ext cx="212914" cy="212914"/>
              </a:xfrm>
              <a:prstGeom prst="ellipse">
                <a:avLst/>
              </a:prstGeom>
              <a:solidFill>
                <a:srgbClr val="FFE162"/>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4" name="Oval 23">
                <a:extLst>
                  <a:ext uri="{FF2B5EF4-FFF2-40B4-BE49-F238E27FC236}">
                    <a16:creationId xmlns:a16="http://schemas.microsoft.com/office/drawing/2014/main" id="{51DBA707-C2E6-47AE-BC70-344F507E8187}"/>
                  </a:ext>
                </a:extLst>
              </p:cNvPr>
              <p:cNvSpPr/>
              <p:nvPr userDrawn="1"/>
            </p:nvSpPr>
            <p:spPr>
              <a:xfrm>
                <a:off x="1057851" y="-755015"/>
                <a:ext cx="212914" cy="212914"/>
              </a:xfrm>
              <a:prstGeom prst="ellipse">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5" name="Oval 24">
                <a:extLst>
                  <a:ext uri="{FF2B5EF4-FFF2-40B4-BE49-F238E27FC236}">
                    <a16:creationId xmlns:a16="http://schemas.microsoft.com/office/drawing/2014/main" id="{8369A050-50B8-4890-9C18-FDBD164B08F5}"/>
                  </a:ext>
                </a:extLst>
              </p:cNvPr>
              <p:cNvSpPr/>
              <p:nvPr userDrawn="1"/>
            </p:nvSpPr>
            <p:spPr>
              <a:xfrm>
                <a:off x="1554280" y="-755015"/>
                <a:ext cx="212914" cy="212914"/>
              </a:xfrm>
              <a:prstGeom prst="ellipse">
                <a:avLst/>
              </a:prstGeom>
              <a:solidFill>
                <a:srgbClr val="9ACEA3"/>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6" name="Oval 25">
                <a:extLst>
                  <a:ext uri="{FF2B5EF4-FFF2-40B4-BE49-F238E27FC236}">
                    <a16:creationId xmlns:a16="http://schemas.microsoft.com/office/drawing/2014/main" id="{76A0D8A8-9CD7-4DAA-9E91-6A84933F7927}"/>
                  </a:ext>
                </a:extLst>
              </p:cNvPr>
              <p:cNvSpPr/>
              <p:nvPr userDrawn="1"/>
            </p:nvSpPr>
            <p:spPr>
              <a:xfrm>
                <a:off x="2050709" y="-755015"/>
                <a:ext cx="212914" cy="212914"/>
              </a:xfrm>
              <a:prstGeom prst="ellipse">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9" name="Group 8">
              <a:extLst>
                <a:ext uri="{FF2B5EF4-FFF2-40B4-BE49-F238E27FC236}">
                  <a16:creationId xmlns:a16="http://schemas.microsoft.com/office/drawing/2014/main" id="{8EC03F66-6948-4343-A164-70A1F64EE9C8}"/>
                </a:ext>
              </a:extLst>
            </p:cNvPr>
            <p:cNvGrpSpPr/>
            <p:nvPr userDrawn="1"/>
          </p:nvGrpSpPr>
          <p:grpSpPr>
            <a:xfrm>
              <a:off x="64993" y="-360278"/>
              <a:ext cx="2198630" cy="212914"/>
              <a:chOff x="64993" y="-360278"/>
              <a:chExt cx="2198630" cy="212914"/>
            </a:xfrm>
          </p:grpSpPr>
          <p:sp>
            <p:nvSpPr>
              <p:cNvPr id="17" name="Oval 16">
                <a:extLst>
                  <a:ext uri="{FF2B5EF4-FFF2-40B4-BE49-F238E27FC236}">
                    <a16:creationId xmlns:a16="http://schemas.microsoft.com/office/drawing/2014/main" id="{92319469-776D-4286-B0FA-3FF30943B31D}"/>
                  </a:ext>
                </a:extLst>
              </p:cNvPr>
              <p:cNvSpPr/>
              <p:nvPr userDrawn="1"/>
            </p:nvSpPr>
            <p:spPr>
              <a:xfrm>
                <a:off x="64993" y="-360278"/>
                <a:ext cx="212914" cy="212914"/>
              </a:xfrm>
              <a:prstGeom prst="ellipse">
                <a:avLst/>
              </a:prstGeom>
              <a:solidFill>
                <a:srgbClr val="EDBA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8" name="Oval 17">
                <a:extLst>
                  <a:ext uri="{FF2B5EF4-FFF2-40B4-BE49-F238E27FC236}">
                    <a16:creationId xmlns:a16="http://schemas.microsoft.com/office/drawing/2014/main" id="{CA051500-2E53-4E8A-B291-E6F7D35D4838}"/>
                  </a:ext>
                </a:extLst>
              </p:cNvPr>
              <p:cNvSpPr/>
              <p:nvPr userDrawn="1"/>
            </p:nvSpPr>
            <p:spPr>
              <a:xfrm>
                <a:off x="561422" y="-360278"/>
                <a:ext cx="212914" cy="212914"/>
              </a:xfrm>
              <a:prstGeom prst="ellipse">
                <a:avLst/>
              </a:prstGeom>
              <a:solidFill>
                <a:srgbClr val="9B06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9" name="Oval 18">
                <a:extLst>
                  <a:ext uri="{FF2B5EF4-FFF2-40B4-BE49-F238E27FC236}">
                    <a16:creationId xmlns:a16="http://schemas.microsoft.com/office/drawing/2014/main" id="{F92BB9D0-9663-4F7F-922B-B78491C37D10}"/>
                  </a:ext>
                </a:extLst>
              </p:cNvPr>
              <p:cNvSpPr/>
              <p:nvPr userDrawn="1"/>
            </p:nvSpPr>
            <p:spPr>
              <a:xfrm>
                <a:off x="1057851" y="-360278"/>
                <a:ext cx="212914" cy="212914"/>
              </a:xfrm>
              <a:prstGeom prst="ellipse">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0" name="Oval 19">
                <a:extLst>
                  <a:ext uri="{FF2B5EF4-FFF2-40B4-BE49-F238E27FC236}">
                    <a16:creationId xmlns:a16="http://schemas.microsoft.com/office/drawing/2014/main" id="{FFCDC1CD-29AA-4324-98EC-277209DEB8D6}"/>
                  </a:ext>
                </a:extLst>
              </p:cNvPr>
              <p:cNvSpPr/>
              <p:nvPr userDrawn="1"/>
            </p:nvSpPr>
            <p:spPr>
              <a:xfrm>
                <a:off x="1554280" y="-360278"/>
                <a:ext cx="212914" cy="212914"/>
              </a:xfrm>
              <a:prstGeom prst="ellipse">
                <a:avLst/>
              </a:prstGeom>
              <a:solidFill>
                <a:srgbClr val="006A2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1" name="Oval 20">
                <a:extLst>
                  <a:ext uri="{FF2B5EF4-FFF2-40B4-BE49-F238E27FC236}">
                    <a16:creationId xmlns:a16="http://schemas.microsoft.com/office/drawing/2014/main" id="{ACE408A5-5765-44AD-8779-9A3F4AE57C6B}"/>
                  </a:ext>
                </a:extLst>
              </p:cNvPr>
              <p:cNvSpPr/>
              <p:nvPr userDrawn="1"/>
            </p:nvSpPr>
            <p:spPr>
              <a:xfrm>
                <a:off x="2050709" y="-360278"/>
                <a:ext cx="212914" cy="212914"/>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10" name="Group 9">
              <a:extLst>
                <a:ext uri="{FF2B5EF4-FFF2-40B4-BE49-F238E27FC236}">
                  <a16:creationId xmlns:a16="http://schemas.microsoft.com/office/drawing/2014/main" id="{4475398A-DCCD-4915-872E-A7401D515441}"/>
                </a:ext>
              </a:extLst>
            </p:cNvPr>
            <p:cNvGrpSpPr/>
            <p:nvPr userDrawn="1"/>
          </p:nvGrpSpPr>
          <p:grpSpPr>
            <a:xfrm>
              <a:off x="0" y="-622640"/>
              <a:ext cx="2328616" cy="342900"/>
              <a:chOff x="0" y="-622640"/>
              <a:chExt cx="2328616" cy="342900"/>
            </a:xfrm>
          </p:grpSpPr>
          <p:sp>
            <p:nvSpPr>
              <p:cNvPr id="12" name="Oval 11">
                <a:extLst>
                  <a:ext uri="{FF2B5EF4-FFF2-40B4-BE49-F238E27FC236}">
                    <a16:creationId xmlns:a16="http://schemas.microsoft.com/office/drawing/2014/main" id="{2A5489F3-629B-49B1-A9E8-B35D93543E93}"/>
                  </a:ext>
                </a:extLst>
              </p:cNvPr>
              <p:cNvSpPr/>
              <p:nvPr userDrawn="1"/>
            </p:nvSpPr>
            <p:spPr>
              <a:xfrm>
                <a:off x="0" y="-622640"/>
                <a:ext cx="342900" cy="342900"/>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3" name="Oval 12">
                <a:extLst>
                  <a:ext uri="{FF2B5EF4-FFF2-40B4-BE49-F238E27FC236}">
                    <a16:creationId xmlns:a16="http://schemas.microsoft.com/office/drawing/2014/main" id="{07D69B19-6ECC-4FAC-856C-030028A9F113}"/>
                  </a:ext>
                </a:extLst>
              </p:cNvPr>
              <p:cNvSpPr/>
              <p:nvPr userDrawn="1"/>
            </p:nvSpPr>
            <p:spPr>
              <a:xfrm>
                <a:off x="496429" y="-622640"/>
                <a:ext cx="342900" cy="342900"/>
              </a:xfrm>
              <a:prstGeom prst="ellipse">
                <a:avLst/>
              </a:prstGeom>
              <a:solidFill>
                <a:srgbClr val="E3000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4" name="Oval 13">
                <a:extLst>
                  <a:ext uri="{FF2B5EF4-FFF2-40B4-BE49-F238E27FC236}">
                    <a16:creationId xmlns:a16="http://schemas.microsoft.com/office/drawing/2014/main" id="{7744E0E2-F65A-4296-915C-0375F02AB204}"/>
                  </a:ext>
                </a:extLst>
              </p:cNvPr>
              <p:cNvSpPr/>
              <p:nvPr userDrawn="1"/>
            </p:nvSpPr>
            <p:spPr>
              <a:xfrm>
                <a:off x="992858" y="-622640"/>
                <a:ext cx="342900" cy="342900"/>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5" name="Oval 14">
                <a:extLst>
                  <a:ext uri="{FF2B5EF4-FFF2-40B4-BE49-F238E27FC236}">
                    <a16:creationId xmlns:a16="http://schemas.microsoft.com/office/drawing/2014/main" id="{3E56BEC5-E44E-4482-A364-402BDA996B79}"/>
                  </a:ext>
                </a:extLst>
              </p:cNvPr>
              <p:cNvSpPr/>
              <p:nvPr userDrawn="1"/>
            </p:nvSpPr>
            <p:spPr>
              <a:xfrm>
                <a:off x="1489287" y="-622640"/>
                <a:ext cx="342900" cy="342900"/>
              </a:xfrm>
              <a:prstGeom prst="ellips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6" name="Oval 15">
                <a:extLst>
                  <a:ext uri="{FF2B5EF4-FFF2-40B4-BE49-F238E27FC236}">
                    <a16:creationId xmlns:a16="http://schemas.microsoft.com/office/drawing/2014/main" id="{0761056C-7BB5-46A6-8E9F-2CFD93E805EA}"/>
                  </a:ext>
                </a:extLst>
              </p:cNvPr>
              <p:cNvSpPr/>
              <p:nvPr userDrawn="1"/>
            </p:nvSpPr>
            <p:spPr>
              <a:xfrm>
                <a:off x="1985716" y="-622640"/>
                <a:ext cx="342900" cy="342900"/>
              </a:xfrm>
              <a:prstGeom prst="ellipse">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24000" rIns="91440" bIns="0" numCol="1" spcCol="0" rtlCol="0" fromWordArt="0" anchor="t" anchorCtr="0" forceAA="0" compatLnSpc="1">
                <a:prstTxWarp prst="textNoShape">
                  <a:avLst/>
                </a:prstTxWarp>
                <a:noAutofit/>
              </a:bodyPr>
              <a:lstStyle/>
              <a:p>
                <a:pPr lvl="0" algn="ctr">
                  <a:lnSpc>
                    <a:spcPct val="90000"/>
                  </a:lnSpc>
                </a:pPr>
                <a:endParaRPr lang="en-US" sz="1350" b="1" err="1">
                  <a:solidFill>
                    <a:schemeClr val="bg1"/>
                  </a:solidFill>
                </a:endParaRPr>
              </a:p>
            </p:txBody>
          </p:sp>
        </p:grpSp>
      </p:grpSp>
    </p:spTree>
    <p:extLst>
      <p:ext uri="{BB962C8B-B14F-4D97-AF65-F5344CB8AC3E}">
        <p14:creationId xmlns:p14="http://schemas.microsoft.com/office/powerpoint/2010/main" val="874923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lide Image/with Caption/Yellow">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CAFD9A-BF04-4E47-8365-610CC400143A}"/>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319426B3-204B-8A4A-A085-33504537DF7A}"/>
              </a:ext>
            </a:extLst>
          </p:cNvPr>
          <p:cNvSpPr>
            <a:spLocks noGrp="1"/>
          </p:cNvSpPr>
          <p:nvPr>
            <p:ph type="pic" sz="quarter" idx="13"/>
          </p:nvPr>
        </p:nvSpPr>
        <p:spPr>
          <a:xfrm>
            <a:off x="180000" y="180000"/>
            <a:ext cx="8784000" cy="4446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13" name="Text Placeholder 3">
            <a:extLst>
              <a:ext uri="{FF2B5EF4-FFF2-40B4-BE49-F238E27FC236}">
                <a16:creationId xmlns:a16="http://schemas.microsoft.com/office/drawing/2014/main" id="{9721A298-41F1-9E48-BD30-B93F5A5CC39B}"/>
              </a:ext>
            </a:extLst>
          </p:cNvPr>
          <p:cNvSpPr>
            <a:spLocks noGrp="1"/>
          </p:cNvSpPr>
          <p:nvPr>
            <p:ph type="body" sz="quarter" idx="15" hasCustomPrompt="1"/>
          </p:nvPr>
        </p:nvSpPr>
        <p:spPr>
          <a:xfrm>
            <a:off x="-1" y="3888000"/>
            <a:ext cx="3240000" cy="518400"/>
          </a:xfrm>
          <a:solidFill>
            <a:srgbClr val="009BD7"/>
          </a:solidFill>
        </p:spPr>
        <p:txBody>
          <a:bodyPr wrap="none" lIns="180000" tIns="0" rIns="180000" bIns="36000" anchor="ctr">
            <a:spAutoFit/>
          </a:bodyPr>
          <a:lstStyle>
            <a:lvl1pPr marL="0" indent="0">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Optional caption</a:t>
            </a:r>
          </a:p>
        </p:txBody>
      </p:sp>
      <p:sp>
        <p:nvSpPr>
          <p:cNvPr id="7" name="Footer Placeholder 4">
            <a:extLst>
              <a:ext uri="{FF2B5EF4-FFF2-40B4-BE49-F238E27FC236}">
                <a16:creationId xmlns:a16="http://schemas.microsoft.com/office/drawing/2014/main" id="{9537F2CE-D5DD-A143-BC4C-81936D0D6FC6}"/>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9" name="Slide Number Placeholder 5">
            <a:extLst>
              <a:ext uri="{FF2B5EF4-FFF2-40B4-BE49-F238E27FC236}">
                <a16:creationId xmlns:a16="http://schemas.microsoft.com/office/drawing/2014/main" id="{69979F6A-7EA7-7E43-B2AC-A032238FA0BB}"/>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10" name="Footer Placeholder 4">
            <a:extLst>
              <a:ext uri="{FF2B5EF4-FFF2-40B4-BE49-F238E27FC236}">
                <a16:creationId xmlns:a16="http://schemas.microsoft.com/office/drawing/2014/main" id="{58DA13DE-B544-428E-BF81-71A97B973F2C}"/>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140457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D2D500-C5F1-4706-9E09-AD499343A57E}"/>
              </a:ext>
            </a:extLst>
          </p:cNvPr>
          <p:cNvSpPr>
            <a:spLocks noGrp="1"/>
          </p:cNvSpPr>
          <p:nvPr>
            <p:ph type="ftr" sz="quarter" idx="10"/>
          </p:nvPr>
        </p:nvSpPr>
        <p:spPr>
          <a:xfrm>
            <a:off x="714376" y="4762992"/>
            <a:ext cx="7781924" cy="252490"/>
          </a:xfrm>
          <a:prstGeom prst="rect">
            <a:avLst/>
          </a:prstGeom>
          <a:solidFill>
            <a:schemeClr val="bg1"/>
          </a:solidFill>
          <a:effectLst>
            <a:innerShdw dist="12700" dir="10800000">
              <a:srgbClr val="E3000A"/>
            </a:innerShdw>
          </a:effectLst>
        </p:spPr>
        <p:txBody>
          <a:bodyPr lIns="144000" bIns="0"/>
          <a:lstStyle/>
          <a:p>
            <a:r>
              <a:rPr lang="en-GB"/>
              <a:t>Company confidential • </a:t>
            </a:r>
            <a:r>
              <a:rPr lang="en-GB" b="1"/>
              <a:t>© The LEGO Group 2017 </a:t>
            </a:r>
            <a:r>
              <a:rPr lang="en-GB"/>
              <a:t>• All rights reserved</a:t>
            </a:r>
          </a:p>
        </p:txBody>
      </p:sp>
      <p:sp>
        <p:nvSpPr>
          <p:cNvPr id="4" name="Slide Number Placeholder 3">
            <a:extLst>
              <a:ext uri="{FF2B5EF4-FFF2-40B4-BE49-F238E27FC236}">
                <a16:creationId xmlns:a16="http://schemas.microsoft.com/office/drawing/2014/main" id="{24B04F63-F0B9-4469-BE7D-74BED56A0456}"/>
              </a:ext>
            </a:extLst>
          </p:cNvPr>
          <p:cNvSpPr>
            <a:spLocks noGrp="1"/>
          </p:cNvSpPr>
          <p:nvPr>
            <p:ph type="sldNum" sz="quarter" idx="11"/>
          </p:nvPr>
        </p:nvSpPr>
        <p:spPr>
          <a:xfrm>
            <a:off x="180000" y="4767831"/>
            <a:ext cx="360000" cy="247650"/>
          </a:xfrm>
          <a:prstGeom prst="rect">
            <a:avLst/>
          </a:prstGeom>
          <a:solidFill>
            <a:srgbClr val="FFD500"/>
          </a:solidFill>
        </p:spPr>
        <p:txBody>
          <a:bodyPr/>
          <a:lstStyle>
            <a:lvl1pPr>
              <a:defRPr>
                <a:solidFill>
                  <a:schemeClr val="tx1">
                    <a:lumMod val="75000"/>
                    <a:lumOff val="25000"/>
                  </a:schemeClr>
                </a:solidFill>
              </a:defRPr>
            </a:lvl1pPr>
          </a:lstStyle>
          <a:p>
            <a:fld id="{2CD63365-DAF0-CC48-B1AC-F6F52717AC20}" type="slidenum">
              <a:rPr lang="en-GB" smtClean="0"/>
              <a:pPr/>
              <a:t>‹#›</a:t>
            </a:fld>
            <a:endParaRPr lang="en-GB"/>
          </a:p>
        </p:txBody>
      </p:sp>
      <p:pic>
        <p:nvPicPr>
          <p:cNvPr id="11" name="Picture 10">
            <a:extLst>
              <a:ext uri="{FF2B5EF4-FFF2-40B4-BE49-F238E27FC236}">
                <a16:creationId xmlns:a16="http://schemas.microsoft.com/office/drawing/2014/main" id="{A60AB535-EE5B-4056-B28B-A101E63DF4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6809" y="4748780"/>
            <a:ext cx="285741" cy="285741"/>
          </a:xfrm>
          <a:prstGeom prst="rect">
            <a:avLst/>
          </a:prstGeom>
        </p:spPr>
      </p:pic>
      <p:grpSp>
        <p:nvGrpSpPr>
          <p:cNvPr id="7" name="Group 6">
            <a:extLst>
              <a:ext uri="{FF2B5EF4-FFF2-40B4-BE49-F238E27FC236}">
                <a16:creationId xmlns:a16="http://schemas.microsoft.com/office/drawing/2014/main" id="{5CC48557-73DE-4AFD-838C-0DEC30A862DF}"/>
              </a:ext>
            </a:extLst>
          </p:cNvPr>
          <p:cNvGrpSpPr/>
          <p:nvPr userDrawn="1"/>
        </p:nvGrpSpPr>
        <p:grpSpPr>
          <a:xfrm>
            <a:off x="0" y="-566261"/>
            <a:ext cx="1746462" cy="455738"/>
            <a:chOff x="0" y="-755015"/>
            <a:chExt cx="2328616" cy="607651"/>
          </a:xfrm>
        </p:grpSpPr>
        <p:grpSp>
          <p:nvGrpSpPr>
            <p:cNvPr id="8" name="Group 7">
              <a:extLst>
                <a:ext uri="{FF2B5EF4-FFF2-40B4-BE49-F238E27FC236}">
                  <a16:creationId xmlns:a16="http://schemas.microsoft.com/office/drawing/2014/main" id="{DDA13205-CB40-4A4E-BDD5-1C9B923D25C7}"/>
                </a:ext>
              </a:extLst>
            </p:cNvPr>
            <p:cNvGrpSpPr/>
            <p:nvPr userDrawn="1"/>
          </p:nvGrpSpPr>
          <p:grpSpPr>
            <a:xfrm>
              <a:off x="64993" y="-755015"/>
              <a:ext cx="2198630" cy="212914"/>
              <a:chOff x="64993" y="-755015"/>
              <a:chExt cx="2198630" cy="212914"/>
            </a:xfrm>
          </p:grpSpPr>
          <p:sp>
            <p:nvSpPr>
              <p:cNvPr id="22" name="Oval 21">
                <a:extLst>
                  <a:ext uri="{FF2B5EF4-FFF2-40B4-BE49-F238E27FC236}">
                    <a16:creationId xmlns:a16="http://schemas.microsoft.com/office/drawing/2014/main" id="{B9216824-6E57-4228-9B07-F2A03AE63697}"/>
                  </a:ext>
                </a:extLst>
              </p:cNvPr>
              <p:cNvSpPr/>
              <p:nvPr userDrawn="1"/>
            </p:nvSpPr>
            <p:spPr>
              <a:xfrm>
                <a:off x="561422" y="-755015"/>
                <a:ext cx="212914" cy="212914"/>
              </a:xfrm>
              <a:prstGeom prst="ellipse">
                <a:avLst/>
              </a:prstGeom>
              <a:solidFill>
                <a:srgbClr val="F3987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3" name="Oval 22">
                <a:extLst>
                  <a:ext uri="{FF2B5EF4-FFF2-40B4-BE49-F238E27FC236}">
                    <a16:creationId xmlns:a16="http://schemas.microsoft.com/office/drawing/2014/main" id="{0DB6A2A5-936F-4A1C-9E71-F2476F27FB91}"/>
                  </a:ext>
                </a:extLst>
              </p:cNvPr>
              <p:cNvSpPr/>
              <p:nvPr userDrawn="1"/>
            </p:nvSpPr>
            <p:spPr>
              <a:xfrm>
                <a:off x="64993" y="-755015"/>
                <a:ext cx="212914" cy="212914"/>
              </a:xfrm>
              <a:prstGeom prst="ellipse">
                <a:avLst/>
              </a:prstGeom>
              <a:solidFill>
                <a:srgbClr val="FFE162"/>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4" name="Oval 23">
                <a:extLst>
                  <a:ext uri="{FF2B5EF4-FFF2-40B4-BE49-F238E27FC236}">
                    <a16:creationId xmlns:a16="http://schemas.microsoft.com/office/drawing/2014/main" id="{02AB5274-5605-4EAD-90C4-D8EA57D3D690}"/>
                  </a:ext>
                </a:extLst>
              </p:cNvPr>
              <p:cNvSpPr/>
              <p:nvPr userDrawn="1"/>
            </p:nvSpPr>
            <p:spPr>
              <a:xfrm>
                <a:off x="1057851" y="-755015"/>
                <a:ext cx="212914" cy="212914"/>
              </a:xfrm>
              <a:prstGeom prst="ellipse">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5" name="Oval 24">
                <a:extLst>
                  <a:ext uri="{FF2B5EF4-FFF2-40B4-BE49-F238E27FC236}">
                    <a16:creationId xmlns:a16="http://schemas.microsoft.com/office/drawing/2014/main" id="{FC7567E1-2E9B-4975-93FA-3996BF6EB6A1}"/>
                  </a:ext>
                </a:extLst>
              </p:cNvPr>
              <p:cNvSpPr/>
              <p:nvPr userDrawn="1"/>
            </p:nvSpPr>
            <p:spPr>
              <a:xfrm>
                <a:off x="1554280" y="-755015"/>
                <a:ext cx="212914" cy="212914"/>
              </a:xfrm>
              <a:prstGeom prst="ellipse">
                <a:avLst/>
              </a:prstGeom>
              <a:solidFill>
                <a:srgbClr val="9ACEA3"/>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6" name="Oval 25">
                <a:extLst>
                  <a:ext uri="{FF2B5EF4-FFF2-40B4-BE49-F238E27FC236}">
                    <a16:creationId xmlns:a16="http://schemas.microsoft.com/office/drawing/2014/main" id="{85344783-6A9A-47ED-B65F-66E1B1173DB3}"/>
                  </a:ext>
                </a:extLst>
              </p:cNvPr>
              <p:cNvSpPr/>
              <p:nvPr userDrawn="1"/>
            </p:nvSpPr>
            <p:spPr>
              <a:xfrm>
                <a:off x="2050709" y="-755015"/>
                <a:ext cx="212914" cy="212914"/>
              </a:xfrm>
              <a:prstGeom prst="ellipse">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9" name="Group 8">
              <a:extLst>
                <a:ext uri="{FF2B5EF4-FFF2-40B4-BE49-F238E27FC236}">
                  <a16:creationId xmlns:a16="http://schemas.microsoft.com/office/drawing/2014/main" id="{878EA99C-1817-458A-92DA-6C2664E6A1FB}"/>
                </a:ext>
              </a:extLst>
            </p:cNvPr>
            <p:cNvGrpSpPr/>
            <p:nvPr userDrawn="1"/>
          </p:nvGrpSpPr>
          <p:grpSpPr>
            <a:xfrm>
              <a:off x="64993" y="-360278"/>
              <a:ext cx="2198630" cy="212914"/>
              <a:chOff x="64993" y="-360278"/>
              <a:chExt cx="2198630" cy="212914"/>
            </a:xfrm>
          </p:grpSpPr>
          <p:sp>
            <p:nvSpPr>
              <p:cNvPr id="17" name="Oval 16">
                <a:extLst>
                  <a:ext uri="{FF2B5EF4-FFF2-40B4-BE49-F238E27FC236}">
                    <a16:creationId xmlns:a16="http://schemas.microsoft.com/office/drawing/2014/main" id="{75DFE77B-3B22-43E3-B96D-9D3BAB96081C}"/>
                  </a:ext>
                </a:extLst>
              </p:cNvPr>
              <p:cNvSpPr/>
              <p:nvPr userDrawn="1"/>
            </p:nvSpPr>
            <p:spPr>
              <a:xfrm>
                <a:off x="64993" y="-360278"/>
                <a:ext cx="212914" cy="212914"/>
              </a:xfrm>
              <a:prstGeom prst="ellipse">
                <a:avLst/>
              </a:prstGeom>
              <a:solidFill>
                <a:srgbClr val="EDBA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8" name="Oval 17">
                <a:extLst>
                  <a:ext uri="{FF2B5EF4-FFF2-40B4-BE49-F238E27FC236}">
                    <a16:creationId xmlns:a16="http://schemas.microsoft.com/office/drawing/2014/main" id="{215DB7CC-D1DE-4021-A92E-7254CAB5A489}"/>
                  </a:ext>
                </a:extLst>
              </p:cNvPr>
              <p:cNvSpPr/>
              <p:nvPr userDrawn="1"/>
            </p:nvSpPr>
            <p:spPr>
              <a:xfrm>
                <a:off x="561422" y="-360278"/>
                <a:ext cx="212914" cy="212914"/>
              </a:xfrm>
              <a:prstGeom prst="ellipse">
                <a:avLst/>
              </a:prstGeom>
              <a:solidFill>
                <a:srgbClr val="9B06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9" name="Oval 18">
                <a:extLst>
                  <a:ext uri="{FF2B5EF4-FFF2-40B4-BE49-F238E27FC236}">
                    <a16:creationId xmlns:a16="http://schemas.microsoft.com/office/drawing/2014/main" id="{8FC2FFF2-27CD-4BED-BF2F-72BBC63879C1}"/>
                  </a:ext>
                </a:extLst>
              </p:cNvPr>
              <p:cNvSpPr/>
              <p:nvPr userDrawn="1"/>
            </p:nvSpPr>
            <p:spPr>
              <a:xfrm>
                <a:off x="1057851" y="-360278"/>
                <a:ext cx="212914" cy="212914"/>
              </a:xfrm>
              <a:prstGeom prst="ellipse">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0" name="Oval 19">
                <a:extLst>
                  <a:ext uri="{FF2B5EF4-FFF2-40B4-BE49-F238E27FC236}">
                    <a16:creationId xmlns:a16="http://schemas.microsoft.com/office/drawing/2014/main" id="{497492C9-EB5F-43BD-82A3-8F1C7EC13F28}"/>
                  </a:ext>
                </a:extLst>
              </p:cNvPr>
              <p:cNvSpPr/>
              <p:nvPr userDrawn="1"/>
            </p:nvSpPr>
            <p:spPr>
              <a:xfrm>
                <a:off x="1554280" y="-360278"/>
                <a:ext cx="212914" cy="212914"/>
              </a:xfrm>
              <a:prstGeom prst="ellipse">
                <a:avLst/>
              </a:prstGeom>
              <a:solidFill>
                <a:srgbClr val="006A2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1" name="Oval 20">
                <a:extLst>
                  <a:ext uri="{FF2B5EF4-FFF2-40B4-BE49-F238E27FC236}">
                    <a16:creationId xmlns:a16="http://schemas.microsoft.com/office/drawing/2014/main" id="{A27653EE-A16F-4C94-BB70-D454C2557507}"/>
                  </a:ext>
                </a:extLst>
              </p:cNvPr>
              <p:cNvSpPr/>
              <p:nvPr userDrawn="1"/>
            </p:nvSpPr>
            <p:spPr>
              <a:xfrm>
                <a:off x="2050709" y="-360278"/>
                <a:ext cx="212914" cy="212914"/>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10" name="Group 9">
              <a:extLst>
                <a:ext uri="{FF2B5EF4-FFF2-40B4-BE49-F238E27FC236}">
                  <a16:creationId xmlns:a16="http://schemas.microsoft.com/office/drawing/2014/main" id="{48DC8D27-C531-4185-8473-4B57836A5F6C}"/>
                </a:ext>
              </a:extLst>
            </p:cNvPr>
            <p:cNvGrpSpPr/>
            <p:nvPr userDrawn="1"/>
          </p:nvGrpSpPr>
          <p:grpSpPr>
            <a:xfrm>
              <a:off x="0" y="-622640"/>
              <a:ext cx="2328616" cy="342900"/>
              <a:chOff x="0" y="-622640"/>
              <a:chExt cx="2328616" cy="342900"/>
            </a:xfrm>
          </p:grpSpPr>
          <p:sp>
            <p:nvSpPr>
              <p:cNvPr id="12" name="Oval 11">
                <a:extLst>
                  <a:ext uri="{FF2B5EF4-FFF2-40B4-BE49-F238E27FC236}">
                    <a16:creationId xmlns:a16="http://schemas.microsoft.com/office/drawing/2014/main" id="{589BA688-CC1E-427D-9F4F-A6CFF7BC0E2B}"/>
                  </a:ext>
                </a:extLst>
              </p:cNvPr>
              <p:cNvSpPr/>
              <p:nvPr userDrawn="1"/>
            </p:nvSpPr>
            <p:spPr>
              <a:xfrm>
                <a:off x="0" y="-622640"/>
                <a:ext cx="342900" cy="342900"/>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3" name="Oval 12">
                <a:extLst>
                  <a:ext uri="{FF2B5EF4-FFF2-40B4-BE49-F238E27FC236}">
                    <a16:creationId xmlns:a16="http://schemas.microsoft.com/office/drawing/2014/main" id="{34B31BCC-4565-4D6D-A92C-C679C78A35AF}"/>
                  </a:ext>
                </a:extLst>
              </p:cNvPr>
              <p:cNvSpPr/>
              <p:nvPr userDrawn="1"/>
            </p:nvSpPr>
            <p:spPr>
              <a:xfrm>
                <a:off x="496429" y="-622640"/>
                <a:ext cx="342900" cy="342900"/>
              </a:xfrm>
              <a:prstGeom prst="ellipse">
                <a:avLst/>
              </a:prstGeom>
              <a:solidFill>
                <a:srgbClr val="E3000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4" name="Oval 13">
                <a:extLst>
                  <a:ext uri="{FF2B5EF4-FFF2-40B4-BE49-F238E27FC236}">
                    <a16:creationId xmlns:a16="http://schemas.microsoft.com/office/drawing/2014/main" id="{414449C1-1C08-4945-9CE7-4C6B4ECCCBF1}"/>
                  </a:ext>
                </a:extLst>
              </p:cNvPr>
              <p:cNvSpPr/>
              <p:nvPr userDrawn="1"/>
            </p:nvSpPr>
            <p:spPr>
              <a:xfrm>
                <a:off x="992858" y="-622640"/>
                <a:ext cx="342900" cy="342900"/>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5" name="Oval 14">
                <a:extLst>
                  <a:ext uri="{FF2B5EF4-FFF2-40B4-BE49-F238E27FC236}">
                    <a16:creationId xmlns:a16="http://schemas.microsoft.com/office/drawing/2014/main" id="{64DF2402-3B62-43BD-BF98-AED06897C8D9}"/>
                  </a:ext>
                </a:extLst>
              </p:cNvPr>
              <p:cNvSpPr/>
              <p:nvPr userDrawn="1"/>
            </p:nvSpPr>
            <p:spPr>
              <a:xfrm>
                <a:off x="1489287" y="-622640"/>
                <a:ext cx="342900" cy="342900"/>
              </a:xfrm>
              <a:prstGeom prst="ellips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6" name="Oval 15">
                <a:extLst>
                  <a:ext uri="{FF2B5EF4-FFF2-40B4-BE49-F238E27FC236}">
                    <a16:creationId xmlns:a16="http://schemas.microsoft.com/office/drawing/2014/main" id="{B4F676C4-E56F-4946-867F-076ECB3688DE}"/>
                  </a:ext>
                </a:extLst>
              </p:cNvPr>
              <p:cNvSpPr/>
              <p:nvPr userDrawn="1"/>
            </p:nvSpPr>
            <p:spPr>
              <a:xfrm>
                <a:off x="1985716" y="-622640"/>
                <a:ext cx="342900" cy="342900"/>
              </a:xfrm>
              <a:prstGeom prst="ellipse">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24000" rIns="91440" bIns="0" numCol="1" spcCol="0" rtlCol="0" fromWordArt="0" anchor="t" anchorCtr="0" forceAA="0" compatLnSpc="1">
                <a:prstTxWarp prst="textNoShape">
                  <a:avLst/>
                </a:prstTxWarp>
                <a:noAutofit/>
              </a:bodyPr>
              <a:lstStyle/>
              <a:p>
                <a:pPr lvl="0" algn="ctr">
                  <a:lnSpc>
                    <a:spcPct val="90000"/>
                  </a:lnSpc>
                </a:pPr>
                <a:endParaRPr lang="en-US" sz="1350" b="1" err="1">
                  <a:solidFill>
                    <a:schemeClr val="bg1"/>
                  </a:solidFill>
                </a:endParaRPr>
              </a:p>
            </p:txBody>
          </p:sp>
        </p:grpSp>
      </p:grpSp>
    </p:spTree>
    <p:extLst>
      <p:ext uri="{BB962C8B-B14F-4D97-AF65-F5344CB8AC3E}">
        <p14:creationId xmlns:p14="http://schemas.microsoft.com/office/powerpoint/2010/main" val="76718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ED0BCB-9856-4FE9-BF8A-ADD7B8098F81}"/>
              </a:ext>
            </a:extLst>
          </p:cNvPr>
          <p:cNvSpPr/>
          <p:nvPr userDrawn="1"/>
        </p:nvSpPr>
        <p:spPr>
          <a:xfrm>
            <a:off x="381000" y="0"/>
            <a:ext cx="3390901" cy="4419600"/>
          </a:xfrm>
          <a:prstGeom prst="rect">
            <a:avLst/>
          </a:prstGeom>
          <a:solidFill>
            <a:srgbClr val="006CB7">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593000" bIns="0" rtlCol="0" anchor="t" anchorCtr="0"/>
          <a:lstStyle/>
          <a:p>
            <a:pPr algn="ctr">
              <a:lnSpc>
                <a:spcPct val="90000"/>
              </a:lnSpc>
            </a:pPr>
            <a:endParaRPr lang="en-US" sz="1350" b="1" err="1">
              <a:solidFill>
                <a:schemeClr val="bg1"/>
              </a:solidFill>
            </a:endParaRPr>
          </a:p>
        </p:txBody>
      </p:sp>
      <p:sp>
        <p:nvSpPr>
          <p:cNvPr id="2" name="Title 1">
            <a:extLst>
              <a:ext uri="{FF2B5EF4-FFF2-40B4-BE49-F238E27FC236}">
                <a16:creationId xmlns:a16="http://schemas.microsoft.com/office/drawing/2014/main" id="{F106121A-69BC-4EAB-BA8B-9283E0B3F55D}"/>
              </a:ext>
            </a:extLst>
          </p:cNvPr>
          <p:cNvSpPr>
            <a:spLocks noGrp="1"/>
          </p:cNvSpPr>
          <p:nvPr>
            <p:ph type="ctrTitle"/>
          </p:nvPr>
        </p:nvSpPr>
        <p:spPr>
          <a:xfrm>
            <a:off x="630992" y="1105234"/>
            <a:ext cx="2890914" cy="1769389"/>
          </a:xfrm>
          <a:prstGeom prst="rect">
            <a:avLst/>
          </a:prstGeom>
        </p:spPr>
        <p:txBody>
          <a:bodyPr lIns="0" anchor="b">
            <a:normAutofit/>
          </a:bodyPr>
          <a:lstStyle>
            <a:lvl1pPr algn="ctr">
              <a:defRPr sz="3600">
                <a:solidFill>
                  <a:schemeClr val="bg1"/>
                </a:solidFill>
              </a:defRPr>
            </a:lvl1pPr>
          </a:lstStyle>
          <a:p>
            <a:endParaRPr lang="en-US"/>
          </a:p>
        </p:txBody>
      </p:sp>
      <p:sp>
        <p:nvSpPr>
          <p:cNvPr id="3" name="Subtitle 2">
            <a:extLst>
              <a:ext uri="{FF2B5EF4-FFF2-40B4-BE49-F238E27FC236}">
                <a16:creationId xmlns:a16="http://schemas.microsoft.com/office/drawing/2014/main" id="{92E00FE3-99E5-4248-B638-5FCDD0C0D782}"/>
              </a:ext>
            </a:extLst>
          </p:cNvPr>
          <p:cNvSpPr>
            <a:spLocks noGrp="1"/>
          </p:cNvSpPr>
          <p:nvPr>
            <p:ph type="subTitle" idx="1"/>
          </p:nvPr>
        </p:nvSpPr>
        <p:spPr>
          <a:xfrm>
            <a:off x="630992" y="2990599"/>
            <a:ext cx="2890914" cy="584596"/>
          </a:xfrm>
          <a:prstGeom prst="rect">
            <a:avLst/>
          </a:prstGeom>
        </p:spPr>
        <p:txBody>
          <a:bodyPr wrap="square" lIns="0" rIns="0" bIns="0"/>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a:extLst>
              <a:ext uri="{FF2B5EF4-FFF2-40B4-BE49-F238E27FC236}">
                <a16:creationId xmlns:a16="http://schemas.microsoft.com/office/drawing/2014/main" id="{13AEE6E1-C39E-43E3-8581-CDF5F1710F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6058" y="347102"/>
            <a:ext cx="406943" cy="406943"/>
          </a:xfrm>
          <a:prstGeom prst="rect">
            <a:avLst/>
          </a:prstGeom>
        </p:spPr>
      </p:pic>
      <p:grpSp>
        <p:nvGrpSpPr>
          <p:cNvPr id="10" name="Group 9">
            <a:extLst>
              <a:ext uri="{FF2B5EF4-FFF2-40B4-BE49-F238E27FC236}">
                <a16:creationId xmlns:a16="http://schemas.microsoft.com/office/drawing/2014/main" id="{AFFDB8F7-DFC1-428D-8C44-461A479007D8}"/>
              </a:ext>
            </a:extLst>
          </p:cNvPr>
          <p:cNvGrpSpPr/>
          <p:nvPr userDrawn="1"/>
        </p:nvGrpSpPr>
        <p:grpSpPr>
          <a:xfrm>
            <a:off x="0" y="-566261"/>
            <a:ext cx="1746462" cy="455738"/>
            <a:chOff x="0" y="-755015"/>
            <a:chExt cx="2328616" cy="607651"/>
          </a:xfrm>
        </p:grpSpPr>
        <p:grpSp>
          <p:nvGrpSpPr>
            <p:cNvPr id="11" name="Group 10">
              <a:extLst>
                <a:ext uri="{FF2B5EF4-FFF2-40B4-BE49-F238E27FC236}">
                  <a16:creationId xmlns:a16="http://schemas.microsoft.com/office/drawing/2014/main" id="{3209F57A-A715-4DC4-8C90-DAF9ADC7EEF4}"/>
                </a:ext>
              </a:extLst>
            </p:cNvPr>
            <p:cNvGrpSpPr/>
            <p:nvPr userDrawn="1"/>
          </p:nvGrpSpPr>
          <p:grpSpPr>
            <a:xfrm>
              <a:off x="64993" y="-755015"/>
              <a:ext cx="2198630" cy="212914"/>
              <a:chOff x="64993" y="-755015"/>
              <a:chExt cx="2198630" cy="212914"/>
            </a:xfrm>
          </p:grpSpPr>
          <p:sp>
            <p:nvSpPr>
              <p:cNvPr id="26" name="Oval 25">
                <a:extLst>
                  <a:ext uri="{FF2B5EF4-FFF2-40B4-BE49-F238E27FC236}">
                    <a16:creationId xmlns:a16="http://schemas.microsoft.com/office/drawing/2014/main" id="{54EBD12D-4B1C-4523-A47C-4838083BE3E5}"/>
                  </a:ext>
                </a:extLst>
              </p:cNvPr>
              <p:cNvSpPr/>
              <p:nvPr userDrawn="1"/>
            </p:nvSpPr>
            <p:spPr>
              <a:xfrm>
                <a:off x="561422" y="-755015"/>
                <a:ext cx="212914" cy="212914"/>
              </a:xfrm>
              <a:prstGeom prst="ellipse">
                <a:avLst/>
              </a:prstGeom>
              <a:solidFill>
                <a:srgbClr val="F3987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7" name="Oval 26">
                <a:extLst>
                  <a:ext uri="{FF2B5EF4-FFF2-40B4-BE49-F238E27FC236}">
                    <a16:creationId xmlns:a16="http://schemas.microsoft.com/office/drawing/2014/main" id="{E99ADF1B-2AF7-4A36-BB4F-1E45BFE2F789}"/>
                  </a:ext>
                </a:extLst>
              </p:cNvPr>
              <p:cNvSpPr/>
              <p:nvPr userDrawn="1"/>
            </p:nvSpPr>
            <p:spPr>
              <a:xfrm>
                <a:off x="64993" y="-755015"/>
                <a:ext cx="212914" cy="212914"/>
              </a:xfrm>
              <a:prstGeom prst="ellipse">
                <a:avLst/>
              </a:prstGeom>
              <a:solidFill>
                <a:srgbClr val="FFE162"/>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8" name="Oval 27">
                <a:extLst>
                  <a:ext uri="{FF2B5EF4-FFF2-40B4-BE49-F238E27FC236}">
                    <a16:creationId xmlns:a16="http://schemas.microsoft.com/office/drawing/2014/main" id="{CAB30F58-98DA-4022-9861-E963D3744ABB}"/>
                  </a:ext>
                </a:extLst>
              </p:cNvPr>
              <p:cNvSpPr/>
              <p:nvPr userDrawn="1"/>
            </p:nvSpPr>
            <p:spPr>
              <a:xfrm>
                <a:off x="1057851" y="-755015"/>
                <a:ext cx="212914" cy="212914"/>
              </a:xfrm>
              <a:prstGeom prst="ellipse">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9" name="Oval 28">
                <a:extLst>
                  <a:ext uri="{FF2B5EF4-FFF2-40B4-BE49-F238E27FC236}">
                    <a16:creationId xmlns:a16="http://schemas.microsoft.com/office/drawing/2014/main" id="{C390FC8B-E80B-4842-80F9-6739130F299F}"/>
                  </a:ext>
                </a:extLst>
              </p:cNvPr>
              <p:cNvSpPr/>
              <p:nvPr userDrawn="1"/>
            </p:nvSpPr>
            <p:spPr>
              <a:xfrm>
                <a:off x="1554280" y="-755015"/>
                <a:ext cx="212914" cy="212914"/>
              </a:xfrm>
              <a:prstGeom prst="ellipse">
                <a:avLst/>
              </a:prstGeom>
              <a:solidFill>
                <a:srgbClr val="9ACEA3"/>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30" name="Oval 29">
                <a:extLst>
                  <a:ext uri="{FF2B5EF4-FFF2-40B4-BE49-F238E27FC236}">
                    <a16:creationId xmlns:a16="http://schemas.microsoft.com/office/drawing/2014/main" id="{BA4E5143-1DEE-4D3B-993E-34FA7A23467C}"/>
                  </a:ext>
                </a:extLst>
              </p:cNvPr>
              <p:cNvSpPr/>
              <p:nvPr userDrawn="1"/>
            </p:nvSpPr>
            <p:spPr>
              <a:xfrm>
                <a:off x="2050709" y="-755015"/>
                <a:ext cx="212914" cy="212914"/>
              </a:xfrm>
              <a:prstGeom prst="ellipse">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13" name="Group 12">
              <a:extLst>
                <a:ext uri="{FF2B5EF4-FFF2-40B4-BE49-F238E27FC236}">
                  <a16:creationId xmlns:a16="http://schemas.microsoft.com/office/drawing/2014/main" id="{3AC4499B-6A91-4689-A120-020EF75B386F}"/>
                </a:ext>
              </a:extLst>
            </p:cNvPr>
            <p:cNvGrpSpPr/>
            <p:nvPr userDrawn="1"/>
          </p:nvGrpSpPr>
          <p:grpSpPr>
            <a:xfrm>
              <a:off x="64993" y="-360278"/>
              <a:ext cx="2198630" cy="212914"/>
              <a:chOff x="64993" y="-360278"/>
              <a:chExt cx="2198630" cy="212914"/>
            </a:xfrm>
          </p:grpSpPr>
          <p:sp>
            <p:nvSpPr>
              <p:cNvPr id="21" name="Oval 20">
                <a:extLst>
                  <a:ext uri="{FF2B5EF4-FFF2-40B4-BE49-F238E27FC236}">
                    <a16:creationId xmlns:a16="http://schemas.microsoft.com/office/drawing/2014/main" id="{E4A3A179-8194-41A7-B53A-A5949DF9D2DF}"/>
                  </a:ext>
                </a:extLst>
              </p:cNvPr>
              <p:cNvSpPr/>
              <p:nvPr userDrawn="1"/>
            </p:nvSpPr>
            <p:spPr>
              <a:xfrm>
                <a:off x="64993" y="-360278"/>
                <a:ext cx="212914" cy="212914"/>
              </a:xfrm>
              <a:prstGeom prst="ellipse">
                <a:avLst/>
              </a:prstGeom>
              <a:solidFill>
                <a:srgbClr val="EDBA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2" name="Oval 21">
                <a:extLst>
                  <a:ext uri="{FF2B5EF4-FFF2-40B4-BE49-F238E27FC236}">
                    <a16:creationId xmlns:a16="http://schemas.microsoft.com/office/drawing/2014/main" id="{9DB66D2D-546F-4C5F-B416-A70EF736009E}"/>
                  </a:ext>
                </a:extLst>
              </p:cNvPr>
              <p:cNvSpPr/>
              <p:nvPr userDrawn="1"/>
            </p:nvSpPr>
            <p:spPr>
              <a:xfrm>
                <a:off x="561422" y="-360278"/>
                <a:ext cx="212914" cy="212914"/>
              </a:xfrm>
              <a:prstGeom prst="ellipse">
                <a:avLst/>
              </a:prstGeom>
              <a:solidFill>
                <a:srgbClr val="9B06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3" name="Oval 22">
                <a:extLst>
                  <a:ext uri="{FF2B5EF4-FFF2-40B4-BE49-F238E27FC236}">
                    <a16:creationId xmlns:a16="http://schemas.microsoft.com/office/drawing/2014/main" id="{A23E194E-4C65-4704-997F-719497BB14D3}"/>
                  </a:ext>
                </a:extLst>
              </p:cNvPr>
              <p:cNvSpPr/>
              <p:nvPr userDrawn="1"/>
            </p:nvSpPr>
            <p:spPr>
              <a:xfrm>
                <a:off x="1057851" y="-360278"/>
                <a:ext cx="212914" cy="212914"/>
              </a:xfrm>
              <a:prstGeom prst="ellipse">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4" name="Oval 23">
                <a:extLst>
                  <a:ext uri="{FF2B5EF4-FFF2-40B4-BE49-F238E27FC236}">
                    <a16:creationId xmlns:a16="http://schemas.microsoft.com/office/drawing/2014/main" id="{38DE1E6D-3E6C-40BF-92F2-81D6E47997AC}"/>
                  </a:ext>
                </a:extLst>
              </p:cNvPr>
              <p:cNvSpPr/>
              <p:nvPr userDrawn="1"/>
            </p:nvSpPr>
            <p:spPr>
              <a:xfrm>
                <a:off x="1554280" y="-360278"/>
                <a:ext cx="212914" cy="212914"/>
              </a:xfrm>
              <a:prstGeom prst="ellipse">
                <a:avLst/>
              </a:prstGeom>
              <a:solidFill>
                <a:srgbClr val="006A2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5" name="Oval 24">
                <a:extLst>
                  <a:ext uri="{FF2B5EF4-FFF2-40B4-BE49-F238E27FC236}">
                    <a16:creationId xmlns:a16="http://schemas.microsoft.com/office/drawing/2014/main" id="{4918BB40-00B6-453D-97EC-81C40174034F}"/>
                  </a:ext>
                </a:extLst>
              </p:cNvPr>
              <p:cNvSpPr/>
              <p:nvPr userDrawn="1"/>
            </p:nvSpPr>
            <p:spPr>
              <a:xfrm>
                <a:off x="2050709" y="-360278"/>
                <a:ext cx="212914" cy="212914"/>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14" name="Group 13">
              <a:extLst>
                <a:ext uri="{FF2B5EF4-FFF2-40B4-BE49-F238E27FC236}">
                  <a16:creationId xmlns:a16="http://schemas.microsoft.com/office/drawing/2014/main" id="{2AE8D07D-8C39-4D2C-9293-71769A9A1F04}"/>
                </a:ext>
              </a:extLst>
            </p:cNvPr>
            <p:cNvGrpSpPr/>
            <p:nvPr userDrawn="1"/>
          </p:nvGrpSpPr>
          <p:grpSpPr>
            <a:xfrm>
              <a:off x="0" y="-622640"/>
              <a:ext cx="2328616" cy="342900"/>
              <a:chOff x="0" y="-622640"/>
              <a:chExt cx="2328616" cy="342900"/>
            </a:xfrm>
          </p:grpSpPr>
          <p:sp>
            <p:nvSpPr>
              <p:cNvPr id="16" name="Oval 15">
                <a:extLst>
                  <a:ext uri="{FF2B5EF4-FFF2-40B4-BE49-F238E27FC236}">
                    <a16:creationId xmlns:a16="http://schemas.microsoft.com/office/drawing/2014/main" id="{11F7B3CA-0FD4-4965-A865-75A9B72B567A}"/>
                  </a:ext>
                </a:extLst>
              </p:cNvPr>
              <p:cNvSpPr/>
              <p:nvPr userDrawn="1"/>
            </p:nvSpPr>
            <p:spPr>
              <a:xfrm>
                <a:off x="0" y="-622640"/>
                <a:ext cx="342900" cy="342900"/>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7" name="Oval 16">
                <a:extLst>
                  <a:ext uri="{FF2B5EF4-FFF2-40B4-BE49-F238E27FC236}">
                    <a16:creationId xmlns:a16="http://schemas.microsoft.com/office/drawing/2014/main" id="{C4DB0A36-1542-40DC-9B75-FD57CBA49A70}"/>
                  </a:ext>
                </a:extLst>
              </p:cNvPr>
              <p:cNvSpPr/>
              <p:nvPr userDrawn="1"/>
            </p:nvSpPr>
            <p:spPr>
              <a:xfrm>
                <a:off x="496429" y="-622640"/>
                <a:ext cx="342900" cy="342900"/>
              </a:xfrm>
              <a:prstGeom prst="ellipse">
                <a:avLst/>
              </a:prstGeom>
              <a:solidFill>
                <a:srgbClr val="E3000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8" name="Oval 17">
                <a:extLst>
                  <a:ext uri="{FF2B5EF4-FFF2-40B4-BE49-F238E27FC236}">
                    <a16:creationId xmlns:a16="http://schemas.microsoft.com/office/drawing/2014/main" id="{FDF3A6A7-FA84-45E1-9894-DAA9E64A36C2}"/>
                  </a:ext>
                </a:extLst>
              </p:cNvPr>
              <p:cNvSpPr/>
              <p:nvPr userDrawn="1"/>
            </p:nvSpPr>
            <p:spPr>
              <a:xfrm>
                <a:off x="992858" y="-622640"/>
                <a:ext cx="342900" cy="342900"/>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9" name="Oval 18">
                <a:extLst>
                  <a:ext uri="{FF2B5EF4-FFF2-40B4-BE49-F238E27FC236}">
                    <a16:creationId xmlns:a16="http://schemas.microsoft.com/office/drawing/2014/main" id="{D6C32819-FEA1-4472-BF4D-E10AF65E24DB}"/>
                  </a:ext>
                </a:extLst>
              </p:cNvPr>
              <p:cNvSpPr/>
              <p:nvPr userDrawn="1"/>
            </p:nvSpPr>
            <p:spPr>
              <a:xfrm>
                <a:off x="1489287" y="-622640"/>
                <a:ext cx="342900" cy="342900"/>
              </a:xfrm>
              <a:prstGeom prst="ellips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0" name="Oval 19">
                <a:extLst>
                  <a:ext uri="{FF2B5EF4-FFF2-40B4-BE49-F238E27FC236}">
                    <a16:creationId xmlns:a16="http://schemas.microsoft.com/office/drawing/2014/main" id="{7AB623D0-3571-4A7E-873D-7D9CFFDDA382}"/>
                  </a:ext>
                </a:extLst>
              </p:cNvPr>
              <p:cNvSpPr/>
              <p:nvPr userDrawn="1"/>
            </p:nvSpPr>
            <p:spPr>
              <a:xfrm>
                <a:off x="1985716" y="-622640"/>
                <a:ext cx="342900" cy="342900"/>
              </a:xfrm>
              <a:prstGeom prst="ellipse">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24000" rIns="91440" bIns="0" numCol="1" spcCol="0" rtlCol="0" fromWordArt="0" anchor="t" anchorCtr="0" forceAA="0" compatLnSpc="1">
                <a:prstTxWarp prst="textNoShape">
                  <a:avLst/>
                </a:prstTxWarp>
                <a:noAutofit/>
              </a:bodyPr>
              <a:lstStyle/>
              <a:p>
                <a:pPr lvl="0" algn="ctr">
                  <a:lnSpc>
                    <a:spcPct val="90000"/>
                  </a:lnSpc>
                </a:pPr>
                <a:endParaRPr lang="en-US" sz="1350" b="1" err="1">
                  <a:solidFill>
                    <a:schemeClr val="bg1"/>
                  </a:solidFill>
                </a:endParaRPr>
              </a:p>
            </p:txBody>
          </p:sp>
        </p:grpSp>
      </p:grpSp>
    </p:spTree>
    <p:extLst>
      <p:ext uri="{BB962C8B-B14F-4D97-AF65-F5344CB8AC3E}">
        <p14:creationId xmlns:p14="http://schemas.microsoft.com/office/powerpoint/2010/main" val="478344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CCB9075-793B-4FEA-B7A9-1E7653C34276}"/>
              </a:ext>
            </a:extLst>
          </p:cNvPr>
          <p:cNvGrpSpPr/>
          <p:nvPr userDrawn="1"/>
        </p:nvGrpSpPr>
        <p:grpSpPr>
          <a:xfrm>
            <a:off x="0" y="0"/>
            <a:ext cx="9144000" cy="5143500"/>
            <a:chOff x="0" y="0"/>
            <a:chExt cx="12192000" cy="6858000"/>
          </a:xfrm>
          <a:solidFill>
            <a:schemeClr val="bg1"/>
          </a:solidFill>
        </p:grpSpPr>
        <p:sp>
          <p:nvSpPr>
            <p:cNvPr id="9" name="Rectangle 8">
              <a:extLst>
                <a:ext uri="{FF2B5EF4-FFF2-40B4-BE49-F238E27FC236}">
                  <a16:creationId xmlns:a16="http://schemas.microsoft.com/office/drawing/2014/main" id="{DCF1367D-94F9-41EE-A67D-C7DA68BEBF6F}"/>
                </a:ext>
              </a:extLst>
            </p:cNvPr>
            <p:cNvSpPr/>
            <p:nvPr/>
          </p:nvSpPr>
          <p:spPr>
            <a:xfrm>
              <a:off x="0" y="0"/>
              <a:ext cx="12192000" cy="3773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0" name="Rectangle 9">
              <a:extLst>
                <a:ext uri="{FF2B5EF4-FFF2-40B4-BE49-F238E27FC236}">
                  <a16:creationId xmlns:a16="http://schemas.microsoft.com/office/drawing/2014/main" id="{5A140253-8728-42DB-B4A2-E0D1C6618F6B}"/>
                </a:ext>
              </a:extLst>
            </p:cNvPr>
            <p:cNvSpPr/>
            <p:nvPr/>
          </p:nvSpPr>
          <p:spPr>
            <a:xfrm>
              <a:off x="0" y="6480629"/>
              <a:ext cx="12192000" cy="3773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1" name="Rectangle 10">
              <a:extLst>
                <a:ext uri="{FF2B5EF4-FFF2-40B4-BE49-F238E27FC236}">
                  <a16:creationId xmlns:a16="http://schemas.microsoft.com/office/drawing/2014/main" id="{F3357B05-8EF5-453D-82B7-AECBF65EDBDD}"/>
                </a:ext>
              </a:extLst>
            </p:cNvPr>
            <p:cNvSpPr/>
            <p:nvPr/>
          </p:nvSpPr>
          <p:spPr>
            <a:xfrm>
              <a:off x="0" y="0"/>
              <a:ext cx="3918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2" name="Rectangle 11">
              <a:extLst>
                <a:ext uri="{FF2B5EF4-FFF2-40B4-BE49-F238E27FC236}">
                  <a16:creationId xmlns:a16="http://schemas.microsoft.com/office/drawing/2014/main" id="{155710C4-D17C-461E-9BF2-960F67490CAC}"/>
                </a:ext>
              </a:extLst>
            </p:cNvPr>
            <p:cNvSpPr/>
            <p:nvPr/>
          </p:nvSpPr>
          <p:spPr>
            <a:xfrm>
              <a:off x="11800114" y="0"/>
              <a:ext cx="3918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sp>
        <p:nvSpPr>
          <p:cNvPr id="13" name="Rectangle 12">
            <a:extLst>
              <a:ext uri="{FF2B5EF4-FFF2-40B4-BE49-F238E27FC236}">
                <a16:creationId xmlns:a16="http://schemas.microsoft.com/office/drawing/2014/main" id="{AE1E3266-B85B-4E42-B668-62FDCF6C429B}"/>
              </a:ext>
            </a:extLst>
          </p:cNvPr>
          <p:cNvSpPr/>
          <p:nvPr userDrawn="1"/>
        </p:nvSpPr>
        <p:spPr>
          <a:xfrm>
            <a:off x="5729286" y="283028"/>
            <a:ext cx="3120799" cy="4577444"/>
          </a:xfrm>
          <a:prstGeom prst="rect">
            <a:avLst/>
          </a:prstGeom>
          <a:solidFill>
            <a:schemeClr val="accent2"/>
          </a:solidFill>
        </p:spPr>
        <p:txBody>
          <a:bodyPr wrap="square">
            <a:noAutofit/>
          </a:bodyPr>
          <a:lstStyle/>
          <a:p>
            <a:pPr algn="r"/>
            <a:endParaRPr lang="en-US" sz="3600" err="1">
              <a:solidFill>
                <a:srgbClr val="000000">
                  <a:lumMod val="75000"/>
                  <a:lumOff val="25000"/>
                </a:srgbClr>
              </a:solidFill>
              <a:ea typeface="+mj-ea"/>
              <a:cs typeface="+mj-cs"/>
            </a:endParaRPr>
          </a:p>
        </p:txBody>
      </p:sp>
      <p:pic>
        <p:nvPicPr>
          <p:cNvPr id="14" name="Picture 13">
            <a:extLst>
              <a:ext uri="{FF2B5EF4-FFF2-40B4-BE49-F238E27FC236}">
                <a16:creationId xmlns:a16="http://schemas.microsoft.com/office/drawing/2014/main" id="{1A0C14CF-5595-4AD3-AC54-16E1D64227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641" y="574852"/>
            <a:ext cx="582595" cy="582595"/>
          </a:xfrm>
          <a:prstGeom prst="rect">
            <a:avLst/>
          </a:prstGeom>
        </p:spPr>
      </p:pic>
      <p:sp>
        <p:nvSpPr>
          <p:cNvPr id="2" name="Title 1">
            <a:extLst>
              <a:ext uri="{FF2B5EF4-FFF2-40B4-BE49-F238E27FC236}">
                <a16:creationId xmlns:a16="http://schemas.microsoft.com/office/drawing/2014/main" id="{F106121A-69BC-4EAB-BA8B-9283E0B3F55D}"/>
              </a:ext>
            </a:extLst>
          </p:cNvPr>
          <p:cNvSpPr>
            <a:spLocks noGrp="1"/>
          </p:cNvSpPr>
          <p:nvPr>
            <p:ph type="ctrTitle"/>
          </p:nvPr>
        </p:nvSpPr>
        <p:spPr>
          <a:xfrm>
            <a:off x="5975916" y="1887274"/>
            <a:ext cx="2627539" cy="1769389"/>
          </a:xfrm>
          <a:prstGeom prst="rect">
            <a:avLst/>
          </a:prstGeom>
        </p:spPr>
        <p:txBody>
          <a:bodyPr lIns="0" anchor="b">
            <a:normAutofit/>
          </a:bodyPr>
          <a:lstStyle>
            <a:lvl1pPr algn="r">
              <a:defRPr sz="3300">
                <a:solidFill>
                  <a:schemeClr val="tx1">
                    <a:lumMod val="75000"/>
                    <a:lumOff val="25000"/>
                  </a:schemeClr>
                </a:solidFill>
              </a:defRPr>
            </a:lvl1pPr>
          </a:lstStyle>
          <a:p>
            <a:endParaRPr lang="en-US"/>
          </a:p>
        </p:txBody>
      </p:sp>
      <p:sp>
        <p:nvSpPr>
          <p:cNvPr id="3" name="Subtitle 2">
            <a:extLst>
              <a:ext uri="{FF2B5EF4-FFF2-40B4-BE49-F238E27FC236}">
                <a16:creationId xmlns:a16="http://schemas.microsoft.com/office/drawing/2014/main" id="{92E00FE3-99E5-4248-B638-5FCDD0C0D782}"/>
              </a:ext>
            </a:extLst>
          </p:cNvPr>
          <p:cNvSpPr>
            <a:spLocks noGrp="1"/>
          </p:cNvSpPr>
          <p:nvPr>
            <p:ph type="subTitle" idx="1"/>
          </p:nvPr>
        </p:nvSpPr>
        <p:spPr>
          <a:xfrm>
            <a:off x="5975916" y="3753357"/>
            <a:ext cx="2627539" cy="584596"/>
          </a:xfrm>
          <a:prstGeom prst="rect">
            <a:avLst/>
          </a:prstGeom>
        </p:spPr>
        <p:txBody>
          <a:bodyPr lIns="0" rIns="0" bIns="0">
            <a:noAutofit/>
          </a:bodyPr>
          <a:lstStyle>
            <a:lvl1pPr marL="0" indent="0" algn="r">
              <a:buNone/>
              <a:defRPr sz="18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18" name="Group 17">
            <a:extLst>
              <a:ext uri="{FF2B5EF4-FFF2-40B4-BE49-F238E27FC236}">
                <a16:creationId xmlns:a16="http://schemas.microsoft.com/office/drawing/2014/main" id="{97821D9F-0490-43A9-9BE0-7895F6A16E00}"/>
              </a:ext>
            </a:extLst>
          </p:cNvPr>
          <p:cNvGrpSpPr/>
          <p:nvPr userDrawn="1"/>
        </p:nvGrpSpPr>
        <p:grpSpPr>
          <a:xfrm>
            <a:off x="0" y="-566261"/>
            <a:ext cx="1746462" cy="455738"/>
            <a:chOff x="0" y="-755015"/>
            <a:chExt cx="2328616" cy="607651"/>
          </a:xfrm>
        </p:grpSpPr>
        <p:grpSp>
          <p:nvGrpSpPr>
            <p:cNvPr id="19" name="Group 18">
              <a:extLst>
                <a:ext uri="{FF2B5EF4-FFF2-40B4-BE49-F238E27FC236}">
                  <a16:creationId xmlns:a16="http://schemas.microsoft.com/office/drawing/2014/main" id="{3C25EA6D-8053-4540-8DBC-6609724D24A8}"/>
                </a:ext>
              </a:extLst>
            </p:cNvPr>
            <p:cNvGrpSpPr/>
            <p:nvPr userDrawn="1"/>
          </p:nvGrpSpPr>
          <p:grpSpPr>
            <a:xfrm>
              <a:off x="64993" y="-755015"/>
              <a:ext cx="2198630" cy="212914"/>
              <a:chOff x="64993" y="-755015"/>
              <a:chExt cx="2198630" cy="212914"/>
            </a:xfrm>
          </p:grpSpPr>
          <p:sp>
            <p:nvSpPr>
              <p:cNvPr id="32" name="Oval 31">
                <a:extLst>
                  <a:ext uri="{FF2B5EF4-FFF2-40B4-BE49-F238E27FC236}">
                    <a16:creationId xmlns:a16="http://schemas.microsoft.com/office/drawing/2014/main" id="{94A2506D-07CC-44FD-870D-59B85636CB19}"/>
                  </a:ext>
                </a:extLst>
              </p:cNvPr>
              <p:cNvSpPr/>
              <p:nvPr userDrawn="1"/>
            </p:nvSpPr>
            <p:spPr>
              <a:xfrm>
                <a:off x="561422" y="-755015"/>
                <a:ext cx="212914" cy="212914"/>
              </a:xfrm>
              <a:prstGeom prst="ellipse">
                <a:avLst/>
              </a:prstGeom>
              <a:solidFill>
                <a:srgbClr val="F3987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33" name="Oval 32">
                <a:extLst>
                  <a:ext uri="{FF2B5EF4-FFF2-40B4-BE49-F238E27FC236}">
                    <a16:creationId xmlns:a16="http://schemas.microsoft.com/office/drawing/2014/main" id="{31FD2FF1-A928-4574-8740-A27058BE6415}"/>
                  </a:ext>
                </a:extLst>
              </p:cNvPr>
              <p:cNvSpPr/>
              <p:nvPr userDrawn="1"/>
            </p:nvSpPr>
            <p:spPr>
              <a:xfrm>
                <a:off x="64993" y="-755015"/>
                <a:ext cx="212914" cy="212914"/>
              </a:xfrm>
              <a:prstGeom prst="ellipse">
                <a:avLst/>
              </a:prstGeom>
              <a:solidFill>
                <a:srgbClr val="FFE162"/>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34" name="Oval 33">
                <a:extLst>
                  <a:ext uri="{FF2B5EF4-FFF2-40B4-BE49-F238E27FC236}">
                    <a16:creationId xmlns:a16="http://schemas.microsoft.com/office/drawing/2014/main" id="{8E29328F-9ADF-4422-AE27-F9F369504B3A}"/>
                  </a:ext>
                </a:extLst>
              </p:cNvPr>
              <p:cNvSpPr/>
              <p:nvPr userDrawn="1"/>
            </p:nvSpPr>
            <p:spPr>
              <a:xfrm>
                <a:off x="1057851" y="-755015"/>
                <a:ext cx="212914" cy="212914"/>
              </a:xfrm>
              <a:prstGeom prst="ellipse">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35" name="Oval 34">
                <a:extLst>
                  <a:ext uri="{FF2B5EF4-FFF2-40B4-BE49-F238E27FC236}">
                    <a16:creationId xmlns:a16="http://schemas.microsoft.com/office/drawing/2014/main" id="{CFF89536-BA90-4C4F-A0B2-31CE4231F324}"/>
                  </a:ext>
                </a:extLst>
              </p:cNvPr>
              <p:cNvSpPr/>
              <p:nvPr userDrawn="1"/>
            </p:nvSpPr>
            <p:spPr>
              <a:xfrm>
                <a:off x="1554280" y="-755015"/>
                <a:ext cx="212914" cy="212914"/>
              </a:xfrm>
              <a:prstGeom prst="ellipse">
                <a:avLst/>
              </a:prstGeom>
              <a:solidFill>
                <a:srgbClr val="9ACEA3"/>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36" name="Oval 35">
                <a:extLst>
                  <a:ext uri="{FF2B5EF4-FFF2-40B4-BE49-F238E27FC236}">
                    <a16:creationId xmlns:a16="http://schemas.microsoft.com/office/drawing/2014/main" id="{95FE2599-4F31-4C68-822E-2625514B8690}"/>
                  </a:ext>
                </a:extLst>
              </p:cNvPr>
              <p:cNvSpPr/>
              <p:nvPr userDrawn="1"/>
            </p:nvSpPr>
            <p:spPr>
              <a:xfrm>
                <a:off x="2050709" y="-755015"/>
                <a:ext cx="212914" cy="212914"/>
              </a:xfrm>
              <a:prstGeom prst="ellipse">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20" name="Group 19">
              <a:extLst>
                <a:ext uri="{FF2B5EF4-FFF2-40B4-BE49-F238E27FC236}">
                  <a16:creationId xmlns:a16="http://schemas.microsoft.com/office/drawing/2014/main" id="{A45D73A5-784F-49ED-801C-AF4B4A267C45}"/>
                </a:ext>
              </a:extLst>
            </p:cNvPr>
            <p:cNvGrpSpPr/>
            <p:nvPr userDrawn="1"/>
          </p:nvGrpSpPr>
          <p:grpSpPr>
            <a:xfrm>
              <a:off x="64993" y="-360278"/>
              <a:ext cx="2198630" cy="212914"/>
              <a:chOff x="64993" y="-360278"/>
              <a:chExt cx="2198630" cy="212914"/>
            </a:xfrm>
          </p:grpSpPr>
          <p:sp>
            <p:nvSpPr>
              <p:cNvPr id="27" name="Oval 26">
                <a:extLst>
                  <a:ext uri="{FF2B5EF4-FFF2-40B4-BE49-F238E27FC236}">
                    <a16:creationId xmlns:a16="http://schemas.microsoft.com/office/drawing/2014/main" id="{0DD209E3-D271-4BAE-87CA-086384E263BD}"/>
                  </a:ext>
                </a:extLst>
              </p:cNvPr>
              <p:cNvSpPr/>
              <p:nvPr userDrawn="1"/>
            </p:nvSpPr>
            <p:spPr>
              <a:xfrm>
                <a:off x="64993" y="-360278"/>
                <a:ext cx="212914" cy="212914"/>
              </a:xfrm>
              <a:prstGeom prst="ellipse">
                <a:avLst/>
              </a:prstGeom>
              <a:solidFill>
                <a:srgbClr val="EDBA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8" name="Oval 27">
                <a:extLst>
                  <a:ext uri="{FF2B5EF4-FFF2-40B4-BE49-F238E27FC236}">
                    <a16:creationId xmlns:a16="http://schemas.microsoft.com/office/drawing/2014/main" id="{1BC26F35-A152-47FA-BF8E-EEA779C5AD3A}"/>
                  </a:ext>
                </a:extLst>
              </p:cNvPr>
              <p:cNvSpPr/>
              <p:nvPr userDrawn="1"/>
            </p:nvSpPr>
            <p:spPr>
              <a:xfrm>
                <a:off x="561422" y="-360278"/>
                <a:ext cx="212914" cy="212914"/>
              </a:xfrm>
              <a:prstGeom prst="ellipse">
                <a:avLst/>
              </a:prstGeom>
              <a:solidFill>
                <a:srgbClr val="9B06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9" name="Oval 28">
                <a:extLst>
                  <a:ext uri="{FF2B5EF4-FFF2-40B4-BE49-F238E27FC236}">
                    <a16:creationId xmlns:a16="http://schemas.microsoft.com/office/drawing/2014/main" id="{126A3137-CE94-49EF-B0AF-DBD650AC362A}"/>
                  </a:ext>
                </a:extLst>
              </p:cNvPr>
              <p:cNvSpPr/>
              <p:nvPr userDrawn="1"/>
            </p:nvSpPr>
            <p:spPr>
              <a:xfrm>
                <a:off x="1057851" y="-360278"/>
                <a:ext cx="212914" cy="212914"/>
              </a:xfrm>
              <a:prstGeom prst="ellipse">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30" name="Oval 29">
                <a:extLst>
                  <a:ext uri="{FF2B5EF4-FFF2-40B4-BE49-F238E27FC236}">
                    <a16:creationId xmlns:a16="http://schemas.microsoft.com/office/drawing/2014/main" id="{B671C397-4D7D-44C6-9D44-4765CDD2537F}"/>
                  </a:ext>
                </a:extLst>
              </p:cNvPr>
              <p:cNvSpPr/>
              <p:nvPr userDrawn="1"/>
            </p:nvSpPr>
            <p:spPr>
              <a:xfrm>
                <a:off x="1554280" y="-360278"/>
                <a:ext cx="212914" cy="212914"/>
              </a:xfrm>
              <a:prstGeom prst="ellipse">
                <a:avLst/>
              </a:prstGeom>
              <a:solidFill>
                <a:srgbClr val="006A2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31" name="Oval 30">
                <a:extLst>
                  <a:ext uri="{FF2B5EF4-FFF2-40B4-BE49-F238E27FC236}">
                    <a16:creationId xmlns:a16="http://schemas.microsoft.com/office/drawing/2014/main" id="{2A6705D8-D1C7-46EC-8EF7-FEA6DAD29402}"/>
                  </a:ext>
                </a:extLst>
              </p:cNvPr>
              <p:cNvSpPr/>
              <p:nvPr userDrawn="1"/>
            </p:nvSpPr>
            <p:spPr>
              <a:xfrm>
                <a:off x="2050709" y="-360278"/>
                <a:ext cx="212914" cy="212914"/>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21" name="Group 20">
              <a:extLst>
                <a:ext uri="{FF2B5EF4-FFF2-40B4-BE49-F238E27FC236}">
                  <a16:creationId xmlns:a16="http://schemas.microsoft.com/office/drawing/2014/main" id="{0DBD840D-E5CD-4BC7-B1B5-443C83460DF0}"/>
                </a:ext>
              </a:extLst>
            </p:cNvPr>
            <p:cNvGrpSpPr/>
            <p:nvPr userDrawn="1"/>
          </p:nvGrpSpPr>
          <p:grpSpPr>
            <a:xfrm>
              <a:off x="0" y="-622640"/>
              <a:ext cx="2328616" cy="342900"/>
              <a:chOff x="0" y="-622640"/>
              <a:chExt cx="2328616" cy="342900"/>
            </a:xfrm>
          </p:grpSpPr>
          <p:sp>
            <p:nvSpPr>
              <p:cNvPr id="22" name="Oval 21">
                <a:extLst>
                  <a:ext uri="{FF2B5EF4-FFF2-40B4-BE49-F238E27FC236}">
                    <a16:creationId xmlns:a16="http://schemas.microsoft.com/office/drawing/2014/main" id="{D7903263-CE78-4FBF-9BAE-7025D651BB13}"/>
                  </a:ext>
                </a:extLst>
              </p:cNvPr>
              <p:cNvSpPr/>
              <p:nvPr userDrawn="1"/>
            </p:nvSpPr>
            <p:spPr>
              <a:xfrm>
                <a:off x="0" y="-622640"/>
                <a:ext cx="342900" cy="342900"/>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3" name="Oval 22">
                <a:extLst>
                  <a:ext uri="{FF2B5EF4-FFF2-40B4-BE49-F238E27FC236}">
                    <a16:creationId xmlns:a16="http://schemas.microsoft.com/office/drawing/2014/main" id="{08649CF7-3249-46F6-B02F-6FCEA1C73D06}"/>
                  </a:ext>
                </a:extLst>
              </p:cNvPr>
              <p:cNvSpPr/>
              <p:nvPr userDrawn="1"/>
            </p:nvSpPr>
            <p:spPr>
              <a:xfrm>
                <a:off x="496429" y="-622640"/>
                <a:ext cx="342900" cy="342900"/>
              </a:xfrm>
              <a:prstGeom prst="ellipse">
                <a:avLst/>
              </a:prstGeom>
              <a:solidFill>
                <a:srgbClr val="E3000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4" name="Oval 23">
                <a:extLst>
                  <a:ext uri="{FF2B5EF4-FFF2-40B4-BE49-F238E27FC236}">
                    <a16:creationId xmlns:a16="http://schemas.microsoft.com/office/drawing/2014/main" id="{2E52FACD-F965-4CA0-8A39-D69AA199EB28}"/>
                  </a:ext>
                </a:extLst>
              </p:cNvPr>
              <p:cNvSpPr/>
              <p:nvPr userDrawn="1"/>
            </p:nvSpPr>
            <p:spPr>
              <a:xfrm>
                <a:off x="992858" y="-622640"/>
                <a:ext cx="342900" cy="342900"/>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5" name="Oval 24">
                <a:extLst>
                  <a:ext uri="{FF2B5EF4-FFF2-40B4-BE49-F238E27FC236}">
                    <a16:creationId xmlns:a16="http://schemas.microsoft.com/office/drawing/2014/main" id="{B6C43CBC-0C45-4A55-8B36-D79C14CC0190}"/>
                  </a:ext>
                </a:extLst>
              </p:cNvPr>
              <p:cNvSpPr/>
              <p:nvPr userDrawn="1"/>
            </p:nvSpPr>
            <p:spPr>
              <a:xfrm>
                <a:off x="1489287" y="-622640"/>
                <a:ext cx="342900" cy="342900"/>
              </a:xfrm>
              <a:prstGeom prst="ellips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6" name="Oval 25">
                <a:extLst>
                  <a:ext uri="{FF2B5EF4-FFF2-40B4-BE49-F238E27FC236}">
                    <a16:creationId xmlns:a16="http://schemas.microsoft.com/office/drawing/2014/main" id="{40440E5A-EF36-4FEA-8448-59D9A633C340}"/>
                  </a:ext>
                </a:extLst>
              </p:cNvPr>
              <p:cNvSpPr/>
              <p:nvPr userDrawn="1"/>
            </p:nvSpPr>
            <p:spPr>
              <a:xfrm>
                <a:off x="1985716" y="-622640"/>
                <a:ext cx="342900" cy="342900"/>
              </a:xfrm>
              <a:prstGeom prst="ellipse">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24000" rIns="91440" bIns="0" numCol="1" spcCol="0" rtlCol="0" fromWordArt="0" anchor="t" anchorCtr="0" forceAA="0" compatLnSpc="1">
                <a:prstTxWarp prst="textNoShape">
                  <a:avLst/>
                </a:prstTxWarp>
                <a:noAutofit/>
              </a:bodyPr>
              <a:lstStyle/>
              <a:p>
                <a:pPr lvl="0" algn="ctr">
                  <a:lnSpc>
                    <a:spcPct val="90000"/>
                  </a:lnSpc>
                </a:pPr>
                <a:endParaRPr lang="en-US" sz="1350" b="1" err="1">
                  <a:solidFill>
                    <a:schemeClr val="bg1"/>
                  </a:solidFill>
                </a:endParaRPr>
              </a:p>
            </p:txBody>
          </p:sp>
        </p:grpSp>
      </p:grpSp>
    </p:spTree>
    <p:extLst>
      <p:ext uri="{BB962C8B-B14F-4D97-AF65-F5344CB8AC3E}">
        <p14:creationId xmlns:p14="http://schemas.microsoft.com/office/powerpoint/2010/main" val="3017567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848B6F-CC92-411F-99A4-53DDBE9C17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745" y="0"/>
            <a:ext cx="9095255" cy="5134478"/>
          </a:xfrm>
          <a:prstGeom prst="rect">
            <a:avLst/>
          </a:prstGeom>
        </p:spPr>
      </p:pic>
      <p:sp>
        <p:nvSpPr>
          <p:cNvPr id="3" name="Footer Placeholder 2">
            <a:extLst>
              <a:ext uri="{FF2B5EF4-FFF2-40B4-BE49-F238E27FC236}">
                <a16:creationId xmlns:a16="http://schemas.microsoft.com/office/drawing/2014/main" id="{67D2D500-C5F1-4706-9E09-AD499343A57E}"/>
              </a:ext>
            </a:extLst>
          </p:cNvPr>
          <p:cNvSpPr>
            <a:spLocks noGrp="1"/>
          </p:cNvSpPr>
          <p:nvPr>
            <p:ph type="ftr" sz="quarter" idx="10"/>
          </p:nvPr>
        </p:nvSpPr>
        <p:spPr>
          <a:xfrm>
            <a:off x="714376" y="4762992"/>
            <a:ext cx="7781924" cy="252490"/>
          </a:xfrm>
          <a:prstGeom prst="rect">
            <a:avLst/>
          </a:prstGeom>
          <a:solidFill>
            <a:schemeClr val="bg1"/>
          </a:solidFill>
          <a:effectLst>
            <a:innerShdw dist="12700" dir="10800000">
              <a:srgbClr val="E3000A"/>
            </a:innerShdw>
          </a:effectLst>
        </p:spPr>
        <p:txBody>
          <a:bodyPr lIns="144000" bIns="0"/>
          <a:lstStyle/>
          <a:p>
            <a:r>
              <a:rPr lang="en-GB"/>
              <a:t>Company confidential • </a:t>
            </a:r>
            <a:r>
              <a:rPr lang="en-GB" b="1"/>
              <a:t>© The LEGO Group 2017 </a:t>
            </a:r>
            <a:r>
              <a:rPr lang="en-GB"/>
              <a:t>• All rights reserved</a:t>
            </a:r>
          </a:p>
        </p:txBody>
      </p:sp>
      <p:sp>
        <p:nvSpPr>
          <p:cNvPr id="4" name="Slide Number Placeholder 3">
            <a:extLst>
              <a:ext uri="{FF2B5EF4-FFF2-40B4-BE49-F238E27FC236}">
                <a16:creationId xmlns:a16="http://schemas.microsoft.com/office/drawing/2014/main" id="{24B04F63-F0B9-4469-BE7D-74BED56A0456}"/>
              </a:ext>
            </a:extLst>
          </p:cNvPr>
          <p:cNvSpPr>
            <a:spLocks noGrp="1"/>
          </p:cNvSpPr>
          <p:nvPr>
            <p:ph type="sldNum" sz="quarter" idx="11"/>
          </p:nvPr>
        </p:nvSpPr>
        <p:spPr>
          <a:xfrm>
            <a:off x="180000" y="4767831"/>
            <a:ext cx="360000" cy="247650"/>
          </a:xfrm>
          <a:prstGeom prst="rect">
            <a:avLst/>
          </a:prstGeom>
          <a:solidFill>
            <a:srgbClr val="FFD500"/>
          </a:solidFill>
        </p:spPr>
        <p:txBody>
          <a:bodyPr/>
          <a:lstStyle>
            <a:lvl1pPr>
              <a:defRPr>
                <a:solidFill>
                  <a:schemeClr val="tx1">
                    <a:lumMod val="75000"/>
                    <a:lumOff val="25000"/>
                  </a:schemeClr>
                </a:solidFill>
              </a:defRPr>
            </a:lvl1pPr>
          </a:lstStyle>
          <a:p>
            <a:fld id="{2CD63365-DAF0-CC48-B1AC-F6F52717AC20}" type="slidenum">
              <a:rPr lang="en-GB" smtClean="0"/>
              <a:pPr/>
              <a:t>‹#›</a:t>
            </a:fld>
            <a:endParaRPr lang="en-GB"/>
          </a:p>
        </p:txBody>
      </p:sp>
      <p:pic>
        <p:nvPicPr>
          <p:cNvPr id="11" name="Picture 10">
            <a:extLst>
              <a:ext uri="{FF2B5EF4-FFF2-40B4-BE49-F238E27FC236}">
                <a16:creationId xmlns:a16="http://schemas.microsoft.com/office/drawing/2014/main" id="{A60AB535-EE5B-4056-B28B-A101E63DF4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86809" y="4748780"/>
            <a:ext cx="285741" cy="285741"/>
          </a:xfrm>
          <a:prstGeom prst="rect">
            <a:avLst/>
          </a:prstGeom>
        </p:spPr>
      </p:pic>
      <p:grpSp>
        <p:nvGrpSpPr>
          <p:cNvPr id="7" name="Group 6">
            <a:extLst>
              <a:ext uri="{FF2B5EF4-FFF2-40B4-BE49-F238E27FC236}">
                <a16:creationId xmlns:a16="http://schemas.microsoft.com/office/drawing/2014/main" id="{5CC48557-73DE-4AFD-838C-0DEC30A862DF}"/>
              </a:ext>
            </a:extLst>
          </p:cNvPr>
          <p:cNvGrpSpPr/>
          <p:nvPr userDrawn="1"/>
        </p:nvGrpSpPr>
        <p:grpSpPr>
          <a:xfrm>
            <a:off x="0" y="-566261"/>
            <a:ext cx="1746462" cy="455738"/>
            <a:chOff x="0" y="-755015"/>
            <a:chExt cx="2328616" cy="607651"/>
          </a:xfrm>
        </p:grpSpPr>
        <p:grpSp>
          <p:nvGrpSpPr>
            <p:cNvPr id="8" name="Group 7">
              <a:extLst>
                <a:ext uri="{FF2B5EF4-FFF2-40B4-BE49-F238E27FC236}">
                  <a16:creationId xmlns:a16="http://schemas.microsoft.com/office/drawing/2014/main" id="{DDA13205-CB40-4A4E-BDD5-1C9B923D25C7}"/>
                </a:ext>
              </a:extLst>
            </p:cNvPr>
            <p:cNvGrpSpPr/>
            <p:nvPr userDrawn="1"/>
          </p:nvGrpSpPr>
          <p:grpSpPr>
            <a:xfrm>
              <a:off x="64993" y="-755015"/>
              <a:ext cx="2198630" cy="212914"/>
              <a:chOff x="64993" y="-755015"/>
              <a:chExt cx="2198630" cy="212914"/>
            </a:xfrm>
          </p:grpSpPr>
          <p:sp>
            <p:nvSpPr>
              <p:cNvPr id="22" name="Oval 21">
                <a:extLst>
                  <a:ext uri="{FF2B5EF4-FFF2-40B4-BE49-F238E27FC236}">
                    <a16:creationId xmlns:a16="http://schemas.microsoft.com/office/drawing/2014/main" id="{B9216824-6E57-4228-9B07-F2A03AE63697}"/>
                  </a:ext>
                </a:extLst>
              </p:cNvPr>
              <p:cNvSpPr/>
              <p:nvPr userDrawn="1"/>
            </p:nvSpPr>
            <p:spPr>
              <a:xfrm>
                <a:off x="561422" y="-755015"/>
                <a:ext cx="212914" cy="212914"/>
              </a:xfrm>
              <a:prstGeom prst="ellipse">
                <a:avLst/>
              </a:prstGeom>
              <a:solidFill>
                <a:srgbClr val="F3987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3" name="Oval 22">
                <a:extLst>
                  <a:ext uri="{FF2B5EF4-FFF2-40B4-BE49-F238E27FC236}">
                    <a16:creationId xmlns:a16="http://schemas.microsoft.com/office/drawing/2014/main" id="{0DB6A2A5-936F-4A1C-9E71-F2476F27FB91}"/>
                  </a:ext>
                </a:extLst>
              </p:cNvPr>
              <p:cNvSpPr/>
              <p:nvPr userDrawn="1"/>
            </p:nvSpPr>
            <p:spPr>
              <a:xfrm>
                <a:off x="64993" y="-755015"/>
                <a:ext cx="212914" cy="212914"/>
              </a:xfrm>
              <a:prstGeom prst="ellipse">
                <a:avLst/>
              </a:prstGeom>
              <a:solidFill>
                <a:srgbClr val="FFE162"/>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4" name="Oval 23">
                <a:extLst>
                  <a:ext uri="{FF2B5EF4-FFF2-40B4-BE49-F238E27FC236}">
                    <a16:creationId xmlns:a16="http://schemas.microsoft.com/office/drawing/2014/main" id="{02AB5274-5605-4EAD-90C4-D8EA57D3D690}"/>
                  </a:ext>
                </a:extLst>
              </p:cNvPr>
              <p:cNvSpPr/>
              <p:nvPr userDrawn="1"/>
            </p:nvSpPr>
            <p:spPr>
              <a:xfrm>
                <a:off x="1057851" y="-755015"/>
                <a:ext cx="212914" cy="212914"/>
              </a:xfrm>
              <a:prstGeom prst="ellipse">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5" name="Oval 24">
                <a:extLst>
                  <a:ext uri="{FF2B5EF4-FFF2-40B4-BE49-F238E27FC236}">
                    <a16:creationId xmlns:a16="http://schemas.microsoft.com/office/drawing/2014/main" id="{FC7567E1-2E9B-4975-93FA-3996BF6EB6A1}"/>
                  </a:ext>
                </a:extLst>
              </p:cNvPr>
              <p:cNvSpPr/>
              <p:nvPr userDrawn="1"/>
            </p:nvSpPr>
            <p:spPr>
              <a:xfrm>
                <a:off x="1554280" y="-755015"/>
                <a:ext cx="212914" cy="212914"/>
              </a:xfrm>
              <a:prstGeom prst="ellipse">
                <a:avLst/>
              </a:prstGeom>
              <a:solidFill>
                <a:srgbClr val="9ACEA3"/>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6" name="Oval 25">
                <a:extLst>
                  <a:ext uri="{FF2B5EF4-FFF2-40B4-BE49-F238E27FC236}">
                    <a16:creationId xmlns:a16="http://schemas.microsoft.com/office/drawing/2014/main" id="{85344783-6A9A-47ED-B65F-66E1B1173DB3}"/>
                  </a:ext>
                </a:extLst>
              </p:cNvPr>
              <p:cNvSpPr/>
              <p:nvPr userDrawn="1"/>
            </p:nvSpPr>
            <p:spPr>
              <a:xfrm>
                <a:off x="2050709" y="-755015"/>
                <a:ext cx="212914" cy="212914"/>
              </a:xfrm>
              <a:prstGeom prst="ellipse">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9" name="Group 8">
              <a:extLst>
                <a:ext uri="{FF2B5EF4-FFF2-40B4-BE49-F238E27FC236}">
                  <a16:creationId xmlns:a16="http://schemas.microsoft.com/office/drawing/2014/main" id="{878EA99C-1817-458A-92DA-6C2664E6A1FB}"/>
                </a:ext>
              </a:extLst>
            </p:cNvPr>
            <p:cNvGrpSpPr/>
            <p:nvPr userDrawn="1"/>
          </p:nvGrpSpPr>
          <p:grpSpPr>
            <a:xfrm>
              <a:off x="64993" y="-360278"/>
              <a:ext cx="2198630" cy="212914"/>
              <a:chOff x="64993" y="-360278"/>
              <a:chExt cx="2198630" cy="212914"/>
            </a:xfrm>
          </p:grpSpPr>
          <p:sp>
            <p:nvSpPr>
              <p:cNvPr id="17" name="Oval 16">
                <a:extLst>
                  <a:ext uri="{FF2B5EF4-FFF2-40B4-BE49-F238E27FC236}">
                    <a16:creationId xmlns:a16="http://schemas.microsoft.com/office/drawing/2014/main" id="{75DFE77B-3B22-43E3-B96D-9D3BAB96081C}"/>
                  </a:ext>
                </a:extLst>
              </p:cNvPr>
              <p:cNvSpPr/>
              <p:nvPr userDrawn="1"/>
            </p:nvSpPr>
            <p:spPr>
              <a:xfrm>
                <a:off x="64993" y="-360278"/>
                <a:ext cx="212914" cy="212914"/>
              </a:xfrm>
              <a:prstGeom prst="ellipse">
                <a:avLst/>
              </a:prstGeom>
              <a:solidFill>
                <a:srgbClr val="EDBA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8" name="Oval 17">
                <a:extLst>
                  <a:ext uri="{FF2B5EF4-FFF2-40B4-BE49-F238E27FC236}">
                    <a16:creationId xmlns:a16="http://schemas.microsoft.com/office/drawing/2014/main" id="{215DB7CC-D1DE-4021-A92E-7254CAB5A489}"/>
                  </a:ext>
                </a:extLst>
              </p:cNvPr>
              <p:cNvSpPr/>
              <p:nvPr userDrawn="1"/>
            </p:nvSpPr>
            <p:spPr>
              <a:xfrm>
                <a:off x="561422" y="-360278"/>
                <a:ext cx="212914" cy="212914"/>
              </a:xfrm>
              <a:prstGeom prst="ellipse">
                <a:avLst/>
              </a:prstGeom>
              <a:solidFill>
                <a:srgbClr val="9B06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9" name="Oval 18">
                <a:extLst>
                  <a:ext uri="{FF2B5EF4-FFF2-40B4-BE49-F238E27FC236}">
                    <a16:creationId xmlns:a16="http://schemas.microsoft.com/office/drawing/2014/main" id="{8FC2FFF2-27CD-4BED-BF2F-72BBC63879C1}"/>
                  </a:ext>
                </a:extLst>
              </p:cNvPr>
              <p:cNvSpPr/>
              <p:nvPr userDrawn="1"/>
            </p:nvSpPr>
            <p:spPr>
              <a:xfrm>
                <a:off x="1057851" y="-360278"/>
                <a:ext cx="212914" cy="212914"/>
              </a:xfrm>
              <a:prstGeom prst="ellipse">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0" name="Oval 19">
                <a:extLst>
                  <a:ext uri="{FF2B5EF4-FFF2-40B4-BE49-F238E27FC236}">
                    <a16:creationId xmlns:a16="http://schemas.microsoft.com/office/drawing/2014/main" id="{497492C9-EB5F-43BD-82A3-8F1C7EC13F28}"/>
                  </a:ext>
                </a:extLst>
              </p:cNvPr>
              <p:cNvSpPr/>
              <p:nvPr userDrawn="1"/>
            </p:nvSpPr>
            <p:spPr>
              <a:xfrm>
                <a:off x="1554280" y="-360278"/>
                <a:ext cx="212914" cy="212914"/>
              </a:xfrm>
              <a:prstGeom prst="ellipse">
                <a:avLst/>
              </a:prstGeom>
              <a:solidFill>
                <a:srgbClr val="006A2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1" name="Oval 20">
                <a:extLst>
                  <a:ext uri="{FF2B5EF4-FFF2-40B4-BE49-F238E27FC236}">
                    <a16:creationId xmlns:a16="http://schemas.microsoft.com/office/drawing/2014/main" id="{A27653EE-A16F-4C94-BB70-D454C2557507}"/>
                  </a:ext>
                </a:extLst>
              </p:cNvPr>
              <p:cNvSpPr/>
              <p:nvPr userDrawn="1"/>
            </p:nvSpPr>
            <p:spPr>
              <a:xfrm>
                <a:off x="2050709" y="-360278"/>
                <a:ext cx="212914" cy="212914"/>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10" name="Group 9">
              <a:extLst>
                <a:ext uri="{FF2B5EF4-FFF2-40B4-BE49-F238E27FC236}">
                  <a16:creationId xmlns:a16="http://schemas.microsoft.com/office/drawing/2014/main" id="{48DC8D27-C531-4185-8473-4B57836A5F6C}"/>
                </a:ext>
              </a:extLst>
            </p:cNvPr>
            <p:cNvGrpSpPr/>
            <p:nvPr userDrawn="1"/>
          </p:nvGrpSpPr>
          <p:grpSpPr>
            <a:xfrm>
              <a:off x="0" y="-622640"/>
              <a:ext cx="2328616" cy="342900"/>
              <a:chOff x="0" y="-622640"/>
              <a:chExt cx="2328616" cy="342900"/>
            </a:xfrm>
          </p:grpSpPr>
          <p:sp>
            <p:nvSpPr>
              <p:cNvPr id="12" name="Oval 11">
                <a:extLst>
                  <a:ext uri="{FF2B5EF4-FFF2-40B4-BE49-F238E27FC236}">
                    <a16:creationId xmlns:a16="http://schemas.microsoft.com/office/drawing/2014/main" id="{589BA688-CC1E-427D-9F4F-A6CFF7BC0E2B}"/>
                  </a:ext>
                </a:extLst>
              </p:cNvPr>
              <p:cNvSpPr/>
              <p:nvPr userDrawn="1"/>
            </p:nvSpPr>
            <p:spPr>
              <a:xfrm>
                <a:off x="0" y="-622640"/>
                <a:ext cx="342900" cy="342900"/>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3" name="Oval 12">
                <a:extLst>
                  <a:ext uri="{FF2B5EF4-FFF2-40B4-BE49-F238E27FC236}">
                    <a16:creationId xmlns:a16="http://schemas.microsoft.com/office/drawing/2014/main" id="{34B31BCC-4565-4D6D-A92C-C679C78A35AF}"/>
                  </a:ext>
                </a:extLst>
              </p:cNvPr>
              <p:cNvSpPr/>
              <p:nvPr userDrawn="1"/>
            </p:nvSpPr>
            <p:spPr>
              <a:xfrm>
                <a:off x="496429" y="-622640"/>
                <a:ext cx="342900" cy="342900"/>
              </a:xfrm>
              <a:prstGeom prst="ellipse">
                <a:avLst/>
              </a:prstGeom>
              <a:solidFill>
                <a:srgbClr val="E3000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4" name="Oval 13">
                <a:extLst>
                  <a:ext uri="{FF2B5EF4-FFF2-40B4-BE49-F238E27FC236}">
                    <a16:creationId xmlns:a16="http://schemas.microsoft.com/office/drawing/2014/main" id="{414449C1-1C08-4945-9CE7-4C6B4ECCCBF1}"/>
                  </a:ext>
                </a:extLst>
              </p:cNvPr>
              <p:cNvSpPr/>
              <p:nvPr userDrawn="1"/>
            </p:nvSpPr>
            <p:spPr>
              <a:xfrm>
                <a:off x="992858" y="-622640"/>
                <a:ext cx="342900" cy="342900"/>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5" name="Oval 14">
                <a:extLst>
                  <a:ext uri="{FF2B5EF4-FFF2-40B4-BE49-F238E27FC236}">
                    <a16:creationId xmlns:a16="http://schemas.microsoft.com/office/drawing/2014/main" id="{64DF2402-3B62-43BD-BF98-AED06897C8D9}"/>
                  </a:ext>
                </a:extLst>
              </p:cNvPr>
              <p:cNvSpPr/>
              <p:nvPr userDrawn="1"/>
            </p:nvSpPr>
            <p:spPr>
              <a:xfrm>
                <a:off x="1489287" y="-622640"/>
                <a:ext cx="342900" cy="342900"/>
              </a:xfrm>
              <a:prstGeom prst="ellips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6" name="Oval 15">
                <a:extLst>
                  <a:ext uri="{FF2B5EF4-FFF2-40B4-BE49-F238E27FC236}">
                    <a16:creationId xmlns:a16="http://schemas.microsoft.com/office/drawing/2014/main" id="{B4F676C4-E56F-4946-867F-076ECB3688DE}"/>
                  </a:ext>
                </a:extLst>
              </p:cNvPr>
              <p:cNvSpPr/>
              <p:nvPr userDrawn="1"/>
            </p:nvSpPr>
            <p:spPr>
              <a:xfrm>
                <a:off x="1985716" y="-622640"/>
                <a:ext cx="342900" cy="342900"/>
              </a:xfrm>
              <a:prstGeom prst="ellipse">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24000" rIns="91440" bIns="0" numCol="1" spcCol="0" rtlCol="0" fromWordArt="0" anchor="t" anchorCtr="0" forceAA="0" compatLnSpc="1">
                <a:prstTxWarp prst="textNoShape">
                  <a:avLst/>
                </a:prstTxWarp>
                <a:noAutofit/>
              </a:bodyPr>
              <a:lstStyle/>
              <a:p>
                <a:pPr lvl="0" algn="ctr">
                  <a:lnSpc>
                    <a:spcPct val="90000"/>
                  </a:lnSpc>
                </a:pPr>
                <a:endParaRPr lang="en-US" sz="1350" b="1" err="1">
                  <a:solidFill>
                    <a:schemeClr val="bg1"/>
                  </a:solidFill>
                </a:endParaRPr>
              </a:p>
            </p:txBody>
          </p:sp>
        </p:grpSp>
      </p:grpSp>
    </p:spTree>
    <p:extLst>
      <p:ext uri="{BB962C8B-B14F-4D97-AF65-F5344CB8AC3E}">
        <p14:creationId xmlns:p14="http://schemas.microsoft.com/office/powerpoint/2010/main" val="3449633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17D3-2643-4339-A013-43E5EE9D48F7}"/>
              </a:ext>
            </a:extLst>
          </p:cNvPr>
          <p:cNvSpPr>
            <a:spLocks noGrp="1"/>
          </p:cNvSpPr>
          <p:nvPr>
            <p:ph type="title"/>
          </p:nvPr>
        </p:nvSpPr>
        <p:spPr>
          <a:xfrm>
            <a:off x="900000" y="175645"/>
            <a:ext cx="8064000" cy="539999"/>
          </a:xfrm>
          <a:prstGeom prst="rect">
            <a:avLst/>
          </a:prstGeom>
        </p:spPr>
        <p:txBody>
          <a:bodyPr lIns="180000"/>
          <a:lstStyle/>
          <a:p>
            <a:r>
              <a:rPr lang="en-US"/>
              <a:t>Click to edit Master title style</a:t>
            </a:r>
          </a:p>
        </p:txBody>
      </p:sp>
      <p:sp>
        <p:nvSpPr>
          <p:cNvPr id="3" name="Footer Placeholder 2">
            <a:extLst>
              <a:ext uri="{FF2B5EF4-FFF2-40B4-BE49-F238E27FC236}">
                <a16:creationId xmlns:a16="http://schemas.microsoft.com/office/drawing/2014/main" id="{48AFED28-AF69-40F8-A3D5-B2DA3B8DCFDA}"/>
              </a:ext>
            </a:extLst>
          </p:cNvPr>
          <p:cNvSpPr>
            <a:spLocks noGrp="1"/>
          </p:cNvSpPr>
          <p:nvPr>
            <p:ph type="ftr" sz="quarter" idx="10"/>
          </p:nvPr>
        </p:nvSpPr>
        <p:spPr>
          <a:xfrm>
            <a:off x="180000" y="4895850"/>
            <a:ext cx="8306775" cy="247650"/>
          </a:xfrm>
          <a:prstGeom prst="rect">
            <a:avLst/>
          </a:prstGeom>
        </p:spPr>
        <p:txBody>
          <a:bodyPr/>
          <a:lstStyle/>
          <a:p>
            <a:r>
              <a:rPr lang="en-GB"/>
              <a:t>Company confidential • </a:t>
            </a:r>
            <a:r>
              <a:rPr lang="en-GB" b="1"/>
              <a:t>© The LEGO Group 2017 </a:t>
            </a:r>
            <a:r>
              <a:rPr lang="en-GB"/>
              <a:t>• All rights reserved</a:t>
            </a:r>
          </a:p>
        </p:txBody>
      </p:sp>
      <p:sp>
        <p:nvSpPr>
          <p:cNvPr id="4" name="Slide Number Placeholder 3">
            <a:extLst>
              <a:ext uri="{FF2B5EF4-FFF2-40B4-BE49-F238E27FC236}">
                <a16:creationId xmlns:a16="http://schemas.microsoft.com/office/drawing/2014/main" id="{299844E3-B5D3-4BEF-B24C-B1E30A3A2EC9}"/>
              </a:ext>
            </a:extLst>
          </p:cNvPr>
          <p:cNvSpPr>
            <a:spLocks noGrp="1"/>
          </p:cNvSpPr>
          <p:nvPr>
            <p:ph type="sldNum" sz="quarter" idx="11"/>
          </p:nvPr>
        </p:nvSpPr>
        <p:spPr>
          <a:xfrm>
            <a:off x="8604000" y="4895850"/>
            <a:ext cx="360000" cy="247650"/>
          </a:xfrm>
          <a:prstGeom prst="rect">
            <a:avLst/>
          </a:prstGeom>
        </p:spPr>
        <p:txBody>
          <a:bodyPr/>
          <a:lstStyle/>
          <a:p>
            <a:fld id="{2CD63365-DAF0-CC48-B1AC-F6F52717AC20}" type="slidenum">
              <a:rPr lang="en-GB" smtClean="0"/>
              <a:pPr/>
              <a:t>‹#›</a:t>
            </a:fld>
            <a:endParaRPr lang="en-GB"/>
          </a:p>
        </p:txBody>
      </p:sp>
      <p:grpSp>
        <p:nvGrpSpPr>
          <p:cNvPr id="5" name="Group 4">
            <a:extLst>
              <a:ext uri="{FF2B5EF4-FFF2-40B4-BE49-F238E27FC236}">
                <a16:creationId xmlns:a16="http://schemas.microsoft.com/office/drawing/2014/main" id="{81EAE826-D945-467D-8D2F-BC7C43345ADC}"/>
              </a:ext>
            </a:extLst>
          </p:cNvPr>
          <p:cNvGrpSpPr/>
          <p:nvPr userDrawn="1"/>
        </p:nvGrpSpPr>
        <p:grpSpPr>
          <a:xfrm>
            <a:off x="0" y="-566261"/>
            <a:ext cx="1746462" cy="455738"/>
            <a:chOff x="0" y="-755015"/>
            <a:chExt cx="2328616" cy="607651"/>
          </a:xfrm>
        </p:grpSpPr>
        <p:grpSp>
          <p:nvGrpSpPr>
            <p:cNvPr id="6" name="Group 5">
              <a:extLst>
                <a:ext uri="{FF2B5EF4-FFF2-40B4-BE49-F238E27FC236}">
                  <a16:creationId xmlns:a16="http://schemas.microsoft.com/office/drawing/2014/main" id="{70D76DBB-5BBF-40AB-AEB1-79514F005252}"/>
                </a:ext>
              </a:extLst>
            </p:cNvPr>
            <p:cNvGrpSpPr/>
            <p:nvPr userDrawn="1"/>
          </p:nvGrpSpPr>
          <p:grpSpPr>
            <a:xfrm>
              <a:off x="64993" y="-755015"/>
              <a:ext cx="2198630" cy="212914"/>
              <a:chOff x="64993" y="-755015"/>
              <a:chExt cx="2198630" cy="212914"/>
            </a:xfrm>
          </p:grpSpPr>
          <p:sp>
            <p:nvSpPr>
              <p:cNvPr id="19" name="Oval 18">
                <a:extLst>
                  <a:ext uri="{FF2B5EF4-FFF2-40B4-BE49-F238E27FC236}">
                    <a16:creationId xmlns:a16="http://schemas.microsoft.com/office/drawing/2014/main" id="{2E779C16-0121-473C-A985-965A75D2A78F}"/>
                  </a:ext>
                </a:extLst>
              </p:cNvPr>
              <p:cNvSpPr/>
              <p:nvPr userDrawn="1"/>
            </p:nvSpPr>
            <p:spPr>
              <a:xfrm>
                <a:off x="561422" y="-755015"/>
                <a:ext cx="212914" cy="212914"/>
              </a:xfrm>
              <a:prstGeom prst="ellipse">
                <a:avLst/>
              </a:prstGeom>
              <a:solidFill>
                <a:srgbClr val="F3987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0" name="Oval 19">
                <a:extLst>
                  <a:ext uri="{FF2B5EF4-FFF2-40B4-BE49-F238E27FC236}">
                    <a16:creationId xmlns:a16="http://schemas.microsoft.com/office/drawing/2014/main" id="{FD985831-995D-4338-8C33-9D26AEA657C9}"/>
                  </a:ext>
                </a:extLst>
              </p:cNvPr>
              <p:cNvSpPr/>
              <p:nvPr userDrawn="1"/>
            </p:nvSpPr>
            <p:spPr>
              <a:xfrm>
                <a:off x="64993" y="-755015"/>
                <a:ext cx="212914" cy="212914"/>
              </a:xfrm>
              <a:prstGeom prst="ellipse">
                <a:avLst/>
              </a:prstGeom>
              <a:solidFill>
                <a:srgbClr val="FFE162"/>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1" name="Oval 20">
                <a:extLst>
                  <a:ext uri="{FF2B5EF4-FFF2-40B4-BE49-F238E27FC236}">
                    <a16:creationId xmlns:a16="http://schemas.microsoft.com/office/drawing/2014/main" id="{EE0DC542-2863-4AD4-BEE0-717AD7FCA78D}"/>
                  </a:ext>
                </a:extLst>
              </p:cNvPr>
              <p:cNvSpPr/>
              <p:nvPr userDrawn="1"/>
            </p:nvSpPr>
            <p:spPr>
              <a:xfrm>
                <a:off x="1057851" y="-755015"/>
                <a:ext cx="212914" cy="212914"/>
              </a:xfrm>
              <a:prstGeom prst="ellipse">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2" name="Oval 21">
                <a:extLst>
                  <a:ext uri="{FF2B5EF4-FFF2-40B4-BE49-F238E27FC236}">
                    <a16:creationId xmlns:a16="http://schemas.microsoft.com/office/drawing/2014/main" id="{88CEFE91-BFFC-4B25-869E-50BAF4714AC3}"/>
                  </a:ext>
                </a:extLst>
              </p:cNvPr>
              <p:cNvSpPr/>
              <p:nvPr userDrawn="1"/>
            </p:nvSpPr>
            <p:spPr>
              <a:xfrm>
                <a:off x="1554280" y="-755015"/>
                <a:ext cx="212914" cy="212914"/>
              </a:xfrm>
              <a:prstGeom prst="ellipse">
                <a:avLst/>
              </a:prstGeom>
              <a:solidFill>
                <a:srgbClr val="9ACEA3"/>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3" name="Oval 22">
                <a:extLst>
                  <a:ext uri="{FF2B5EF4-FFF2-40B4-BE49-F238E27FC236}">
                    <a16:creationId xmlns:a16="http://schemas.microsoft.com/office/drawing/2014/main" id="{06239CF1-0944-4178-B7C2-EAC4365A1562}"/>
                  </a:ext>
                </a:extLst>
              </p:cNvPr>
              <p:cNvSpPr/>
              <p:nvPr userDrawn="1"/>
            </p:nvSpPr>
            <p:spPr>
              <a:xfrm>
                <a:off x="2050709" y="-755015"/>
                <a:ext cx="212914" cy="212914"/>
              </a:xfrm>
              <a:prstGeom prst="ellipse">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7" name="Group 6">
              <a:extLst>
                <a:ext uri="{FF2B5EF4-FFF2-40B4-BE49-F238E27FC236}">
                  <a16:creationId xmlns:a16="http://schemas.microsoft.com/office/drawing/2014/main" id="{3C6872AC-2252-4D1D-8DC9-906E0D5BFF6D}"/>
                </a:ext>
              </a:extLst>
            </p:cNvPr>
            <p:cNvGrpSpPr/>
            <p:nvPr userDrawn="1"/>
          </p:nvGrpSpPr>
          <p:grpSpPr>
            <a:xfrm>
              <a:off x="64993" y="-360278"/>
              <a:ext cx="2198630" cy="212914"/>
              <a:chOff x="64993" y="-360278"/>
              <a:chExt cx="2198630" cy="212914"/>
            </a:xfrm>
          </p:grpSpPr>
          <p:sp>
            <p:nvSpPr>
              <p:cNvPr id="14" name="Oval 13">
                <a:extLst>
                  <a:ext uri="{FF2B5EF4-FFF2-40B4-BE49-F238E27FC236}">
                    <a16:creationId xmlns:a16="http://schemas.microsoft.com/office/drawing/2014/main" id="{63FF6509-9095-4046-BD77-4A8D1F699E2B}"/>
                  </a:ext>
                </a:extLst>
              </p:cNvPr>
              <p:cNvSpPr/>
              <p:nvPr userDrawn="1"/>
            </p:nvSpPr>
            <p:spPr>
              <a:xfrm>
                <a:off x="64993" y="-360278"/>
                <a:ext cx="212914" cy="212914"/>
              </a:xfrm>
              <a:prstGeom prst="ellipse">
                <a:avLst/>
              </a:prstGeom>
              <a:solidFill>
                <a:srgbClr val="EDBA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5" name="Oval 14">
                <a:extLst>
                  <a:ext uri="{FF2B5EF4-FFF2-40B4-BE49-F238E27FC236}">
                    <a16:creationId xmlns:a16="http://schemas.microsoft.com/office/drawing/2014/main" id="{7CD469E5-C6A4-4413-908B-357E9A2FC331}"/>
                  </a:ext>
                </a:extLst>
              </p:cNvPr>
              <p:cNvSpPr/>
              <p:nvPr userDrawn="1"/>
            </p:nvSpPr>
            <p:spPr>
              <a:xfrm>
                <a:off x="561422" y="-360278"/>
                <a:ext cx="212914" cy="212914"/>
              </a:xfrm>
              <a:prstGeom prst="ellipse">
                <a:avLst/>
              </a:prstGeom>
              <a:solidFill>
                <a:srgbClr val="9B06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6" name="Oval 15">
                <a:extLst>
                  <a:ext uri="{FF2B5EF4-FFF2-40B4-BE49-F238E27FC236}">
                    <a16:creationId xmlns:a16="http://schemas.microsoft.com/office/drawing/2014/main" id="{CA3A8BBD-6A15-4629-863E-2090818BEAB6}"/>
                  </a:ext>
                </a:extLst>
              </p:cNvPr>
              <p:cNvSpPr/>
              <p:nvPr userDrawn="1"/>
            </p:nvSpPr>
            <p:spPr>
              <a:xfrm>
                <a:off x="1057851" y="-360278"/>
                <a:ext cx="212914" cy="212914"/>
              </a:xfrm>
              <a:prstGeom prst="ellipse">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7" name="Oval 16">
                <a:extLst>
                  <a:ext uri="{FF2B5EF4-FFF2-40B4-BE49-F238E27FC236}">
                    <a16:creationId xmlns:a16="http://schemas.microsoft.com/office/drawing/2014/main" id="{7DEDD653-1684-4C49-AC67-AA2FBFC6210D}"/>
                  </a:ext>
                </a:extLst>
              </p:cNvPr>
              <p:cNvSpPr/>
              <p:nvPr userDrawn="1"/>
            </p:nvSpPr>
            <p:spPr>
              <a:xfrm>
                <a:off x="1554280" y="-360278"/>
                <a:ext cx="212914" cy="212914"/>
              </a:xfrm>
              <a:prstGeom prst="ellipse">
                <a:avLst/>
              </a:prstGeom>
              <a:solidFill>
                <a:srgbClr val="006A2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8" name="Oval 17">
                <a:extLst>
                  <a:ext uri="{FF2B5EF4-FFF2-40B4-BE49-F238E27FC236}">
                    <a16:creationId xmlns:a16="http://schemas.microsoft.com/office/drawing/2014/main" id="{944F19C1-AE2E-4214-9286-71F19B5AE614}"/>
                  </a:ext>
                </a:extLst>
              </p:cNvPr>
              <p:cNvSpPr/>
              <p:nvPr userDrawn="1"/>
            </p:nvSpPr>
            <p:spPr>
              <a:xfrm>
                <a:off x="2050709" y="-360278"/>
                <a:ext cx="212914" cy="212914"/>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8" name="Group 7">
              <a:extLst>
                <a:ext uri="{FF2B5EF4-FFF2-40B4-BE49-F238E27FC236}">
                  <a16:creationId xmlns:a16="http://schemas.microsoft.com/office/drawing/2014/main" id="{354CF36B-8787-4092-BB49-6BD6F6883C9C}"/>
                </a:ext>
              </a:extLst>
            </p:cNvPr>
            <p:cNvGrpSpPr/>
            <p:nvPr userDrawn="1"/>
          </p:nvGrpSpPr>
          <p:grpSpPr>
            <a:xfrm>
              <a:off x="0" y="-622640"/>
              <a:ext cx="2328616" cy="342900"/>
              <a:chOff x="0" y="-622640"/>
              <a:chExt cx="2328616" cy="342900"/>
            </a:xfrm>
          </p:grpSpPr>
          <p:sp>
            <p:nvSpPr>
              <p:cNvPr id="9" name="Oval 8">
                <a:extLst>
                  <a:ext uri="{FF2B5EF4-FFF2-40B4-BE49-F238E27FC236}">
                    <a16:creationId xmlns:a16="http://schemas.microsoft.com/office/drawing/2014/main" id="{198E54A3-DB33-42AD-8D92-9BF5B8B37CF6}"/>
                  </a:ext>
                </a:extLst>
              </p:cNvPr>
              <p:cNvSpPr/>
              <p:nvPr userDrawn="1"/>
            </p:nvSpPr>
            <p:spPr>
              <a:xfrm>
                <a:off x="0" y="-622640"/>
                <a:ext cx="342900" cy="342900"/>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0" name="Oval 9">
                <a:extLst>
                  <a:ext uri="{FF2B5EF4-FFF2-40B4-BE49-F238E27FC236}">
                    <a16:creationId xmlns:a16="http://schemas.microsoft.com/office/drawing/2014/main" id="{7A33DC1B-F346-435E-8070-F3A4D13EC727}"/>
                  </a:ext>
                </a:extLst>
              </p:cNvPr>
              <p:cNvSpPr/>
              <p:nvPr userDrawn="1"/>
            </p:nvSpPr>
            <p:spPr>
              <a:xfrm>
                <a:off x="496429" y="-622640"/>
                <a:ext cx="342900" cy="342900"/>
              </a:xfrm>
              <a:prstGeom prst="ellipse">
                <a:avLst/>
              </a:prstGeom>
              <a:solidFill>
                <a:srgbClr val="E3000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1" name="Oval 10">
                <a:extLst>
                  <a:ext uri="{FF2B5EF4-FFF2-40B4-BE49-F238E27FC236}">
                    <a16:creationId xmlns:a16="http://schemas.microsoft.com/office/drawing/2014/main" id="{EB9C484A-390A-4C0B-B258-E7012B674D72}"/>
                  </a:ext>
                </a:extLst>
              </p:cNvPr>
              <p:cNvSpPr/>
              <p:nvPr userDrawn="1"/>
            </p:nvSpPr>
            <p:spPr>
              <a:xfrm>
                <a:off x="992858" y="-622640"/>
                <a:ext cx="342900" cy="342900"/>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2" name="Oval 11">
                <a:extLst>
                  <a:ext uri="{FF2B5EF4-FFF2-40B4-BE49-F238E27FC236}">
                    <a16:creationId xmlns:a16="http://schemas.microsoft.com/office/drawing/2014/main" id="{3DD68610-1318-41D4-8960-83E30620FF6D}"/>
                  </a:ext>
                </a:extLst>
              </p:cNvPr>
              <p:cNvSpPr/>
              <p:nvPr userDrawn="1"/>
            </p:nvSpPr>
            <p:spPr>
              <a:xfrm>
                <a:off x="1489287" y="-622640"/>
                <a:ext cx="342900" cy="342900"/>
              </a:xfrm>
              <a:prstGeom prst="ellips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3" name="Oval 12">
                <a:extLst>
                  <a:ext uri="{FF2B5EF4-FFF2-40B4-BE49-F238E27FC236}">
                    <a16:creationId xmlns:a16="http://schemas.microsoft.com/office/drawing/2014/main" id="{B1D1E064-17D6-4E09-BB69-E6B6F68F7C3C}"/>
                  </a:ext>
                </a:extLst>
              </p:cNvPr>
              <p:cNvSpPr/>
              <p:nvPr userDrawn="1"/>
            </p:nvSpPr>
            <p:spPr>
              <a:xfrm>
                <a:off x="1985716" y="-622640"/>
                <a:ext cx="342900" cy="342900"/>
              </a:xfrm>
              <a:prstGeom prst="ellipse">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24000" rIns="91440" bIns="0" numCol="1" spcCol="0" rtlCol="0" fromWordArt="0" anchor="t" anchorCtr="0" forceAA="0" compatLnSpc="1">
                <a:prstTxWarp prst="textNoShape">
                  <a:avLst/>
                </a:prstTxWarp>
                <a:noAutofit/>
              </a:bodyPr>
              <a:lstStyle/>
              <a:p>
                <a:pPr lvl="0" algn="ctr">
                  <a:lnSpc>
                    <a:spcPct val="90000"/>
                  </a:lnSpc>
                </a:pPr>
                <a:endParaRPr lang="en-US" sz="1350" b="1" err="1">
                  <a:solidFill>
                    <a:schemeClr val="bg1"/>
                  </a:solidFill>
                </a:endParaRPr>
              </a:p>
            </p:txBody>
          </p:sp>
        </p:grpSp>
      </p:grpSp>
    </p:spTree>
    <p:extLst>
      <p:ext uri="{BB962C8B-B14F-4D97-AF65-F5344CB8AC3E}">
        <p14:creationId xmlns:p14="http://schemas.microsoft.com/office/powerpoint/2010/main" val="2582560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70DE3B-5A12-438B-9115-D2BCA6E23370}"/>
              </a:ext>
            </a:extLst>
          </p:cNvPr>
          <p:cNvGrpSpPr/>
          <p:nvPr userDrawn="1"/>
        </p:nvGrpSpPr>
        <p:grpSpPr>
          <a:xfrm>
            <a:off x="0" y="-566261"/>
            <a:ext cx="1746462" cy="455738"/>
            <a:chOff x="0" y="-755015"/>
            <a:chExt cx="2328616" cy="607651"/>
          </a:xfrm>
        </p:grpSpPr>
        <p:grpSp>
          <p:nvGrpSpPr>
            <p:cNvPr id="6" name="Group 5">
              <a:extLst>
                <a:ext uri="{FF2B5EF4-FFF2-40B4-BE49-F238E27FC236}">
                  <a16:creationId xmlns:a16="http://schemas.microsoft.com/office/drawing/2014/main" id="{59DF19EB-DFFA-4C32-B4D6-5FCE6B7BCD17}"/>
                </a:ext>
              </a:extLst>
            </p:cNvPr>
            <p:cNvGrpSpPr/>
            <p:nvPr userDrawn="1"/>
          </p:nvGrpSpPr>
          <p:grpSpPr>
            <a:xfrm>
              <a:off x="64993" y="-755015"/>
              <a:ext cx="2198630" cy="212914"/>
              <a:chOff x="64993" y="-755015"/>
              <a:chExt cx="2198630" cy="212914"/>
            </a:xfrm>
          </p:grpSpPr>
          <p:sp>
            <p:nvSpPr>
              <p:cNvPr id="19" name="Oval 18">
                <a:extLst>
                  <a:ext uri="{FF2B5EF4-FFF2-40B4-BE49-F238E27FC236}">
                    <a16:creationId xmlns:a16="http://schemas.microsoft.com/office/drawing/2014/main" id="{1D2E5FF5-ADE5-4025-8E4C-7C041E7AA523}"/>
                  </a:ext>
                </a:extLst>
              </p:cNvPr>
              <p:cNvSpPr/>
              <p:nvPr userDrawn="1"/>
            </p:nvSpPr>
            <p:spPr>
              <a:xfrm>
                <a:off x="561422" y="-755015"/>
                <a:ext cx="212914" cy="212914"/>
              </a:xfrm>
              <a:prstGeom prst="ellipse">
                <a:avLst/>
              </a:prstGeom>
              <a:solidFill>
                <a:srgbClr val="F3987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0" name="Oval 19">
                <a:extLst>
                  <a:ext uri="{FF2B5EF4-FFF2-40B4-BE49-F238E27FC236}">
                    <a16:creationId xmlns:a16="http://schemas.microsoft.com/office/drawing/2014/main" id="{B26F50ED-6B98-49D9-A8D9-DD0B73263246}"/>
                  </a:ext>
                </a:extLst>
              </p:cNvPr>
              <p:cNvSpPr/>
              <p:nvPr userDrawn="1"/>
            </p:nvSpPr>
            <p:spPr>
              <a:xfrm>
                <a:off x="64993" y="-755015"/>
                <a:ext cx="212914" cy="212914"/>
              </a:xfrm>
              <a:prstGeom prst="ellipse">
                <a:avLst/>
              </a:prstGeom>
              <a:solidFill>
                <a:srgbClr val="FFE162"/>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1" name="Oval 20">
                <a:extLst>
                  <a:ext uri="{FF2B5EF4-FFF2-40B4-BE49-F238E27FC236}">
                    <a16:creationId xmlns:a16="http://schemas.microsoft.com/office/drawing/2014/main" id="{6B353C0C-71E1-452C-940E-5595D7D77FC6}"/>
                  </a:ext>
                </a:extLst>
              </p:cNvPr>
              <p:cNvSpPr/>
              <p:nvPr userDrawn="1"/>
            </p:nvSpPr>
            <p:spPr>
              <a:xfrm>
                <a:off x="1057851" y="-755015"/>
                <a:ext cx="212914" cy="212914"/>
              </a:xfrm>
              <a:prstGeom prst="ellipse">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2" name="Oval 21">
                <a:extLst>
                  <a:ext uri="{FF2B5EF4-FFF2-40B4-BE49-F238E27FC236}">
                    <a16:creationId xmlns:a16="http://schemas.microsoft.com/office/drawing/2014/main" id="{AA269380-D61B-49E1-95D6-F9D81EDF3EC6}"/>
                  </a:ext>
                </a:extLst>
              </p:cNvPr>
              <p:cNvSpPr/>
              <p:nvPr userDrawn="1"/>
            </p:nvSpPr>
            <p:spPr>
              <a:xfrm>
                <a:off x="1554280" y="-755015"/>
                <a:ext cx="212914" cy="212914"/>
              </a:xfrm>
              <a:prstGeom prst="ellipse">
                <a:avLst/>
              </a:prstGeom>
              <a:solidFill>
                <a:srgbClr val="9ACEA3"/>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3" name="Oval 22">
                <a:extLst>
                  <a:ext uri="{FF2B5EF4-FFF2-40B4-BE49-F238E27FC236}">
                    <a16:creationId xmlns:a16="http://schemas.microsoft.com/office/drawing/2014/main" id="{D71F5CC0-2B29-46F3-8790-213068F18529}"/>
                  </a:ext>
                </a:extLst>
              </p:cNvPr>
              <p:cNvSpPr/>
              <p:nvPr userDrawn="1"/>
            </p:nvSpPr>
            <p:spPr>
              <a:xfrm>
                <a:off x="2050709" y="-755015"/>
                <a:ext cx="212914" cy="212914"/>
              </a:xfrm>
              <a:prstGeom prst="ellipse">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7" name="Group 6">
              <a:extLst>
                <a:ext uri="{FF2B5EF4-FFF2-40B4-BE49-F238E27FC236}">
                  <a16:creationId xmlns:a16="http://schemas.microsoft.com/office/drawing/2014/main" id="{24824C60-AD89-4539-93B9-4B07D8ACFCFE}"/>
                </a:ext>
              </a:extLst>
            </p:cNvPr>
            <p:cNvGrpSpPr/>
            <p:nvPr userDrawn="1"/>
          </p:nvGrpSpPr>
          <p:grpSpPr>
            <a:xfrm>
              <a:off x="64993" y="-360278"/>
              <a:ext cx="2198630" cy="212914"/>
              <a:chOff x="64993" y="-360278"/>
              <a:chExt cx="2198630" cy="212914"/>
            </a:xfrm>
          </p:grpSpPr>
          <p:sp>
            <p:nvSpPr>
              <p:cNvPr id="14" name="Oval 13">
                <a:extLst>
                  <a:ext uri="{FF2B5EF4-FFF2-40B4-BE49-F238E27FC236}">
                    <a16:creationId xmlns:a16="http://schemas.microsoft.com/office/drawing/2014/main" id="{BB2E7CDB-FF64-4A34-864D-8676D053ED71}"/>
                  </a:ext>
                </a:extLst>
              </p:cNvPr>
              <p:cNvSpPr/>
              <p:nvPr userDrawn="1"/>
            </p:nvSpPr>
            <p:spPr>
              <a:xfrm>
                <a:off x="64993" y="-360278"/>
                <a:ext cx="212914" cy="212914"/>
              </a:xfrm>
              <a:prstGeom prst="ellipse">
                <a:avLst/>
              </a:prstGeom>
              <a:solidFill>
                <a:srgbClr val="EDBA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5" name="Oval 14">
                <a:extLst>
                  <a:ext uri="{FF2B5EF4-FFF2-40B4-BE49-F238E27FC236}">
                    <a16:creationId xmlns:a16="http://schemas.microsoft.com/office/drawing/2014/main" id="{C93EA0C1-B34F-487C-AACE-DE5AF3550E29}"/>
                  </a:ext>
                </a:extLst>
              </p:cNvPr>
              <p:cNvSpPr/>
              <p:nvPr userDrawn="1"/>
            </p:nvSpPr>
            <p:spPr>
              <a:xfrm>
                <a:off x="561422" y="-360278"/>
                <a:ext cx="212914" cy="212914"/>
              </a:xfrm>
              <a:prstGeom prst="ellipse">
                <a:avLst/>
              </a:prstGeom>
              <a:solidFill>
                <a:srgbClr val="9B06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6" name="Oval 15">
                <a:extLst>
                  <a:ext uri="{FF2B5EF4-FFF2-40B4-BE49-F238E27FC236}">
                    <a16:creationId xmlns:a16="http://schemas.microsoft.com/office/drawing/2014/main" id="{57DC8E37-3F73-4959-96D3-A4C2082F5A04}"/>
                  </a:ext>
                </a:extLst>
              </p:cNvPr>
              <p:cNvSpPr/>
              <p:nvPr userDrawn="1"/>
            </p:nvSpPr>
            <p:spPr>
              <a:xfrm>
                <a:off x="1057851" y="-360278"/>
                <a:ext cx="212914" cy="212914"/>
              </a:xfrm>
              <a:prstGeom prst="ellipse">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7" name="Oval 16">
                <a:extLst>
                  <a:ext uri="{FF2B5EF4-FFF2-40B4-BE49-F238E27FC236}">
                    <a16:creationId xmlns:a16="http://schemas.microsoft.com/office/drawing/2014/main" id="{9153CAAB-D0B8-4C38-A7EE-FF35D1E2FDB9}"/>
                  </a:ext>
                </a:extLst>
              </p:cNvPr>
              <p:cNvSpPr/>
              <p:nvPr userDrawn="1"/>
            </p:nvSpPr>
            <p:spPr>
              <a:xfrm>
                <a:off x="1554280" y="-360278"/>
                <a:ext cx="212914" cy="212914"/>
              </a:xfrm>
              <a:prstGeom prst="ellipse">
                <a:avLst/>
              </a:prstGeom>
              <a:solidFill>
                <a:srgbClr val="006A2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8" name="Oval 17">
                <a:extLst>
                  <a:ext uri="{FF2B5EF4-FFF2-40B4-BE49-F238E27FC236}">
                    <a16:creationId xmlns:a16="http://schemas.microsoft.com/office/drawing/2014/main" id="{A5DB57B9-3491-4FE5-A53D-9227CA91C48B}"/>
                  </a:ext>
                </a:extLst>
              </p:cNvPr>
              <p:cNvSpPr/>
              <p:nvPr userDrawn="1"/>
            </p:nvSpPr>
            <p:spPr>
              <a:xfrm>
                <a:off x="2050709" y="-360278"/>
                <a:ext cx="212914" cy="212914"/>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8" name="Group 7">
              <a:extLst>
                <a:ext uri="{FF2B5EF4-FFF2-40B4-BE49-F238E27FC236}">
                  <a16:creationId xmlns:a16="http://schemas.microsoft.com/office/drawing/2014/main" id="{951340A7-5F36-4B96-A94E-9EDB7A120CE8}"/>
                </a:ext>
              </a:extLst>
            </p:cNvPr>
            <p:cNvGrpSpPr/>
            <p:nvPr userDrawn="1"/>
          </p:nvGrpSpPr>
          <p:grpSpPr>
            <a:xfrm>
              <a:off x="0" y="-622640"/>
              <a:ext cx="2328616" cy="342900"/>
              <a:chOff x="0" y="-622640"/>
              <a:chExt cx="2328616" cy="342900"/>
            </a:xfrm>
          </p:grpSpPr>
          <p:sp>
            <p:nvSpPr>
              <p:cNvPr id="9" name="Oval 8">
                <a:extLst>
                  <a:ext uri="{FF2B5EF4-FFF2-40B4-BE49-F238E27FC236}">
                    <a16:creationId xmlns:a16="http://schemas.microsoft.com/office/drawing/2014/main" id="{20461A5A-CDA8-4525-9CEA-7C12DAA9B038}"/>
                  </a:ext>
                </a:extLst>
              </p:cNvPr>
              <p:cNvSpPr/>
              <p:nvPr userDrawn="1"/>
            </p:nvSpPr>
            <p:spPr>
              <a:xfrm>
                <a:off x="0" y="-622640"/>
                <a:ext cx="342900" cy="342900"/>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0" name="Oval 9">
                <a:extLst>
                  <a:ext uri="{FF2B5EF4-FFF2-40B4-BE49-F238E27FC236}">
                    <a16:creationId xmlns:a16="http://schemas.microsoft.com/office/drawing/2014/main" id="{1A9EF669-0DFE-46C7-ADA4-B2F744CEFD57}"/>
                  </a:ext>
                </a:extLst>
              </p:cNvPr>
              <p:cNvSpPr/>
              <p:nvPr userDrawn="1"/>
            </p:nvSpPr>
            <p:spPr>
              <a:xfrm>
                <a:off x="496429" y="-622640"/>
                <a:ext cx="342900" cy="342900"/>
              </a:xfrm>
              <a:prstGeom prst="ellipse">
                <a:avLst/>
              </a:prstGeom>
              <a:solidFill>
                <a:srgbClr val="E3000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1" name="Oval 10">
                <a:extLst>
                  <a:ext uri="{FF2B5EF4-FFF2-40B4-BE49-F238E27FC236}">
                    <a16:creationId xmlns:a16="http://schemas.microsoft.com/office/drawing/2014/main" id="{429F5FEB-A67C-4E11-B1DB-0E9A78040D11}"/>
                  </a:ext>
                </a:extLst>
              </p:cNvPr>
              <p:cNvSpPr/>
              <p:nvPr userDrawn="1"/>
            </p:nvSpPr>
            <p:spPr>
              <a:xfrm>
                <a:off x="992858" y="-622640"/>
                <a:ext cx="342900" cy="342900"/>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2" name="Oval 11">
                <a:extLst>
                  <a:ext uri="{FF2B5EF4-FFF2-40B4-BE49-F238E27FC236}">
                    <a16:creationId xmlns:a16="http://schemas.microsoft.com/office/drawing/2014/main" id="{B6B98DB7-3535-45B0-8725-7D1B0AFC2415}"/>
                  </a:ext>
                </a:extLst>
              </p:cNvPr>
              <p:cNvSpPr/>
              <p:nvPr userDrawn="1"/>
            </p:nvSpPr>
            <p:spPr>
              <a:xfrm>
                <a:off x="1489287" y="-622640"/>
                <a:ext cx="342900" cy="342900"/>
              </a:xfrm>
              <a:prstGeom prst="ellips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3" name="Oval 12">
                <a:extLst>
                  <a:ext uri="{FF2B5EF4-FFF2-40B4-BE49-F238E27FC236}">
                    <a16:creationId xmlns:a16="http://schemas.microsoft.com/office/drawing/2014/main" id="{05D08777-A987-4171-8872-8501034F2BBB}"/>
                  </a:ext>
                </a:extLst>
              </p:cNvPr>
              <p:cNvSpPr/>
              <p:nvPr userDrawn="1"/>
            </p:nvSpPr>
            <p:spPr>
              <a:xfrm>
                <a:off x="1985716" y="-622640"/>
                <a:ext cx="342900" cy="342900"/>
              </a:xfrm>
              <a:prstGeom prst="ellipse">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24000" rIns="91440" bIns="0" numCol="1" spcCol="0" rtlCol="0" fromWordArt="0" anchor="t" anchorCtr="0" forceAA="0" compatLnSpc="1">
                <a:prstTxWarp prst="textNoShape">
                  <a:avLst/>
                </a:prstTxWarp>
                <a:noAutofit/>
              </a:bodyPr>
              <a:lstStyle/>
              <a:p>
                <a:pPr lvl="0" algn="ctr">
                  <a:lnSpc>
                    <a:spcPct val="90000"/>
                  </a:lnSpc>
                </a:pPr>
                <a:endParaRPr lang="en-US" sz="1350" b="1" err="1">
                  <a:solidFill>
                    <a:schemeClr val="bg1"/>
                  </a:solidFill>
                </a:endParaRPr>
              </a:p>
            </p:txBody>
          </p:sp>
        </p:grpSp>
      </p:grpSp>
      <p:sp>
        <p:nvSpPr>
          <p:cNvPr id="24" name="Title 23">
            <a:extLst>
              <a:ext uri="{FF2B5EF4-FFF2-40B4-BE49-F238E27FC236}">
                <a16:creationId xmlns:a16="http://schemas.microsoft.com/office/drawing/2014/main" id="{F6D1AB0F-DBE5-4661-A226-C27BD6ECF2A3}"/>
              </a:ext>
            </a:extLst>
          </p:cNvPr>
          <p:cNvSpPr>
            <a:spLocks noGrp="1"/>
          </p:cNvSpPr>
          <p:nvPr>
            <p:ph type="title"/>
          </p:nvPr>
        </p:nvSpPr>
        <p:spPr>
          <a:xfrm>
            <a:off x="228600" y="175645"/>
            <a:ext cx="8686800" cy="539999"/>
          </a:xfrm>
          <a:prstGeom prst="rect">
            <a:avLst/>
          </a:prstGeom>
        </p:spPr>
        <p:txBody>
          <a:bodyPr lIns="0"/>
          <a:lstStyle>
            <a:lvl1pPr algn="ctr">
              <a:defRPr/>
            </a:lvl1pPr>
          </a:lstStyle>
          <a:p>
            <a:r>
              <a:rPr lang="en-US"/>
              <a:t>Click to edit Master title style</a:t>
            </a:r>
          </a:p>
        </p:txBody>
      </p:sp>
    </p:spTree>
    <p:extLst>
      <p:ext uri="{BB962C8B-B14F-4D97-AF65-F5344CB8AC3E}">
        <p14:creationId xmlns:p14="http://schemas.microsoft.com/office/powerpoint/2010/main" val="1695135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Kun titel">
    <p:bg>
      <p:bgPr>
        <a:solidFill>
          <a:srgbClr val="40B5E8"/>
        </a:solidFill>
        <a:effectLst/>
      </p:bgPr>
    </p:bg>
    <p:spTree>
      <p:nvGrpSpPr>
        <p:cNvPr id="1" name=""/>
        <p:cNvGrpSpPr/>
        <p:nvPr/>
      </p:nvGrpSpPr>
      <p:grpSpPr>
        <a:xfrm>
          <a:off x="0" y="0"/>
          <a:ext cx="0" cy="0"/>
          <a:chOff x="0" y="0"/>
          <a:chExt cx="0" cy="0"/>
        </a:xfrm>
      </p:grpSpPr>
      <p:sp>
        <p:nvSpPr>
          <p:cNvPr id="22" name="Rektangel 21"/>
          <p:cNvSpPr/>
          <p:nvPr userDrawn="1"/>
        </p:nvSpPr>
        <p:spPr>
          <a:xfrm>
            <a:off x="118534" y="4449588"/>
            <a:ext cx="4263728" cy="693913"/>
          </a:xfrm>
          <a:prstGeom prst="rect">
            <a:avLst/>
          </a:prstGeom>
          <a:solidFill>
            <a:srgbClr val="40B5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400" dirty="0"/>
          </a:p>
        </p:txBody>
      </p:sp>
      <p:pic>
        <p:nvPicPr>
          <p:cNvPr id="5" name="Billede 4" descr="grafik_pps_striber_neg-03.eps"/>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a:off x="7990101" y="-82751"/>
            <a:ext cx="1908000" cy="1409427"/>
          </a:xfrm>
          <a:prstGeom prst="rect">
            <a:avLst/>
          </a:prstGeom>
        </p:spPr>
      </p:pic>
      <p:pic>
        <p:nvPicPr>
          <p:cNvPr id="3" name="Billed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5000" y="1903500"/>
            <a:ext cx="3275845" cy="1314453"/>
          </a:xfrm>
          <a:prstGeom prst="rect">
            <a:avLst/>
          </a:prstGeom>
        </p:spPr>
      </p:pic>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35100" y="2257200"/>
            <a:ext cx="1945390" cy="628652"/>
          </a:xfrm>
          <a:prstGeom prst="rect">
            <a:avLst/>
          </a:prstGeom>
        </p:spPr>
      </p:pic>
    </p:spTree>
    <p:extLst>
      <p:ext uri="{BB962C8B-B14F-4D97-AF65-F5344CB8AC3E}">
        <p14:creationId xmlns:p14="http://schemas.microsoft.com/office/powerpoint/2010/main" val="317177924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Kun titel">
    <p:bg>
      <p:bgPr>
        <a:solidFill>
          <a:srgbClr val="40B5E8"/>
        </a:solidFill>
        <a:effectLst/>
      </p:bgPr>
    </p:bg>
    <p:spTree>
      <p:nvGrpSpPr>
        <p:cNvPr id="1" name=""/>
        <p:cNvGrpSpPr/>
        <p:nvPr/>
      </p:nvGrpSpPr>
      <p:grpSpPr>
        <a:xfrm>
          <a:off x="0" y="0"/>
          <a:ext cx="0" cy="0"/>
          <a:chOff x="0" y="0"/>
          <a:chExt cx="0" cy="0"/>
        </a:xfrm>
      </p:grpSpPr>
      <p:sp>
        <p:nvSpPr>
          <p:cNvPr id="6" name="Pladsholder til diasnummer 5"/>
          <p:cNvSpPr>
            <a:spLocks noGrp="1"/>
          </p:cNvSpPr>
          <p:nvPr>
            <p:ph type="sldNum" sz="quarter" idx="4"/>
          </p:nvPr>
        </p:nvSpPr>
        <p:spPr>
          <a:xfrm>
            <a:off x="8148606" y="4802055"/>
            <a:ext cx="538199" cy="273844"/>
          </a:xfrm>
          <a:prstGeom prst="rect">
            <a:avLst/>
          </a:prstGeom>
        </p:spPr>
        <p:txBody>
          <a:bodyPr vert="horz" lIns="0" tIns="0" rIns="0" bIns="0" rtlCol="0" anchor="b" anchorCtr="0"/>
          <a:lstStyle>
            <a:lvl1pPr algn="r">
              <a:defRPr sz="800">
                <a:solidFill>
                  <a:schemeClr val="bg1"/>
                </a:solidFill>
                <a:latin typeface="+mn-lt"/>
              </a:defRPr>
            </a:lvl1pPr>
          </a:lstStyle>
          <a:p>
            <a:fld id="{5C39DA56-9315-1840-B796-A32D64388665}" type="slidenum">
              <a:rPr lang="da-DK" smtClean="0"/>
              <a:pPr/>
              <a:t>‹#›</a:t>
            </a:fld>
            <a:endParaRPr lang="da-DK" dirty="0"/>
          </a:p>
        </p:txBody>
      </p:sp>
      <p:pic>
        <p:nvPicPr>
          <p:cNvPr id="7" name="Billede 6" descr="grafik_pps_striber_neg-03.eps"/>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a:off x="7990101" y="-82751"/>
            <a:ext cx="1908000" cy="1409427"/>
          </a:xfrm>
          <a:prstGeom prst="rect">
            <a:avLst/>
          </a:prstGeom>
        </p:spPr>
      </p:pic>
      <p:sp>
        <p:nvSpPr>
          <p:cNvPr id="8" name="Titel 1"/>
          <p:cNvSpPr>
            <a:spLocks noGrp="1"/>
          </p:cNvSpPr>
          <p:nvPr>
            <p:ph type="title"/>
          </p:nvPr>
        </p:nvSpPr>
        <p:spPr>
          <a:xfrm>
            <a:off x="654424" y="1837940"/>
            <a:ext cx="7879976" cy="1143000"/>
          </a:xfrm>
        </p:spPr>
        <p:txBody>
          <a:bodyPr vert="horz" lIns="91440" tIns="45720" rIns="91440" bIns="45720" rtlCol="0" anchor="ctr">
            <a:normAutofit fontScale="92500" lnSpcReduction="20000"/>
          </a:bodyPr>
          <a:lstStyle>
            <a:lvl1pPr algn="ctr">
              <a:defRPr lang="da-DK" sz="4400" cap="all">
                <a:solidFill>
                  <a:srgbClr val="FFFFFF"/>
                </a:solidFill>
                <a:latin typeface="Calibri" panose="020F0502020204030204" pitchFamily="34" charset="0"/>
                <a:cs typeface="+mj-cs"/>
              </a:defRPr>
            </a:lvl1pPr>
          </a:lstStyle>
          <a:p>
            <a:pPr marL="0" lvl="0" algn="ctr"/>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Tree>
    <p:extLst>
      <p:ext uri="{BB962C8B-B14F-4D97-AF65-F5344CB8AC3E}">
        <p14:creationId xmlns:p14="http://schemas.microsoft.com/office/powerpoint/2010/main" val="217400551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spTree>
    <p:extLst>
      <p:ext uri="{BB962C8B-B14F-4D97-AF65-F5344CB8AC3E}">
        <p14:creationId xmlns:p14="http://schemas.microsoft.com/office/powerpoint/2010/main" val="99047465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19890"/>
            <a:ext cx="648000" cy="648000"/>
          </a:xfrm>
          <a:prstGeom prst="rect">
            <a:avLst/>
          </a:prstGeom>
        </p:spPr>
      </p:pic>
      <p:sp>
        <p:nvSpPr>
          <p:cNvPr id="10" name="Tekstfelt 9"/>
          <p:cNvSpPr txBox="1"/>
          <p:nvPr userDrawn="1"/>
        </p:nvSpPr>
        <p:spPr>
          <a:xfrm>
            <a:off x="1136700" y="163118"/>
            <a:ext cx="6872846" cy="900112"/>
          </a:xfrm>
          <a:prstGeom prst="rect">
            <a:avLst/>
          </a:prstGeom>
        </p:spPr>
        <p:txBody>
          <a:bodyPr vert="horz" lIns="68580" tIns="34290" rIns="68580" bIns="34290" rtlCol="0" anchor="ctr" anchorCtr="0">
            <a:normAutofit/>
          </a:bodyPr>
          <a:lstStyle>
            <a:lvl1pPr lvl="0" indent="0">
              <a:spcBef>
                <a:spcPts val="0"/>
              </a:spcBef>
              <a:buFontTx/>
              <a:buNone/>
              <a:defRPr sz="2400" b="0" i="0" cap="all">
                <a:latin typeface="Calibri Light"/>
              </a:defRPr>
            </a:lvl1pPr>
            <a:lvl2pPr marL="742950" indent="-285750">
              <a:spcBef>
                <a:spcPct val="20000"/>
              </a:spcBef>
              <a:buFont typeface="Arial"/>
              <a:buChar char="–"/>
              <a:defRPr sz="1600" b="0" i="0">
                <a:solidFill>
                  <a:srgbClr val="2A465A"/>
                </a:solidFill>
              </a:defRPr>
            </a:lvl2pPr>
            <a:lvl3pPr marL="1143000" indent="-228600">
              <a:spcBef>
                <a:spcPct val="20000"/>
              </a:spcBef>
              <a:buFont typeface="Arial"/>
              <a:buChar char="•"/>
              <a:defRPr sz="1600" b="0" i="0">
                <a:solidFill>
                  <a:srgbClr val="2A465A"/>
                </a:solidFill>
              </a:defRPr>
            </a:lvl3pPr>
            <a:lvl4pPr marL="1600200" indent="-228600">
              <a:spcBef>
                <a:spcPct val="20000"/>
              </a:spcBef>
              <a:buFont typeface="Arial"/>
              <a:buChar char="–"/>
              <a:defRPr sz="1600" b="0" i="0">
                <a:solidFill>
                  <a:srgbClr val="2A465A"/>
                </a:solidFill>
              </a:defRPr>
            </a:lvl4pPr>
            <a:lvl5pPr marL="2057400" indent="-228600">
              <a:spcBef>
                <a:spcPct val="20000"/>
              </a:spcBef>
              <a:buFont typeface="Arial"/>
              <a:buChar char="»"/>
              <a:defRPr sz="1600" b="0" i="0">
                <a:solidFill>
                  <a:srgbClr val="2A465A"/>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da-DK" sz="1800" dirty="0"/>
              <a:t>HIGH SPEED PRODUCT </a:t>
            </a:r>
            <a:br>
              <a:rPr lang="da-DK" sz="1800" dirty="0"/>
            </a:br>
            <a:r>
              <a:rPr lang="da-DK" sz="1800" dirty="0"/>
              <a:t>DEVELOPMENT</a:t>
            </a:r>
          </a:p>
        </p:txBody>
      </p:sp>
    </p:spTree>
    <p:extLst>
      <p:ext uri="{BB962C8B-B14F-4D97-AF65-F5344CB8AC3E}">
        <p14:creationId xmlns:p14="http://schemas.microsoft.com/office/powerpoint/2010/main" val="1053522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Slide Image/with 2 Captions/Yellow">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CAFD9A-BF04-4E47-8365-610CC400143A}"/>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319426B3-204B-8A4A-A085-33504537DF7A}"/>
              </a:ext>
            </a:extLst>
          </p:cNvPr>
          <p:cNvSpPr>
            <a:spLocks noGrp="1"/>
          </p:cNvSpPr>
          <p:nvPr>
            <p:ph type="pic" sz="quarter" idx="13"/>
          </p:nvPr>
        </p:nvSpPr>
        <p:spPr>
          <a:xfrm>
            <a:off x="180000" y="180000"/>
            <a:ext cx="8784000" cy="4446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10" name="Text Placeholder 3">
            <a:extLst>
              <a:ext uri="{FF2B5EF4-FFF2-40B4-BE49-F238E27FC236}">
                <a16:creationId xmlns:a16="http://schemas.microsoft.com/office/drawing/2014/main" id="{08B3AFF4-E2DF-DD48-8B6E-1539565BAA1E}"/>
              </a:ext>
            </a:extLst>
          </p:cNvPr>
          <p:cNvSpPr>
            <a:spLocks noGrp="1"/>
          </p:cNvSpPr>
          <p:nvPr>
            <p:ph type="body" sz="quarter" idx="15" hasCustomPrompt="1"/>
          </p:nvPr>
        </p:nvSpPr>
        <p:spPr>
          <a:xfrm>
            <a:off x="0" y="3888000"/>
            <a:ext cx="3240000" cy="518400"/>
          </a:xfrm>
          <a:solidFill>
            <a:srgbClr val="009BD7"/>
          </a:solidFill>
        </p:spPr>
        <p:txBody>
          <a:bodyPr wrap="none" lIns="180000" tIns="0" rIns="180000" bIns="36000" anchor="ctr">
            <a:spAutoFit/>
          </a:bodyPr>
          <a:lstStyle>
            <a:lvl1pPr marL="0" indent="0">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Optional caption</a:t>
            </a:r>
          </a:p>
        </p:txBody>
      </p:sp>
      <p:sp>
        <p:nvSpPr>
          <p:cNvPr id="15" name="Text Placeholder 3">
            <a:extLst>
              <a:ext uri="{FF2B5EF4-FFF2-40B4-BE49-F238E27FC236}">
                <a16:creationId xmlns:a16="http://schemas.microsoft.com/office/drawing/2014/main" id="{CF5DC08D-7C42-AD40-A95A-E0F1DC5714BE}"/>
              </a:ext>
            </a:extLst>
          </p:cNvPr>
          <p:cNvSpPr>
            <a:spLocks noGrp="1"/>
          </p:cNvSpPr>
          <p:nvPr userDrawn="1">
            <p:ph type="body" sz="quarter" idx="17" hasCustomPrompt="1"/>
          </p:nvPr>
        </p:nvSpPr>
        <p:spPr>
          <a:xfrm>
            <a:off x="5904000" y="450379"/>
            <a:ext cx="3240000" cy="518400"/>
          </a:xfrm>
          <a:solidFill>
            <a:srgbClr val="009BD7"/>
          </a:solidFill>
        </p:spPr>
        <p:txBody>
          <a:bodyPr wrap="none" lIns="180000" tIns="0" rIns="180000" bIns="36000" anchor="ctr">
            <a:spAutoFit/>
          </a:bodyPr>
          <a:lstStyle>
            <a:lvl1pPr marL="0" indent="0" algn="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Optional caption</a:t>
            </a:r>
          </a:p>
        </p:txBody>
      </p:sp>
      <p:sp>
        <p:nvSpPr>
          <p:cNvPr id="9" name="Footer Placeholder 4">
            <a:extLst>
              <a:ext uri="{FF2B5EF4-FFF2-40B4-BE49-F238E27FC236}">
                <a16:creationId xmlns:a16="http://schemas.microsoft.com/office/drawing/2014/main" id="{6A465B6D-7CE7-5344-9907-F03BB6F78CC6}"/>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11" name="Slide Number Placeholder 5">
            <a:extLst>
              <a:ext uri="{FF2B5EF4-FFF2-40B4-BE49-F238E27FC236}">
                <a16:creationId xmlns:a16="http://schemas.microsoft.com/office/drawing/2014/main" id="{B6ECBE06-1B4C-C449-9FD3-F91E746A6F5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12" name="Footer Placeholder 4">
            <a:extLst>
              <a:ext uri="{FF2B5EF4-FFF2-40B4-BE49-F238E27FC236}">
                <a16:creationId xmlns:a16="http://schemas.microsoft.com/office/drawing/2014/main" id="{57B36010-D7B0-4176-A5CF-E710B45A6455}"/>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62854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23077"/>
            <a:ext cx="648000" cy="648000"/>
          </a:xfrm>
          <a:prstGeom prst="rect">
            <a:avLst/>
          </a:prstGeom>
        </p:spPr>
      </p:pic>
      <p:sp>
        <p:nvSpPr>
          <p:cNvPr id="10" name="Tekstfelt 9"/>
          <p:cNvSpPr txBox="1"/>
          <p:nvPr userDrawn="1"/>
        </p:nvSpPr>
        <p:spPr>
          <a:xfrm>
            <a:off x="1136700" y="163118"/>
            <a:ext cx="6872846" cy="900112"/>
          </a:xfrm>
          <a:prstGeom prst="rect">
            <a:avLst/>
          </a:prstGeom>
        </p:spPr>
        <p:txBody>
          <a:bodyPr vert="horz" lIns="68580" tIns="34290" rIns="68580" bIns="34290" rtlCol="0" anchor="ctr" anchorCtr="0">
            <a:normAutofit/>
          </a:bodyPr>
          <a:lstStyle>
            <a:lvl1pPr lvl="0" indent="0">
              <a:spcBef>
                <a:spcPts val="0"/>
              </a:spcBef>
              <a:buFontTx/>
              <a:buNone/>
              <a:defRPr sz="2400" b="0" i="0" cap="all">
                <a:latin typeface="Calibri Light"/>
              </a:defRPr>
            </a:lvl1pPr>
            <a:lvl2pPr marL="742950" indent="-285750">
              <a:spcBef>
                <a:spcPct val="20000"/>
              </a:spcBef>
              <a:buFont typeface="Arial"/>
              <a:buChar char="–"/>
              <a:defRPr sz="1600" b="0" i="0">
                <a:solidFill>
                  <a:srgbClr val="2A465A"/>
                </a:solidFill>
              </a:defRPr>
            </a:lvl2pPr>
            <a:lvl3pPr marL="1143000" indent="-228600">
              <a:spcBef>
                <a:spcPct val="20000"/>
              </a:spcBef>
              <a:buFont typeface="Arial"/>
              <a:buChar char="•"/>
              <a:defRPr sz="1600" b="0" i="0">
                <a:solidFill>
                  <a:srgbClr val="2A465A"/>
                </a:solidFill>
              </a:defRPr>
            </a:lvl3pPr>
            <a:lvl4pPr marL="1600200" indent="-228600">
              <a:spcBef>
                <a:spcPct val="20000"/>
              </a:spcBef>
              <a:buFont typeface="Arial"/>
              <a:buChar char="–"/>
              <a:defRPr sz="1600" b="0" i="0">
                <a:solidFill>
                  <a:srgbClr val="2A465A"/>
                </a:solidFill>
              </a:defRPr>
            </a:lvl4pPr>
            <a:lvl5pPr marL="2057400" indent="-228600">
              <a:spcBef>
                <a:spcPct val="20000"/>
              </a:spcBef>
              <a:buFont typeface="Arial"/>
              <a:buChar char="»"/>
              <a:defRPr sz="1600" b="0" i="0">
                <a:solidFill>
                  <a:srgbClr val="2A465A"/>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da-DK" sz="1800" dirty="0"/>
              <a:t>MODULAR PRODUCTION PLATFORMS</a:t>
            </a:r>
          </a:p>
          <a:p>
            <a:pPr lvl="0"/>
            <a:r>
              <a:rPr lang="da-DK" sz="1800" dirty="0"/>
              <a:t>FOR HIGH SPEED RAMP-UP</a:t>
            </a:r>
          </a:p>
        </p:txBody>
      </p:sp>
    </p:spTree>
    <p:extLst>
      <p:ext uri="{BB962C8B-B14F-4D97-AF65-F5344CB8AC3E}">
        <p14:creationId xmlns:p14="http://schemas.microsoft.com/office/powerpoint/2010/main" val="347300357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15735"/>
            <a:ext cx="648000" cy="648000"/>
          </a:xfrm>
          <a:prstGeom prst="rect">
            <a:avLst/>
          </a:prstGeom>
        </p:spPr>
      </p:pic>
      <p:sp>
        <p:nvSpPr>
          <p:cNvPr id="9" name="Tekstfelt 8"/>
          <p:cNvSpPr txBox="1"/>
          <p:nvPr userDrawn="1"/>
        </p:nvSpPr>
        <p:spPr>
          <a:xfrm>
            <a:off x="1136700" y="163118"/>
            <a:ext cx="6649988" cy="900112"/>
          </a:xfrm>
          <a:prstGeom prst="rect">
            <a:avLst/>
          </a:prstGeom>
        </p:spPr>
        <p:txBody>
          <a:bodyPr vert="horz" lIns="68580" tIns="34290" rIns="68580" bIns="34290" rtlCol="0" anchor="ctr" anchorCtr="0">
            <a:normAutofit/>
          </a:bodyPr>
          <a:lstStyle>
            <a:lvl1pPr lvl="0" indent="0">
              <a:spcBef>
                <a:spcPts val="0"/>
              </a:spcBef>
              <a:buFontTx/>
              <a:buNone/>
              <a:defRPr sz="2400" b="0" i="0" cap="all">
                <a:latin typeface="Calibri Light"/>
              </a:defRPr>
            </a:lvl1pPr>
            <a:lvl2pPr marL="742950" indent="-285750">
              <a:spcBef>
                <a:spcPct val="20000"/>
              </a:spcBef>
              <a:buFont typeface="Arial"/>
              <a:buChar char="–"/>
              <a:defRPr sz="1600" b="0" i="0">
                <a:solidFill>
                  <a:srgbClr val="2A465A"/>
                </a:solidFill>
              </a:defRPr>
            </a:lvl2pPr>
            <a:lvl3pPr marL="1143000" indent="-228600">
              <a:spcBef>
                <a:spcPct val="20000"/>
              </a:spcBef>
              <a:buFont typeface="Arial"/>
              <a:buChar char="•"/>
              <a:defRPr sz="1600" b="0" i="0">
                <a:solidFill>
                  <a:srgbClr val="2A465A"/>
                </a:solidFill>
              </a:defRPr>
            </a:lvl3pPr>
            <a:lvl4pPr marL="1600200" indent="-228600">
              <a:spcBef>
                <a:spcPct val="20000"/>
              </a:spcBef>
              <a:buFont typeface="Arial"/>
              <a:buChar char="–"/>
              <a:defRPr sz="1600" b="0" i="0">
                <a:solidFill>
                  <a:srgbClr val="2A465A"/>
                </a:solidFill>
              </a:defRPr>
            </a:lvl4pPr>
            <a:lvl5pPr marL="2057400" indent="-228600">
              <a:spcBef>
                <a:spcPct val="20000"/>
              </a:spcBef>
              <a:buFont typeface="Arial"/>
              <a:buChar char="»"/>
              <a:defRPr sz="1600" b="0" i="0">
                <a:solidFill>
                  <a:srgbClr val="2A465A"/>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da-DK" sz="1800" dirty="0"/>
              <a:t>3D PRINT AND NEW</a:t>
            </a:r>
          </a:p>
          <a:p>
            <a:pPr lvl="0"/>
            <a:r>
              <a:rPr lang="da-DK" sz="1800" dirty="0"/>
              <a:t>PRODUCTION PROCESSES</a:t>
            </a:r>
          </a:p>
        </p:txBody>
      </p:sp>
    </p:spTree>
    <p:extLst>
      <p:ext uri="{BB962C8B-B14F-4D97-AF65-F5344CB8AC3E}">
        <p14:creationId xmlns:p14="http://schemas.microsoft.com/office/powerpoint/2010/main" val="45526981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15735"/>
            <a:ext cx="648000" cy="648000"/>
          </a:xfrm>
          <a:prstGeom prst="rect">
            <a:avLst/>
          </a:prstGeom>
        </p:spPr>
      </p:pic>
      <p:sp>
        <p:nvSpPr>
          <p:cNvPr id="8" name="Tekstfelt 7"/>
          <p:cNvSpPr txBox="1"/>
          <p:nvPr userDrawn="1"/>
        </p:nvSpPr>
        <p:spPr>
          <a:xfrm>
            <a:off x="1136700" y="163118"/>
            <a:ext cx="6592838" cy="900112"/>
          </a:xfrm>
          <a:prstGeom prst="rect">
            <a:avLst/>
          </a:prstGeom>
        </p:spPr>
        <p:txBody>
          <a:bodyPr vert="horz" lIns="68580" tIns="34290" rIns="68580" bIns="34290" rtlCol="0" anchor="ctr" anchorCtr="0">
            <a:normAutofit/>
          </a:bodyPr>
          <a:lstStyle>
            <a:lvl1pPr lvl="0" indent="0">
              <a:spcBef>
                <a:spcPts val="0"/>
              </a:spcBef>
              <a:buFontTx/>
              <a:buNone/>
              <a:defRPr sz="2400" b="0" i="0" cap="all">
                <a:latin typeface="Calibri Light"/>
              </a:defRPr>
            </a:lvl1pPr>
            <a:lvl2pPr marL="742950" indent="-285750">
              <a:spcBef>
                <a:spcPct val="20000"/>
              </a:spcBef>
              <a:buFont typeface="Arial"/>
              <a:buChar char="–"/>
              <a:defRPr sz="1600" b="0" i="0">
                <a:solidFill>
                  <a:srgbClr val="2A465A"/>
                </a:solidFill>
              </a:defRPr>
            </a:lvl2pPr>
            <a:lvl3pPr marL="1143000" indent="-228600">
              <a:spcBef>
                <a:spcPct val="20000"/>
              </a:spcBef>
              <a:buFont typeface="Arial"/>
              <a:buChar char="•"/>
              <a:defRPr sz="1600" b="0" i="0">
                <a:solidFill>
                  <a:srgbClr val="2A465A"/>
                </a:solidFill>
              </a:defRPr>
            </a:lvl3pPr>
            <a:lvl4pPr marL="1600200" indent="-228600">
              <a:spcBef>
                <a:spcPct val="20000"/>
              </a:spcBef>
              <a:buFont typeface="Arial"/>
              <a:buChar char="–"/>
              <a:defRPr sz="1600" b="0" i="0">
                <a:solidFill>
                  <a:srgbClr val="2A465A"/>
                </a:solidFill>
              </a:defRPr>
            </a:lvl4pPr>
            <a:lvl5pPr marL="2057400" indent="-228600">
              <a:spcBef>
                <a:spcPct val="20000"/>
              </a:spcBef>
              <a:buFont typeface="Arial"/>
              <a:buChar char="»"/>
              <a:defRPr sz="1600" b="0" i="0">
                <a:solidFill>
                  <a:srgbClr val="2A465A"/>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da-DK" sz="1800" dirty="0"/>
              <a:t>MODEL BASED SUPPLY</a:t>
            </a:r>
          </a:p>
          <a:p>
            <a:pPr lvl="0"/>
            <a:r>
              <a:rPr lang="da-DK" sz="1800" dirty="0"/>
              <a:t>CHAIN DEVELOPMENT</a:t>
            </a:r>
          </a:p>
        </p:txBody>
      </p:sp>
    </p:spTree>
    <p:extLst>
      <p:ext uri="{BB962C8B-B14F-4D97-AF65-F5344CB8AC3E}">
        <p14:creationId xmlns:p14="http://schemas.microsoft.com/office/powerpoint/2010/main" val="236696056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15735"/>
            <a:ext cx="648000" cy="648000"/>
          </a:xfrm>
          <a:prstGeom prst="rect">
            <a:avLst/>
          </a:prstGeom>
        </p:spPr>
      </p:pic>
      <p:sp>
        <p:nvSpPr>
          <p:cNvPr id="9" name="Tekstfelt 8"/>
          <p:cNvSpPr txBox="1"/>
          <p:nvPr userDrawn="1"/>
        </p:nvSpPr>
        <p:spPr>
          <a:xfrm>
            <a:off x="1136700" y="163118"/>
            <a:ext cx="4692600" cy="900112"/>
          </a:xfrm>
          <a:prstGeom prst="rect">
            <a:avLst/>
          </a:prstGeom>
        </p:spPr>
        <p:txBody>
          <a:bodyPr vert="horz" lIns="68580" tIns="34290" rIns="68580" bIns="34290" rtlCol="0" anchor="ctr" anchorCtr="0">
            <a:normAutofit/>
          </a:bodyPr>
          <a:lstStyle>
            <a:lvl1pPr lvl="0" indent="0">
              <a:spcBef>
                <a:spcPts val="0"/>
              </a:spcBef>
              <a:buFontTx/>
              <a:buNone/>
              <a:defRPr sz="2400" b="0" i="0" cap="all">
                <a:latin typeface="Calibri Light"/>
              </a:defRPr>
            </a:lvl1pPr>
            <a:lvl2pPr marL="742950" indent="-285750">
              <a:spcBef>
                <a:spcPct val="20000"/>
              </a:spcBef>
              <a:buFont typeface="Arial"/>
              <a:buChar char="–"/>
              <a:defRPr sz="1600" b="0" i="0">
                <a:solidFill>
                  <a:srgbClr val="2A465A"/>
                </a:solidFill>
              </a:defRPr>
            </a:lvl2pPr>
            <a:lvl3pPr marL="1143000" indent="-228600">
              <a:spcBef>
                <a:spcPct val="20000"/>
              </a:spcBef>
              <a:buFont typeface="Arial"/>
              <a:buChar char="•"/>
              <a:defRPr sz="1600" b="0" i="0">
                <a:solidFill>
                  <a:srgbClr val="2A465A"/>
                </a:solidFill>
              </a:defRPr>
            </a:lvl3pPr>
            <a:lvl4pPr marL="1600200" indent="-228600">
              <a:spcBef>
                <a:spcPct val="20000"/>
              </a:spcBef>
              <a:buFont typeface="Arial"/>
              <a:buChar char="–"/>
              <a:defRPr sz="1600" b="0" i="0">
                <a:solidFill>
                  <a:srgbClr val="2A465A"/>
                </a:solidFill>
              </a:defRPr>
            </a:lvl4pPr>
            <a:lvl5pPr marL="2057400" indent="-228600">
              <a:spcBef>
                <a:spcPct val="20000"/>
              </a:spcBef>
              <a:buFont typeface="Arial"/>
              <a:buChar char="»"/>
              <a:defRPr sz="1600" b="0" i="0">
                <a:solidFill>
                  <a:srgbClr val="2A465A"/>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da-DK" sz="1800" dirty="0"/>
              <a:t>DIGITALIZATION </a:t>
            </a:r>
          </a:p>
          <a:p>
            <a:pPr lvl="0"/>
            <a:r>
              <a:rPr lang="da-DK" sz="1800" dirty="0"/>
              <a:t>OF SUPPLY CHAINS</a:t>
            </a:r>
          </a:p>
        </p:txBody>
      </p:sp>
    </p:spTree>
    <p:extLst>
      <p:ext uri="{BB962C8B-B14F-4D97-AF65-F5344CB8AC3E}">
        <p14:creationId xmlns:p14="http://schemas.microsoft.com/office/powerpoint/2010/main" val="278378891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6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15865"/>
            <a:ext cx="648000" cy="648000"/>
          </a:xfrm>
          <a:prstGeom prst="rect">
            <a:avLst/>
          </a:prstGeom>
        </p:spPr>
      </p:pic>
      <p:sp>
        <p:nvSpPr>
          <p:cNvPr id="10" name="Tekstfelt 9"/>
          <p:cNvSpPr txBox="1"/>
          <p:nvPr userDrawn="1"/>
        </p:nvSpPr>
        <p:spPr>
          <a:xfrm>
            <a:off x="1136700" y="163118"/>
            <a:ext cx="4692600" cy="900112"/>
          </a:xfrm>
          <a:prstGeom prst="rect">
            <a:avLst/>
          </a:prstGeom>
        </p:spPr>
        <p:txBody>
          <a:bodyPr vert="horz" lIns="68580" tIns="34290" rIns="68580" bIns="34290" rtlCol="0" anchor="ctr" anchorCtr="0">
            <a:normAutofit/>
          </a:bodyPr>
          <a:lstStyle>
            <a:lvl1pPr lvl="0" indent="0">
              <a:spcBef>
                <a:spcPts val="0"/>
              </a:spcBef>
              <a:buFontTx/>
              <a:buNone/>
              <a:defRPr sz="2400" b="0" i="0" cap="all">
                <a:latin typeface="Calibri Light"/>
              </a:defRPr>
            </a:lvl1pPr>
            <a:lvl2pPr marL="742950" indent="-285750">
              <a:spcBef>
                <a:spcPct val="20000"/>
              </a:spcBef>
              <a:buFont typeface="Arial"/>
              <a:buChar char="–"/>
              <a:defRPr sz="1600" b="0" i="0">
                <a:solidFill>
                  <a:srgbClr val="2A465A"/>
                </a:solidFill>
              </a:defRPr>
            </a:lvl2pPr>
            <a:lvl3pPr marL="1143000" indent="-228600">
              <a:spcBef>
                <a:spcPct val="20000"/>
              </a:spcBef>
              <a:buFont typeface="Arial"/>
              <a:buChar char="•"/>
              <a:defRPr sz="1600" b="0" i="0">
                <a:solidFill>
                  <a:srgbClr val="2A465A"/>
                </a:solidFill>
              </a:defRPr>
            </a:lvl3pPr>
            <a:lvl4pPr marL="1600200" indent="-228600">
              <a:spcBef>
                <a:spcPct val="20000"/>
              </a:spcBef>
              <a:buFont typeface="Arial"/>
              <a:buChar char="–"/>
              <a:defRPr sz="1600" b="0" i="0">
                <a:solidFill>
                  <a:srgbClr val="2A465A"/>
                </a:solidFill>
              </a:defRPr>
            </a:lvl4pPr>
            <a:lvl5pPr marL="2057400" indent="-228600">
              <a:spcBef>
                <a:spcPct val="20000"/>
              </a:spcBef>
              <a:buFont typeface="Arial"/>
              <a:buChar char="»"/>
              <a:defRPr sz="1600" b="0" i="0">
                <a:solidFill>
                  <a:srgbClr val="2A465A"/>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da-DK" sz="1800" dirty="0"/>
              <a:t>LIFELONG PRODUCT </a:t>
            </a:r>
          </a:p>
          <a:p>
            <a:pPr lvl="0"/>
            <a:r>
              <a:rPr lang="da-DK" sz="1800" dirty="0"/>
              <a:t>CUSTOMIZATION</a:t>
            </a:r>
          </a:p>
        </p:txBody>
      </p:sp>
    </p:spTree>
    <p:extLst>
      <p:ext uri="{BB962C8B-B14F-4D97-AF65-F5344CB8AC3E}">
        <p14:creationId xmlns:p14="http://schemas.microsoft.com/office/powerpoint/2010/main" val="350993534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7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15735"/>
            <a:ext cx="648000" cy="648000"/>
          </a:xfrm>
          <a:prstGeom prst="rect">
            <a:avLst/>
          </a:prstGeom>
        </p:spPr>
      </p:pic>
      <p:sp>
        <p:nvSpPr>
          <p:cNvPr id="9" name="Tekstfelt 8"/>
          <p:cNvSpPr txBox="1"/>
          <p:nvPr userDrawn="1"/>
        </p:nvSpPr>
        <p:spPr>
          <a:xfrm>
            <a:off x="1136700" y="163118"/>
            <a:ext cx="4692600" cy="900112"/>
          </a:xfrm>
          <a:prstGeom prst="rect">
            <a:avLst/>
          </a:prstGeom>
        </p:spPr>
        <p:txBody>
          <a:bodyPr vert="horz" lIns="68580" tIns="34290" rIns="68580" bIns="34290" rtlCol="0" anchor="ctr" anchorCtr="0">
            <a:normAutofit/>
          </a:bodyPr>
          <a:lstStyle>
            <a:lvl1pPr lvl="0" indent="0">
              <a:spcBef>
                <a:spcPts val="0"/>
              </a:spcBef>
              <a:buFontTx/>
              <a:buNone/>
              <a:defRPr sz="2400" b="0" i="0" cap="all">
                <a:latin typeface="Calibri Light"/>
              </a:defRPr>
            </a:lvl1pPr>
            <a:lvl2pPr marL="742950" indent="-285750">
              <a:spcBef>
                <a:spcPct val="20000"/>
              </a:spcBef>
              <a:buFont typeface="Arial"/>
              <a:buChar char="–"/>
              <a:defRPr sz="1600" b="0" i="0">
                <a:solidFill>
                  <a:srgbClr val="2A465A"/>
                </a:solidFill>
              </a:defRPr>
            </a:lvl2pPr>
            <a:lvl3pPr marL="1143000" indent="-228600">
              <a:spcBef>
                <a:spcPct val="20000"/>
              </a:spcBef>
              <a:buFont typeface="Arial"/>
              <a:buChar char="•"/>
              <a:defRPr sz="1600" b="0" i="0">
                <a:solidFill>
                  <a:srgbClr val="2A465A"/>
                </a:solidFill>
              </a:defRPr>
            </a:lvl3pPr>
            <a:lvl4pPr marL="1600200" indent="-228600">
              <a:spcBef>
                <a:spcPct val="20000"/>
              </a:spcBef>
              <a:buFont typeface="Arial"/>
              <a:buChar char="–"/>
              <a:defRPr sz="1600" b="0" i="0">
                <a:solidFill>
                  <a:srgbClr val="2A465A"/>
                </a:solidFill>
              </a:defRPr>
            </a:lvl4pPr>
            <a:lvl5pPr marL="2057400" indent="-228600">
              <a:spcBef>
                <a:spcPct val="20000"/>
              </a:spcBef>
              <a:buFont typeface="Arial"/>
              <a:buChar char="»"/>
              <a:defRPr sz="1600" b="0" i="0">
                <a:solidFill>
                  <a:srgbClr val="2A465A"/>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da-DK" sz="1800" dirty="0"/>
              <a:t>THE ”NEW” MANUFACTURING </a:t>
            </a:r>
          </a:p>
          <a:p>
            <a:pPr lvl="0"/>
            <a:r>
              <a:rPr lang="da-DK" sz="1800" dirty="0"/>
              <a:t>PARADIGM</a:t>
            </a:r>
          </a:p>
        </p:txBody>
      </p:sp>
    </p:spTree>
    <p:extLst>
      <p:ext uri="{BB962C8B-B14F-4D97-AF65-F5344CB8AC3E}">
        <p14:creationId xmlns:p14="http://schemas.microsoft.com/office/powerpoint/2010/main" val="13519257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315866"/>
            <a:ext cx="648667" cy="648667"/>
          </a:xfrm>
          <a:prstGeom prst="rect">
            <a:avLst/>
          </a:prstGeom>
        </p:spPr>
      </p:pic>
      <p:sp>
        <p:nvSpPr>
          <p:cNvPr id="10" name="Tekstfelt 9"/>
          <p:cNvSpPr txBox="1"/>
          <p:nvPr userDrawn="1"/>
        </p:nvSpPr>
        <p:spPr>
          <a:xfrm>
            <a:off x="1136700" y="172113"/>
            <a:ext cx="4692600" cy="900112"/>
          </a:xfrm>
          <a:prstGeom prst="rect">
            <a:avLst/>
          </a:prstGeom>
        </p:spPr>
        <p:txBody>
          <a:bodyPr vert="horz" lIns="68580" tIns="34290" rIns="68580" bIns="34290" rtlCol="0" anchor="ctr" anchorCtr="0">
            <a:normAutofit/>
          </a:bodyPr>
          <a:lstStyle>
            <a:lvl1pPr lvl="0" indent="0">
              <a:spcBef>
                <a:spcPts val="0"/>
              </a:spcBef>
              <a:buFontTx/>
              <a:buNone/>
              <a:defRPr sz="2400" b="0" i="0" cap="all">
                <a:latin typeface="Calibri Light"/>
              </a:defRPr>
            </a:lvl1pPr>
            <a:lvl2pPr marL="742950" indent="-285750">
              <a:spcBef>
                <a:spcPct val="20000"/>
              </a:spcBef>
              <a:buFont typeface="Arial"/>
              <a:buChar char="–"/>
              <a:defRPr sz="1600" b="0" i="0">
                <a:solidFill>
                  <a:srgbClr val="2A465A"/>
                </a:solidFill>
              </a:defRPr>
            </a:lvl2pPr>
            <a:lvl3pPr marL="1143000" indent="-228600">
              <a:spcBef>
                <a:spcPct val="20000"/>
              </a:spcBef>
              <a:buFont typeface="Arial"/>
              <a:buChar char="•"/>
              <a:defRPr sz="1600" b="0" i="0">
                <a:solidFill>
                  <a:srgbClr val="2A465A"/>
                </a:solidFill>
              </a:defRPr>
            </a:lvl3pPr>
            <a:lvl4pPr marL="1600200" indent="-228600">
              <a:spcBef>
                <a:spcPct val="20000"/>
              </a:spcBef>
              <a:buFont typeface="Arial"/>
              <a:buChar char="–"/>
              <a:defRPr sz="1600" b="0" i="0">
                <a:solidFill>
                  <a:srgbClr val="2A465A"/>
                </a:solidFill>
              </a:defRPr>
            </a:lvl4pPr>
            <a:lvl5pPr marL="2057400" indent="-228600">
              <a:spcBef>
                <a:spcPct val="20000"/>
              </a:spcBef>
              <a:buFont typeface="Arial"/>
              <a:buChar char="»"/>
              <a:defRPr sz="1600" b="0" i="0">
                <a:solidFill>
                  <a:srgbClr val="2A465A"/>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da-DK" sz="1800" dirty="0"/>
              <a:t>HYPER FLEXIBLE </a:t>
            </a:r>
          </a:p>
          <a:p>
            <a:pPr lvl="0"/>
            <a:r>
              <a:rPr lang="da-DK" sz="1800" dirty="0"/>
              <a:t>AUTOMATION</a:t>
            </a:r>
          </a:p>
        </p:txBody>
      </p:sp>
    </p:spTree>
    <p:extLst>
      <p:ext uri="{BB962C8B-B14F-4D97-AF65-F5344CB8AC3E}">
        <p14:creationId xmlns:p14="http://schemas.microsoft.com/office/powerpoint/2010/main" val="150574587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9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spTree>
    <p:extLst>
      <p:ext uri="{BB962C8B-B14F-4D97-AF65-F5344CB8AC3E}">
        <p14:creationId xmlns:p14="http://schemas.microsoft.com/office/powerpoint/2010/main" val="264400050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sp>
        <p:nvSpPr>
          <p:cNvPr id="12" name="Pladsholder til tekst 11"/>
          <p:cNvSpPr>
            <a:spLocks noGrp="1"/>
          </p:cNvSpPr>
          <p:nvPr>
            <p:ph type="body" sz="quarter" idx="13"/>
          </p:nvPr>
        </p:nvSpPr>
        <p:spPr>
          <a:xfrm>
            <a:off x="1136700" y="162000"/>
            <a:ext cx="4692600" cy="899100"/>
          </a:xfrm>
        </p:spPr>
        <p:txBody>
          <a:bodyPr anchor="ctr" anchorCtr="0">
            <a:normAutofit/>
          </a:bodyPr>
          <a:lstStyle>
            <a:lvl1pPr marL="0" indent="0">
              <a:spcBef>
                <a:spcPts val="0"/>
              </a:spcBef>
              <a:buFontTx/>
              <a:buNone/>
              <a:defRPr sz="1800" cap="all">
                <a:solidFill>
                  <a:schemeClr val="tx1"/>
                </a:solidFill>
                <a:latin typeface="Calibri Light"/>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319891"/>
            <a:ext cx="646157" cy="646157"/>
          </a:xfrm>
          <a:prstGeom prst="rect">
            <a:avLst/>
          </a:prstGeom>
          <a:noFill/>
          <a:ln>
            <a:noFill/>
          </a:ln>
        </p:spPr>
      </p:pic>
    </p:spTree>
    <p:extLst>
      <p:ext uri="{BB962C8B-B14F-4D97-AF65-F5344CB8AC3E}">
        <p14:creationId xmlns:p14="http://schemas.microsoft.com/office/powerpoint/2010/main" val="221891975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8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Pladsholder til dato 3"/>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23078"/>
            <a:ext cx="651934" cy="651934"/>
          </a:xfrm>
          <a:prstGeom prst="rect">
            <a:avLst/>
          </a:prstGeom>
        </p:spPr>
      </p:pic>
      <p:sp>
        <p:nvSpPr>
          <p:cNvPr id="9" name="Pladsholder til tekst 11"/>
          <p:cNvSpPr>
            <a:spLocks noGrp="1"/>
          </p:cNvSpPr>
          <p:nvPr>
            <p:ph type="body" sz="quarter" idx="13"/>
          </p:nvPr>
        </p:nvSpPr>
        <p:spPr>
          <a:xfrm>
            <a:off x="1136700" y="162000"/>
            <a:ext cx="4692600" cy="899100"/>
          </a:xfrm>
        </p:spPr>
        <p:txBody>
          <a:bodyPr anchor="ctr" anchorCtr="0">
            <a:normAutofit/>
          </a:bodyPr>
          <a:lstStyle>
            <a:lvl1pPr marL="0" indent="0">
              <a:spcBef>
                <a:spcPts val="0"/>
              </a:spcBef>
              <a:buFontTx/>
              <a:buNone/>
              <a:defRPr sz="1800" cap="all">
                <a:solidFill>
                  <a:schemeClr val="tx1"/>
                </a:solidFill>
                <a:latin typeface="Calibri Light"/>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216243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Slide Media">
    <p:bg>
      <p:bgPr>
        <a:solidFill>
          <a:schemeClr val="tx2"/>
        </a:solidFill>
        <a:effectLst/>
      </p:bgPr>
    </p:bg>
    <p:spTree>
      <p:nvGrpSpPr>
        <p:cNvPr id="1" name=""/>
        <p:cNvGrpSpPr/>
        <p:nvPr/>
      </p:nvGrpSpPr>
      <p:grpSpPr>
        <a:xfrm>
          <a:off x="0" y="0"/>
          <a:ext cx="0" cy="0"/>
          <a:chOff x="0" y="0"/>
          <a:chExt cx="0" cy="0"/>
        </a:xfrm>
      </p:grpSpPr>
      <p:sp>
        <p:nvSpPr>
          <p:cNvPr id="7" name="Media Placeholder 5">
            <a:extLst>
              <a:ext uri="{FF2B5EF4-FFF2-40B4-BE49-F238E27FC236}">
                <a16:creationId xmlns:a16="http://schemas.microsoft.com/office/drawing/2014/main" id="{DD30E4DE-71CA-FF44-A71F-8E720BED143E}"/>
              </a:ext>
            </a:extLst>
          </p:cNvPr>
          <p:cNvSpPr>
            <a:spLocks noGrp="1"/>
          </p:cNvSpPr>
          <p:nvPr>
            <p:ph type="media" sz="quarter" idx="14"/>
          </p:nvPr>
        </p:nvSpPr>
        <p:spPr>
          <a:xfrm>
            <a:off x="179388" y="177800"/>
            <a:ext cx="8785225" cy="4446588"/>
          </a:xfrm>
          <a:solidFill>
            <a:schemeClr val="tx1"/>
          </a:solidFill>
        </p:spPr>
        <p:txBody>
          <a:bodyPr lIns="72000" tIns="36000">
            <a:normAutofit/>
          </a:bodyPr>
          <a:lstStyle>
            <a:lvl1pPr marL="0" indent="0">
              <a:buNone/>
              <a:defRPr sz="1800">
                <a:solidFill>
                  <a:schemeClr val="bg2"/>
                </a:solidFill>
              </a:defRPr>
            </a:lvl1pPr>
          </a:lstStyle>
          <a:p>
            <a:endParaRPr lang="en-US"/>
          </a:p>
        </p:txBody>
      </p:sp>
      <p:sp>
        <p:nvSpPr>
          <p:cNvPr id="5" name="Footer Placeholder 4">
            <a:extLst>
              <a:ext uri="{FF2B5EF4-FFF2-40B4-BE49-F238E27FC236}">
                <a16:creationId xmlns:a16="http://schemas.microsoft.com/office/drawing/2014/main" id="{FCBC69DE-3B3A-8344-87A5-FC3E5784F662}"/>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6" name="Slide Number Placeholder 5">
            <a:extLst>
              <a:ext uri="{FF2B5EF4-FFF2-40B4-BE49-F238E27FC236}">
                <a16:creationId xmlns:a16="http://schemas.microsoft.com/office/drawing/2014/main" id="{181AF572-8309-5945-B3AA-F0E3C16718E6}"/>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8" name="Footer Placeholder 4">
            <a:extLst>
              <a:ext uri="{FF2B5EF4-FFF2-40B4-BE49-F238E27FC236}">
                <a16:creationId xmlns:a16="http://schemas.microsoft.com/office/drawing/2014/main" id="{14762852-DD5C-4ACF-9474-CA0F2B4AA81B}"/>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157500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7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Pladsholder til dato 3"/>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15735"/>
            <a:ext cx="648000" cy="648000"/>
          </a:xfrm>
          <a:prstGeom prst="rect">
            <a:avLst/>
          </a:prstGeom>
        </p:spPr>
      </p:pic>
      <p:sp>
        <p:nvSpPr>
          <p:cNvPr id="9" name="Pladsholder til tekst 11"/>
          <p:cNvSpPr>
            <a:spLocks noGrp="1"/>
          </p:cNvSpPr>
          <p:nvPr>
            <p:ph type="body" sz="quarter" idx="13"/>
          </p:nvPr>
        </p:nvSpPr>
        <p:spPr>
          <a:xfrm>
            <a:off x="1136700" y="162000"/>
            <a:ext cx="4692600" cy="899100"/>
          </a:xfrm>
        </p:spPr>
        <p:txBody>
          <a:bodyPr anchor="ctr" anchorCtr="0">
            <a:normAutofit/>
          </a:bodyPr>
          <a:lstStyle>
            <a:lvl1pPr marL="0" indent="0">
              <a:spcBef>
                <a:spcPts val="0"/>
              </a:spcBef>
              <a:buFontTx/>
              <a:buNone/>
              <a:defRPr sz="1800" cap="all">
                <a:solidFill>
                  <a:schemeClr val="tx1"/>
                </a:solidFill>
                <a:latin typeface="Calibri Light"/>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9344970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6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Pladsholder til dato 3"/>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305761"/>
            <a:ext cx="657975" cy="657975"/>
          </a:xfrm>
          <a:prstGeom prst="rect">
            <a:avLst/>
          </a:prstGeom>
        </p:spPr>
      </p:pic>
      <p:sp>
        <p:nvSpPr>
          <p:cNvPr id="9" name="Pladsholder til tekst 11"/>
          <p:cNvSpPr>
            <a:spLocks noGrp="1"/>
          </p:cNvSpPr>
          <p:nvPr>
            <p:ph type="body" sz="quarter" idx="13"/>
          </p:nvPr>
        </p:nvSpPr>
        <p:spPr>
          <a:xfrm>
            <a:off x="1136700" y="162000"/>
            <a:ext cx="4692600" cy="899100"/>
          </a:xfrm>
        </p:spPr>
        <p:txBody>
          <a:bodyPr anchor="ctr" anchorCtr="0">
            <a:normAutofit/>
          </a:bodyPr>
          <a:lstStyle>
            <a:lvl1pPr marL="0" indent="0">
              <a:spcBef>
                <a:spcPts val="0"/>
              </a:spcBef>
              <a:buFontTx/>
              <a:buNone/>
              <a:defRPr sz="1800" cap="all">
                <a:solidFill>
                  <a:schemeClr val="tx1"/>
                </a:solidFill>
                <a:latin typeface="Calibri Light"/>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69728153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5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Pladsholder til dato 3"/>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315736"/>
            <a:ext cx="650667" cy="650667"/>
          </a:xfrm>
          <a:prstGeom prst="rect">
            <a:avLst/>
          </a:prstGeom>
        </p:spPr>
      </p:pic>
      <p:sp>
        <p:nvSpPr>
          <p:cNvPr id="9" name="Pladsholder til tekst 11"/>
          <p:cNvSpPr>
            <a:spLocks noGrp="1"/>
          </p:cNvSpPr>
          <p:nvPr>
            <p:ph type="body" sz="quarter" idx="13"/>
          </p:nvPr>
        </p:nvSpPr>
        <p:spPr>
          <a:xfrm>
            <a:off x="1136700" y="162000"/>
            <a:ext cx="4692600" cy="899100"/>
          </a:xfrm>
        </p:spPr>
        <p:txBody>
          <a:bodyPr anchor="ctr" anchorCtr="0">
            <a:normAutofit/>
          </a:bodyPr>
          <a:lstStyle>
            <a:lvl1pPr marL="0" indent="0">
              <a:spcBef>
                <a:spcPts val="0"/>
              </a:spcBef>
              <a:buFontTx/>
              <a:buNone/>
              <a:defRPr sz="1800" cap="all">
                <a:solidFill>
                  <a:schemeClr val="tx1"/>
                </a:solidFill>
                <a:latin typeface="Calibri Light"/>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82439576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Pladsholder til dato 3"/>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15865"/>
            <a:ext cx="648000" cy="648000"/>
          </a:xfrm>
          <a:prstGeom prst="rect">
            <a:avLst/>
          </a:prstGeom>
        </p:spPr>
      </p:pic>
      <p:sp>
        <p:nvSpPr>
          <p:cNvPr id="9" name="Pladsholder til tekst 11"/>
          <p:cNvSpPr>
            <a:spLocks noGrp="1"/>
          </p:cNvSpPr>
          <p:nvPr>
            <p:ph type="body" sz="quarter" idx="13"/>
          </p:nvPr>
        </p:nvSpPr>
        <p:spPr>
          <a:xfrm>
            <a:off x="1136700" y="162000"/>
            <a:ext cx="4692600" cy="899100"/>
          </a:xfrm>
        </p:spPr>
        <p:txBody>
          <a:bodyPr anchor="ctr" anchorCtr="0">
            <a:normAutofit/>
          </a:bodyPr>
          <a:lstStyle>
            <a:lvl1pPr marL="0" indent="0">
              <a:spcBef>
                <a:spcPts val="0"/>
              </a:spcBef>
              <a:buFontTx/>
              <a:buNone/>
              <a:defRPr sz="1800" cap="all">
                <a:solidFill>
                  <a:schemeClr val="tx1"/>
                </a:solidFill>
                <a:latin typeface="Calibri Light"/>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22422316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Pladsholder til dato 3"/>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15735"/>
            <a:ext cx="648000" cy="648000"/>
          </a:xfrm>
          <a:prstGeom prst="rect">
            <a:avLst/>
          </a:prstGeom>
        </p:spPr>
      </p:pic>
      <p:sp>
        <p:nvSpPr>
          <p:cNvPr id="9" name="Pladsholder til tekst 11"/>
          <p:cNvSpPr>
            <a:spLocks noGrp="1"/>
          </p:cNvSpPr>
          <p:nvPr>
            <p:ph type="body" sz="quarter" idx="13"/>
          </p:nvPr>
        </p:nvSpPr>
        <p:spPr>
          <a:xfrm>
            <a:off x="1136700" y="162000"/>
            <a:ext cx="4692600" cy="899100"/>
          </a:xfrm>
        </p:spPr>
        <p:txBody>
          <a:bodyPr anchor="ctr" anchorCtr="0">
            <a:normAutofit/>
          </a:bodyPr>
          <a:lstStyle>
            <a:lvl1pPr marL="0" indent="0">
              <a:spcBef>
                <a:spcPts val="0"/>
              </a:spcBef>
              <a:buFontTx/>
              <a:buNone/>
              <a:defRPr sz="1800" cap="all">
                <a:solidFill>
                  <a:schemeClr val="tx1"/>
                </a:solidFill>
                <a:latin typeface="Calibri Light"/>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88921536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Pladsholder til dato 3"/>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15865"/>
            <a:ext cx="648000" cy="648000"/>
          </a:xfrm>
          <a:prstGeom prst="rect">
            <a:avLst/>
          </a:prstGeom>
        </p:spPr>
      </p:pic>
      <p:sp>
        <p:nvSpPr>
          <p:cNvPr id="8" name="Pladsholder til tekst 11"/>
          <p:cNvSpPr>
            <a:spLocks noGrp="1"/>
          </p:cNvSpPr>
          <p:nvPr>
            <p:ph type="body" sz="quarter" idx="13"/>
          </p:nvPr>
        </p:nvSpPr>
        <p:spPr>
          <a:xfrm>
            <a:off x="1136700" y="162000"/>
            <a:ext cx="4692600" cy="899100"/>
          </a:xfrm>
        </p:spPr>
        <p:txBody>
          <a:bodyPr anchor="ctr" anchorCtr="0">
            <a:normAutofit/>
          </a:bodyPr>
          <a:lstStyle>
            <a:lvl1pPr marL="0" indent="0">
              <a:spcBef>
                <a:spcPts val="0"/>
              </a:spcBef>
              <a:buFontTx/>
              <a:buNone/>
              <a:defRPr sz="1800" cap="all">
                <a:solidFill>
                  <a:schemeClr val="tx1"/>
                </a:solidFill>
                <a:latin typeface="Calibri Light"/>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85754907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29"/>
            <a:ext cx="8229600" cy="857250"/>
          </a:xfrm>
        </p:spPr>
        <p:txBody>
          <a:bodyPr/>
          <a:lstStyle>
            <a:lvl1pPr>
              <a:defRPr sz="3200">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indhold 2"/>
          <p:cNvSpPr>
            <a:spLocks noGrp="1"/>
          </p:cNvSpPr>
          <p:nvPr>
            <p:ph idx="1"/>
          </p:nvPr>
        </p:nvSpPr>
        <p:spPr>
          <a:xfrm>
            <a:off x="457200" y="2000251"/>
            <a:ext cx="8229600" cy="25943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Pladsholder til dato 3"/>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15735"/>
            <a:ext cx="648000" cy="648000"/>
          </a:xfrm>
          <a:prstGeom prst="rect">
            <a:avLst/>
          </a:prstGeom>
        </p:spPr>
      </p:pic>
      <p:sp>
        <p:nvSpPr>
          <p:cNvPr id="9" name="Pladsholder til tekst 11"/>
          <p:cNvSpPr>
            <a:spLocks noGrp="1"/>
          </p:cNvSpPr>
          <p:nvPr>
            <p:ph type="body" sz="quarter" idx="13"/>
          </p:nvPr>
        </p:nvSpPr>
        <p:spPr>
          <a:xfrm>
            <a:off x="1136700" y="162000"/>
            <a:ext cx="4692600" cy="899100"/>
          </a:xfrm>
        </p:spPr>
        <p:txBody>
          <a:bodyPr anchor="ctr" anchorCtr="0">
            <a:normAutofit/>
          </a:bodyPr>
          <a:lstStyle>
            <a:lvl1pPr marL="0" indent="0">
              <a:spcBef>
                <a:spcPts val="0"/>
              </a:spcBef>
              <a:buFontTx/>
              <a:buNone/>
              <a:defRPr sz="1800" cap="all">
                <a:solidFill>
                  <a:schemeClr val="tx1"/>
                </a:solidFill>
                <a:latin typeface="Calibri Light"/>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417421762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7" name="Pladsholder til diasnummer 6"/>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sp>
        <p:nvSpPr>
          <p:cNvPr id="9" name="Titel 1"/>
          <p:cNvSpPr>
            <a:spLocks noGrp="1"/>
          </p:cNvSpPr>
          <p:nvPr>
            <p:ph type="title"/>
          </p:nvPr>
        </p:nvSpPr>
        <p:spPr>
          <a:xfrm>
            <a:off x="457201" y="204791"/>
            <a:ext cx="3552038" cy="810959"/>
          </a:xfrm>
        </p:spPr>
        <p:txBody>
          <a:bodyPr anchor="b">
            <a:normAutofit/>
          </a:bodyPr>
          <a:lstStyle>
            <a:lvl1pPr algn="l">
              <a:defRPr sz="2000" b="1" cap="all">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10" name="Pladsholder til tekst 3"/>
          <p:cNvSpPr>
            <a:spLocks noGrp="1"/>
          </p:cNvSpPr>
          <p:nvPr>
            <p:ph type="body" sz="half" idx="13"/>
          </p:nvPr>
        </p:nvSpPr>
        <p:spPr>
          <a:xfrm>
            <a:off x="457201" y="1076329"/>
            <a:ext cx="3552038" cy="3273749"/>
          </a:xfrm>
        </p:spPr>
        <p:txBody>
          <a:bodyPr/>
          <a:lstStyle>
            <a:lvl1pPr marL="0" indent="0">
              <a:buNone/>
              <a:defRPr sz="1400">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Pladsholder til tekst 3"/>
          <p:cNvSpPr>
            <a:spLocks noGrp="1"/>
          </p:cNvSpPr>
          <p:nvPr>
            <p:ph type="body" sz="half" idx="14"/>
          </p:nvPr>
        </p:nvSpPr>
        <p:spPr>
          <a:xfrm>
            <a:off x="4268149" y="1076329"/>
            <a:ext cx="3552038" cy="3273749"/>
          </a:xfrm>
        </p:spPr>
        <p:txBody>
          <a:bodyPr/>
          <a:lstStyle>
            <a:lvl1pPr marL="0" indent="0">
              <a:buNone/>
              <a:defRPr sz="1400">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23" name="Pladsholder til indhold 22"/>
          <p:cNvSpPr>
            <a:spLocks noGrp="1"/>
          </p:cNvSpPr>
          <p:nvPr>
            <p:ph sz="quarter" idx="15" hasCustomPrompt="1"/>
          </p:nvPr>
        </p:nvSpPr>
        <p:spPr>
          <a:xfrm>
            <a:off x="4268794" y="204788"/>
            <a:ext cx="3551237" cy="810816"/>
          </a:xfrm>
        </p:spPr>
        <p:txBody>
          <a:bodyPr anchor="b" anchorCtr="0">
            <a:normAutofit/>
          </a:bodyPr>
          <a:lstStyle>
            <a:lvl1pPr marL="0" indent="0">
              <a:spcBef>
                <a:spcPts val="0"/>
              </a:spcBef>
              <a:buFontTx/>
              <a:buNone/>
              <a:defRPr sz="2000" b="1" i="0" cap="all" baseline="0">
                <a:latin typeface="+mn-lt"/>
                <a:cs typeface="Calibri"/>
              </a:defRPr>
            </a:lvl1pPr>
            <a:lvl2pPr marL="457189" indent="0">
              <a:buFontTx/>
              <a:buNone/>
              <a:defRPr sz="1600" b="1" i="0" cap="all" baseline="0">
                <a:latin typeface="Helvetica"/>
              </a:defRPr>
            </a:lvl2pPr>
            <a:lvl3pPr marL="914378" indent="0">
              <a:buFontTx/>
              <a:buNone/>
              <a:defRPr sz="1600" b="1" i="0" cap="all" baseline="0">
                <a:latin typeface="Helvetica"/>
              </a:defRPr>
            </a:lvl3pPr>
            <a:lvl4pPr marL="1371566" indent="0">
              <a:buFontTx/>
              <a:buNone/>
              <a:defRPr sz="1600" b="1" i="0" cap="all" baseline="0">
                <a:latin typeface="Helvetica"/>
              </a:defRPr>
            </a:lvl4pPr>
            <a:lvl5pPr marL="1828754" indent="0">
              <a:buFontTx/>
              <a:buNone/>
              <a:defRPr sz="1600" b="1" i="0" cap="all" baseline="0">
                <a:latin typeface="Helvetica"/>
              </a:defRPr>
            </a:lvl5pPr>
          </a:lstStyle>
          <a:p>
            <a:pPr lvl="0"/>
            <a:r>
              <a:rPr lang="da-DK" dirty="0"/>
              <a:t>Klik for at redigere i masteren</a:t>
            </a:r>
          </a:p>
        </p:txBody>
      </p:sp>
    </p:spTree>
    <p:extLst>
      <p:ext uri="{BB962C8B-B14F-4D97-AF65-F5344CB8AC3E}">
        <p14:creationId xmlns:p14="http://schemas.microsoft.com/office/powerpoint/2010/main" val="423384734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720222" y="3245062"/>
            <a:ext cx="3630113" cy="425054"/>
          </a:xfrm>
        </p:spPr>
        <p:txBody>
          <a:bodyPr anchor="b">
            <a:normAutofit/>
          </a:bodyPr>
          <a:lstStyle>
            <a:lvl1pPr algn="ctr">
              <a:defRPr sz="1400" b="1" cap="all">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ladsholder til billede 2"/>
          <p:cNvSpPr>
            <a:spLocks noGrp="1"/>
          </p:cNvSpPr>
          <p:nvPr>
            <p:ph type="pic" idx="1"/>
          </p:nvPr>
        </p:nvSpPr>
        <p:spPr>
          <a:xfrm>
            <a:off x="2884836" y="489919"/>
            <a:ext cx="3221928" cy="2416448"/>
          </a:xfrm>
        </p:spPr>
        <p:txBody>
          <a:bodyPr/>
          <a:lstStyle>
            <a:lvl1pPr marL="0" indent="0">
              <a:buNone/>
              <a:defRPr sz="3200">
                <a:latin typeface="+mn-lt"/>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da-DK" dirty="0"/>
          </a:p>
        </p:txBody>
      </p:sp>
      <p:sp>
        <p:nvSpPr>
          <p:cNvPr id="4" name="Pladsholder til tekst 3"/>
          <p:cNvSpPr>
            <a:spLocks noGrp="1"/>
          </p:cNvSpPr>
          <p:nvPr>
            <p:ph type="body" sz="half" idx="2"/>
          </p:nvPr>
        </p:nvSpPr>
        <p:spPr>
          <a:xfrm>
            <a:off x="2720222" y="3670119"/>
            <a:ext cx="3630113" cy="603647"/>
          </a:xfrm>
        </p:spPr>
        <p:txBody>
          <a:bodyPr/>
          <a:lstStyle>
            <a:lvl1pPr marL="0" indent="0" algn="ctr">
              <a:buNone/>
              <a:defRPr sz="1200" b="0" i="0">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5" name="Pladsholder til dato 4"/>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7" name="Pladsholder til diasnummer 6"/>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spTree>
    <p:extLst>
      <p:ext uri="{BB962C8B-B14F-4D97-AF65-F5344CB8AC3E}">
        <p14:creationId xmlns:p14="http://schemas.microsoft.com/office/powerpoint/2010/main" val="164243876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0" name="Pladsholder til billede 29"/>
          <p:cNvSpPr>
            <a:spLocks noGrp="1"/>
          </p:cNvSpPr>
          <p:nvPr>
            <p:ph type="pic" sz="quarter" idx="19"/>
          </p:nvPr>
        </p:nvSpPr>
        <p:spPr>
          <a:xfrm>
            <a:off x="1841503" y="1309689"/>
            <a:ext cx="1477963" cy="1108472"/>
          </a:xfrm>
        </p:spPr>
        <p:txBody>
          <a:bodyPr/>
          <a:lstStyle>
            <a:lvl1pPr>
              <a:defRPr>
                <a:latin typeface="+mn-lt"/>
              </a:defRPr>
            </a:lvl1pPr>
          </a:lstStyle>
          <a:p>
            <a:r>
              <a:rPr lang="en-US"/>
              <a:t>Click icon to add picture</a:t>
            </a:r>
            <a:endParaRPr lang="da-DK" dirty="0"/>
          </a:p>
        </p:txBody>
      </p:sp>
      <p:sp>
        <p:nvSpPr>
          <p:cNvPr id="37" name="Pladsholder til billede 36"/>
          <p:cNvSpPr>
            <a:spLocks noGrp="1"/>
          </p:cNvSpPr>
          <p:nvPr>
            <p:ph type="pic" sz="quarter" idx="21"/>
          </p:nvPr>
        </p:nvSpPr>
        <p:spPr>
          <a:xfrm>
            <a:off x="3824294" y="1309689"/>
            <a:ext cx="1476375" cy="1108472"/>
          </a:xfrm>
        </p:spPr>
        <p:txBody>
          <a:bodyPr/>
          <a:lstStyle>
            <a:lvl1pPr>
              <a:defRPr>
                <a:latin typeface="+mn-lt"/>
              </a:defRPr>
            </a:lvl1pPr>
          </a:lstStyle>
          <a:p>
            <a:r>
              <a:rPr lang="en-US"/>
              <a:t>Click icon to add picture</a:t>
            </a:r>
            <a:endParaRPr lang="da-DK"/>
          </a:p>
        </p:txBody>
      </p:sp>
      <p:sp>
        <p:nvSpPr>
          <p:cNvPr id="39" name="Pladsholder til billede 38"/>
          <p:cNvSpPr>
            <a:spLocks noGrp="1"/>
          </p:cNvSpPr>
          <p:nvPr>
            <p:ph type="pic" sz="quarter" idx="22"/>
          </p:nvPr>
        </p:nvSpPr>
        <p:spPr>
          <a:xfrm>
            <a:off x="5815019" y="1309689"/>
            <a:ext cx="1474787" cy="1108472"/>
          </a:xfrm>
        </p:spPr>
        <p:txBody>
          <a:bodyPr/>
          <a:lstStyle>
            <a:lvl1pPr>
              <a:defRPr>
                <a:latin typeface="+mn-lt"/>
              </a:defRPr>
            </a:lvl1pPr>
          </a:lstStyle>
          <a:p>
            <a:r>
              <a:rPr lang="en-US"/>
              <a:t>Click icon to add picture</a:t>
            </a:r>
            <a:endParaRPr lang="da-DK"/>
          </a:p>
        </p:txBody>
      </p:sp>
      <p:sp>
        <p:nvSpPr>
          <p:cNvPr id="2" name="Pladsholder til dato 1"/>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4" name="Pladsholder til diasnummer 3"/>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sp>
        <p:nvSpPr>
          <p:cNvPr id="8" name="Titel 1"/>
          <p:cNvSpPr>
            <a:spLocks noGrp="1"/>
          </p:cNvSpPr>
          <p:nvPr>
            <p:ph type="title" hasCustomPrompt="1"/>
          </p:nvPr>
        </p:nvSpPr>
        <p:spPr>
          <a:xfrm>
            <a:off x="1841500" y="205979"/>
            <a:ext cx="5448300" cy="857250"/>
          </a:xfrm>
        </p:spPr>
        <p:txBody>
          <a:bodyPr>
            <a:normAutofit/>
          </a:bodyPr>
          <a:lstStyle>
            <a:lvl1pPr algn="ctr">
              <a:defRPr sz="3200" baseline="0">
                <a:latin typeface="+mn-lt"/>
              </a:defRPr>
            </a:lvl1pPr>
          </a:lstStyle>
          <a:p>
            <a:r>
              <a:rPr lang="da-DK" dirty="0"/>
              <a:t>Klik for at redigere </a:t>
            </a:r>
            <a:br>
              <a:rPr lang="da-DK" dirty="0"/>
            </a:br>
            <a:r>
              <a:rPr lang="da-DK" dirty="0"/>
              <a:t>i masteren</a:t>
            </a:r>
          </a:p>
        </p:txBody>
      </p:sp>
      <p:sp>
        <p:nvSpPr>
          <p:cNvPr id="10" name="Pladsholder til tekst 3"/>
          <p:cNvSpPr>
            <a:spLocks noGrp="1"/>
          </p:cNvSpPr>
          <p:nvPr>
            <p:ph type="body" sz="half" idx="2"/>
          </p:nvPr>
        </p:nvSpPr>
        <p:spPr>
          <a:xfrm>
            <a:off x="1841501" y="3122017"/>
            <a:ext cx="1477270" cy="1362956"/>
          </a:xfrm>
        </p:spPr>
        <p:txBody>
          <a:bodyPr>
            <a:normAutofit/>
          </a:bodyPr>
          <a:lstStyle>
            <a:lvl1pPr marL="0" indent="0">
              <a:buNone/>
              <a:defRPr sz="1200">
                <a:latin typeface="+mn-lt"/>
                <a:cs typeface="Calibri"/>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2" name="Pladsholder til tekst 3"/>
          <p:cNvSpPr>
            <a:spLocks noGrp="1"/>
          </p:cNvSpPr>
          <p:nvPr>
            <p:ph type="body" sz="half" idx="13"/>
          </p:nvPr>
        </p:nvSpPr>
        <p:spPr>
          <a:xfrm>
            <a:off x="3824294" y="3122017"/>
            <a:ext cx="1476375" cy="1362956"/>
          </a:xfrm>
        </p:spPr>
        <p:txBody>
          <a:bodyPr>
            <a:normAutofit/>
          </a:bodyPr>
          <a:lstStyle>
            <a:lvl1pPr marL="0" indent="0">
              <a:buNone/>
              <a:defRPr sz="1200">
                <a:latin typeface="+mn-lt"/>
                <a:cs typeface="Calibri"/>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Pladsholder til tekst 3"/>
          <p:cNvSpPr>
            <a:spLocks noGrp="1"/>
          </p:cNvSpPr>
          <p:nvPr>
            <p:ph type="body" sz="half" idx="14"/>
          </p:nvPr>
        </p:nvSpPr>
        <p:spPr>
          <a:xfrm>
            <a:off x="5814750" y="3128971"/>
            <a:ext cx="1475050" cy="1362956"/>
          </a:xfrm>
        </p:spPr>
        <p:txBody>
          <a:bodyPr>
            <a:normAutofit/>
          </a:bodyPr>
          <a:lstStyle>
            <a:lvl1pPr marL="0" indent="0">
              <a:buNone/>
              <a:defRPr sz="1200">
                <a:latin typeface="+mn-lt"/>
                <a:cs typeface="Calibri"/>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8" name="Pladsholder til indhold 15"/>
          <p:cNvSpPr>
            <a:spLocks noGrp="1"/>
          </p:cNvSpPr>
          <p:nvPr>
            <p:ph sz="quarter" idx="17"/>
          </p:nvPr>
        </p:nvSpPr>
        <p:spPr>
          <a:xfrm>
            <a:off x="5815019" y="2677060"/>
            <a:ext cx="1481885" cy="389335"/>
          </a:xfrm>
        </p:spPr>
        <p:txBody>
          <a:bodyPr anchor="b" anchorCtr="0">
            <a:noAutofit/>
          </a:bodyPr>
          <a:lstStyle>
            <a:lvl1pPr marL="0" indent="0">
              <a:buFontTx/>
              <a:buNone/>
              <a:defRPr sz="1200" b="1" i="0" cap="all" baseline="0">
                <a:latin typeface="+mn-lt"/>
                <a:cs typeface="Calibri"/>
              </a:defRPr>
            </a:lvl1pPr>
            <a:lvl2pPr marL="457189" indent="0">
              <a:buFontTx/>
              <a:buNone/>
              <a:defRPr sz="1200" b="1" i="0" cap="all" baseline="0"/>
            </a:lvl2pPr>
            <a:lvl3pPr marL="914378" indent="0">
              <a:buFontTx/>
              <a:buNone/>
              <a:defRPr sz="1200" b="1" i="0" cap="all" baseline="0"/>
            </a:lvl3pPr>
            <a:lvl4pPr marL="1371566" indent="0">
              <a:buFontTx/>
              <a:buNone/>
              <a:defRPr sz="1200" b="1" i="0" cap="all" baseline="0"/>
            </a:lvl4pPr>
            <a:lvl5pPr marL="1828754" indent="0">
              <a:buFontTx/>
              <a:buNone/>
              <a:defRPr sz="1200" b="1" i="0" cap="all" baseline="0"/>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29" name="Pladsholder til indhold 13"/>
          <p:cNvSpPr>
            <a:spLocks noGrp="1"/>
          </p:cNvSpPr>
          <p:nvPr>
            <p:ph sz="quarter" idx="15"/>
          </p:nvPr>
        </p:nvSpPr>
        <p:spPr>
          <a:xfrm>
            <a:off x="1841503" y="2656244"/>
            <a:ext cx="1477963" cy="410148"/>
          </a:xfrm>
        </p:spPr>
        <p:txBody>
          <a:bodyPr lIns="108000" anchor="b" anchorCtr="0">
            <a:normAutofit/>
          </a:bodyPr>
          <a:lstStyle>
            <a:lvl1pPr marL="0" indent="0">
              <a:buFontTx/>
              <a:buNone/>
              <a:defRPr sz="1200" b="1" i="0" cap="all" baseline="0">
                <a:latin typeface="+mn-lt"/>
                <a:cs typeface="Calibri"/>
              </a:defRPr>
            </a:lvl1pPr>
            <a:lvl2pPr marL="457189" indent="0">
              <a:buFontTx/>
              <a:buNone/>
              <a:defRPr sz="1200" b="1" i="0" cap="all" baseline="0">
                <a:latin typeface="Helvetica"/>
              </a:defRPr>
            </a:lvl2pPr>
            <a:lvl3pPr marL="914378" indent="0">
              <a:buFontTx/>
              <a:buNone/>
              <a:defRPr sz="1200" b="1" i="0" cap="all" baseline="0">
                <a:latin typeface="Helvetica"/>
              </a:defRPr>
            </a:lvl3pPr>
            <a:lvl4pPr marL="1371566" indent="0">
              <a:buFontTx/>
              <a:buNone/>
              <a:defRPr sz="1200" b="1" i="0" cap="all" baseline="0">
                <a:latin typeface="Helvetica"/>
              </a:defRPr>
            </a:lvl4pPr>
            <a:lvl5pPr marL="1828754" indent="0">
              <a:buFontTx/>
              <a:buNone/>
              <a:defRPr sz="1200" b="1" i="0" cap="all" baseline="0">
                <a:latin typeface="Helvetica"/>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40" name="Pladsholder til indhold 13"/>
          <p:cNvSpPr>
            <a:spLocks noGrp="1"/>
          </p:cNvSpPr>
          <p:nvPr>
            <p:ph sz="quarter" idx="23"/>
          </p:nvPr>
        </p:nvSpPr>
        <p:spPr>
          <a:xfrm>
            <a:off x="3822487" y="2656244"/>
            <a:ext cx="1477963" cy="410148"/>
          </a:xfrm>
        </p:spPr>
        <p:txBody>
          <a:bodyPr lIns="108000" anchor="b" anchorCtr="0">
            <a:normAutofit/>
          </a:bodyPr>
          <a:lstStyle>
            <a:lvl1pPr marL="0" indent="0">
              <a:buFontTx/>
              <a:buNone/>
              <a:defRPr sz="1200" b="1" i="0" cap="all" baseline="0">
                <a:latin typeface="+mn-lt"/>
                <a:cs typeface="Calibri"/>
              </a:defRPr>
            </a:lvl1pPr>
            <a:lvl2pPr marL="457189" indent="0">
              <a:buFontTx/>
              <a:buNone/>
              <a:defRPr sz="1200" b="1" i="0" cap="all" baseline="0">
                <a:latin typeface="Helvetica"/>
              </a:defRPr>
            </a:lvl2pPr>
            <a:lvl3pPr marL="914378" indent="0">
              <a:buFontTx/>
              <a:buNone/>
              <a:defRPr sz="1200" b="1" i="0" cap="all" baseline="0">
                <a:latin typeface="Helvetica"/>
              </a:defRPr>
            </a:lvl3pPr>
            <a:lvl4pPr marL="1371566" indent="0">
              <a:buFontTx/>
              <a:buNone/>
              <a:defRPr sz="1200" b="1" i="0" cap="all" baseline="0">
                <a:latin typeface="Helvetica"/>
              </a:defRPr>
            </a:lvl4pPr>
            <a:lvl5pPr marL="1828754" indent="0">
              <a:buFontTx/>
              <a:buNone/>
              <a:defRPr sz="1200" b="1" i="0" cap="all" baseline="0">
                <a:latin typeface="Helvetica"/>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73709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Canvas/White">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2929D-F156-9C48-B260-17E5F395D4A8}"/>
              </a:ext>
            </a:extLst>
          </p:cNvPr>
          <p:cNvSpPr/>
          <p:nvPr userDrawn="1"/>
        </p:nvSpPr>
        <p:spPr>
          <a:xfrm>
            <a:off x="180000" y="192192"/>
            <a:ext cx="8784000" cy="444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CAFD9A-BF04-4E47-8365-610CC400143A}"/>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5B8F1994-B47D-CF49-8224-7AAB048BDE1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7" name="Slide Number Placeholder 5">
            <a:extLst>
              <a:ext uri="{FF2B5EF4-FFF2-40B4-BE49-F238E27FC236}">
                <a16:creationId xmlns:a16="http://schemas.microsoft.com/office/drawing/2014/main" id="{0A2C33BC-3633-2A4E-9512-7A75B439392D}"/>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0" name="Footer Placeholder 4">
            <a:extLst>
              <a:ext uri="{FF2B5EF4-FFF2-40B4-BE49-F238E27FC236}">
                <a16:creationId xmlns:a16="http://schemas.microsoft.com/office/drawing/2014/main" id="{487B4BDD-EE08-4B2D-874B-56E07A78F50A}"/>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425460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57206" y="1236786"/>
            <a:ext cx="4452457" cy="3255443"/>
          </a:xfrm>
        </p:spPr>
        <p:txBody>
          <a:bodyPr/>
          <a:lstStyle>
            <a:lvl1pPr marL="285743" indent="-285743">
              <a:buFont typeface="Arial"/>
              <a:buChar char="•"/>
              <a:defRPr sz="1400">
                <a:latin typeface="+mn-lt"/>
                <a:cs typeface="Calibri"/>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5" name="Pladsholder til dato 4"/>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7" name="Pladsholder til diasnummer 6"/>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sp>
        <p:nvSpPr>
          <p:cNvPr id="9" name="Pladsholder til billede 8"/>
          <p:cNvSpPr>
            <a:spLocks noGrp="1"/>
          </p:cNvSpPr>
          <p:nvPr>
            <p:ph type="pic" sz="quarter" idx="13"/>
          </p:nvPr>
        </p:nvSpPr>
        <p:spPr>
          <a:xfrm>
            <a:off x="5051830" y="1236786"/>
            <a:ext cx="3634970" cy="3255443"/>
          </a:xfrm>
        </p:spPr>
        <p:txBody>
          <a:bodyPr/>
          <a:lstStyle>
            <a:lvl1pPr>
              <a:defRPr>
                <a:latin typeface="+mn-lt"/>
              </a:defRPr>
            </a:lvl1pPr>
          </a:lstStyle>
          <a:p>
            <a:r>
              <a:rPr lang="en-US"/>
              <a:t>Click icon to add picture</a:t>
            </a:r>
            <a:endParaRPr lang="da-DK" dirty="0"/>
          </a:p>
        </p:txBody>
      </p:sp>
      <p:sp>
        <p:nvSpPr>
          <p:cNvPr id="10" name="Titel 1"/>
          <p:cNvSpPr>
            <a:spLocks noGrp="1"/>
          </p:cNvSpPr>
          <p:nvPr>
            <p:ph type="title"/>
          </p:nvPr>
        </p:nvSpPr>
        <p:spPr>
          <a:xfrm>
            <a:off x="457200" y="205979"/>
            <a:ext cx="8229600" cy="857250"/>
          </a:xfrm>
        </p:spPr>
        <p:txBody>
          <a:bodyPr/>
          <a:lstStyle>
            <a:lvl1pPr algn="l">
              <a:defRPr>
                <a:latin typeface="+mn-lt"/>
                <a:cs typeface="Calibri"/>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Tree>
    <p:extLst>
      <p:ext uri="{BB962C8B-B14F-4D97-AF65-F5344CB8AC3E}">
        <p14:creationId xmlns:p14="http://schemas.microsoft.com/office/powerpoint/2010/main" val="31784764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eldias">
    <p:bg>
      <p:bgPr>
        <a:solidFill>
          <a:srgbClr val="2A465A"/>
        </a:solidFill>
        <a:effectLst/>
      </p:bgPr>
    </p:bg>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592322" y="1684972"/>
            <a:ext cx="6217636" cy="2522942"/>
          </a:xfrm>
          <a:ln w="28575" cmpd="sng">
            <a:noFill/>
            <a:prstDash val="dash"/>
          </a:ln>
          <a:effectLst/>
        </p:spPr>
        <p:txBody>
          <a:bodyPr anchor="ctr" anchorCtr="0"/>
          <a:lstStyle>
            <a:lvl1pPr marL="0" indent="0" algn="ctr">
              <a:lnSpc>
                <a:spcPct val="100000"/>
              </a:lnSpc>
              <a:spcBef>
                <a:spcPts val="600"/>
              </a:spcBef>
              <a:spcAft>
                <a:spcPts val="600"/>
              </a:spcAft>
              <a:buNone/>
              <a:defRPr b="0" i="1" baseline="0">
                <a:solidFill>
                  <a:schemeClr val="bg1"/>
                </a:solidFill>
                <a:latin typeface="+mn-lt"/>
                <a:cs typeface="Calibri"/>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a-DK" dirty="0" err="1"/>
              <a:t>Click</a:t>
            </a:r>
            <a:r>
              <a:rPr lang="da-DK" dirty="0"/>
              <a:t> to </a:t>
            </a:r>
            <a:r>
              <a:rPr lang="da-DK" dirty="0" err="1"/>
              <a:t>edit</a:t>
            </a:r>
            <a:r>
              <a:rPr lang="da-DK" dirty="0"/>
              <a:t> Master </a:t>
            </a:r>
            <a:r>
              <a:rPr lang="da-DK" dirty="0" err="1"/>
              <a:t>subtitle</a:t>
            </a:r>
            <a:r>
              <a:rPr lang="da-DK" dirty="0"/>
              <a:t> </a:t>
            </a:r>
            <a:r>
              <a:rPr lang="da-DK" dirty="0" err="1"/>
              <a:t>style</a:t>
            </a:r>
            <a:endParaRPr lang="da-DK" dirty="0"/>
          </a:p>
        </p:txBody>
      </p:sp>
      <p:sp>
        <p:nvSpPr>
          <p:cNvPr id="4" name="Pladsholder til dato 3"/>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sp>
        <p:nvSpPr>
          <p:cNvPr id="7" name="Titel 1"/>
          <p:cNvSpPr>
            <a:spLocks noGrp="1"/>
          </p:cNvSpPr>
          <p:nvPr>
            <p:ph type="title"/>
          </p:nvPr>
        </p:nvSpPr>
        <p:spPr>
          <a:xfrm>
            <a:off x="1592322" y="568640"/>
            <a:ext cx="6217636" cy="977933"/>
          </a:xfrm>
        </p:spPr>
        <p:txBody>
          <a:bodyPr>
            <a:normAutofit/>
          </a:bodyPr>
          <a:lstStyle>
            <a:lvl1pPr>
              <a:defRPr sz="2800">
                <a:solidFill>
                  <a:schemeClr val="bg1"/>
                </a:solidFill>
                <a:latin typeface="+mn-lt"/>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Tree>
    <p:extLst>
      <p:ext uri="{BB962C8B-B14F-4D97-AF65-F5344CB8AC3E}">
        <p14:creationId xmlns:p14="http://schemas.microsoft.com/office/powerpoint/2010/main" val="104645269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rgbClr val="2A465A"/>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p:spPr>
        <p:txBody>
          <a:bodyPr anchor="t"/>
          <a:lstStyle>
            <a:lvl1pPr algn="l">
              <a:defRPr sz="4000" b="1" cap="all">
                <a:solidFill>
                  <a:schemeClr val="bg1"/>
                </a:solidFill>
                <a:latin typeface="+mn-lt"/>
              </a:defRPr>
            </a:lvl1pPr>
          </a:lstStyle>
          <a:p>
            <a:r>
              <a:rPr lang="da-DK" dirty="0"/>
              <a:t>Tak for i dag!</a:t>
            </a:r>
          </a:p>
        </p:txBody>
      </p:sp>
      <p:sp>
        <p:nvSpPr>
          <p:cNvPr id="3" name="Pladsholder til tekst 2"/>
          <p:cNvSpPr>
            <a:spLocks noGrp="1"/>
          </p:cNvSpPr>
          <p:nvPr>
            <p:ph type="body" idx="1"/>
          </p:nvPr>
        </p:nvSpPr>
        <p:spPr>
          <a:xfrm>
            <a:off x="722313" y="2180035"/>
            <a:ext cx="7772400" cy="1125140"/>
          </a:xfrm>
        </p:spPr>
        <p:txBody>
          <a:bodyPr anchor="b"/>
          <a:lstStyle>
            <a:lvl1pPr marL="0" indent="0">
              <a:buNone/>
              <a:defRPr sz="2000">
                <a:solidFill>
                  <a:srgbClr val="40B5E8"/>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4" name="Pladsholder til dato 3"/>
          <p:cNvSpPr>
            <a:spLocks noGrp="1"/>
          </p:cNvSpPr>
          <p:nvPr>
            <p:ph type="dt" sz="half" idx="10"/>
          </p:nvPr>
        </p:nvSpPr>
        <p:spPr>
          <a:xfrm>
            <a:off x="6553201" y="4802055"/>
            <a:ext cx="1456346" cy="273844"/>
          </a:xfrm>
          <a:prstGeom prst="rect">
            <a:avLst/>
          </a:prstGeom>
        </p:spPr>
        <p:txBody>
          <a:bodyPr/>
          <a:lstStyle>
            <a:lvl1pPr>
              <a:defRPr>
                <a:latin typeface="+mn-lt"/>
              </a:defRPr>
            </a:lvl1pPr>
          </a:lstStyle>
          <a:p>
            <a:endParaRPr lang="da-DK" dirty="0"/>
          </a:p>
        </p:txBody>
      </p:sp>
      <p:sp>
        <p:nvSpPr>
          <p:cNvPr id="6" name="Pladsholder til diasnummer 5"/>
          <p:cNvSpPr>
            <a:spLocks noGrp="1"/>
          </p:cNvSpPr>
          <p:nvPr>
            <p:ph type="sldNum" sz="quarter" idx="12"/>
          </p:nvPr>
        </p:nvSpPr>
        <p:spPr/>
        <p:txBody>
          <a:bodyPr/>
          <a:lstStyle>
            <a:lvl1pPr>
              <a:defRPr>
                <a:latin typeface="+mn-lt"/>
              </a:defRPr>
            </a:lvl1pPr>
          </a:lstStyle>
          <a:p>
            <a:fld id="{5C39DA56-9315-1840-B796-A32D64388665}" type="slidenum">
              <a:rPr lang="da-DK" smtClean="0"/>
              <a:pPr/>
              <a:t>‹#›</a:t>
            </a:fld>
            <a:endParaRPr lang="da-DK" dirty="0"/>
          </a:p>
        </p:txBody>
      </p:sp>
    </p:spTree>
    <p:extLst>
      <p:ext uri="{BB962C8B-B14F-4D97-AF65-F5344CB8AC3E}">
        <p14:creationId xmlns:p14="http://schemas.microsoft.com/office/powerpoint/2010/main" val="376441164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46A1-F03C-4C2D-9B27-235F86FDC50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4A74B11-A998-4A3F-AEE1-93C8BA53907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4231AD1-BA3E-4EAC-A851-0A3F4D1C1FED}"/>
              </a:ext>
            </a:extLst>
          </p:cNvPr>
          <p:cNvSpPr>
            <a:spLocks noGrp="1"/>
          </p:cNvSpPr>
          <p:nvPr>
            <p:ph type="dt" sz="half" idx="10"/>
          </p:nvPr>
        </p:nvSpPr>
        <p:spPr/>
        <p:txBody>
          <a:bodyPr/>
          <a:lstStyle/>
          <a:p>
            <a:fld id="{9DAAA294-291E-4D36-ADAC-90CB6F4C00F7}" type="datetimeFigureOut">
              <a:rPr lang="en-US" smtClean="0"/>
              <a:t>5/17/2021</a:t>
            </a:fld>
            <a:endParaRPr lang="en-US"/>
          </a:p>
        </p:txBody>
      </p:sp>
      <p:sp>
        <p:nvSpPr>
          <p:cNvPr id="5" name="Footer Placeholder 4">
            <a:extLst>
              <a:ext uri="{FF2B5EF4-FFF2-40B4-BE49-F238E27FC236}">
                <a16:creationId xmlns:a16="http://schemas.microsoft.com/office/drawing/2014/main" id="{147A3660-09F1-4FFA-89E3-35E19C737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A3965-181D-4059-AB0F-9DDEB8CCE47B}"/>
              </a:ext>
            </a:extLst>
          </p:cNvPr>
          <p:cNvSpPr>
            <a:spLocks noGrp="1"/>
          </p:cNvSpPr>
          <p:nvPr>
            <p:ph type="sldNum" sz="quarter" idx="12"/>
          </p:nvPr>
        </p:nvSpPr>
        <p:spPr/>
        <p:txBody>
          <a:bodyPr/>
          <a:lstStyle/>
          <a:p>
            <a:fld id="{67877E19-76A9-4A1A-B70A-67546F6F2103}" type="slidenum">
              <a:rPr lang="en-US" smtClean="0"/>
              <a:t>‹#›</a:t>
            </a:fld>
            <a:endParaRPr lang="en-US"/>
          </a:p>
        </p:txBody>
      </p:sp>
    </p:spTree>
    <p:extLst>
      <p:ext uri="{BB962C8B-B14F-4D97-AF65-F5344CB8AC3E}">
        <p14:creationId xmlns:p14="http://schemas.microsoft.com/office/powerpoint/2010/main" val="407783310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A291-2748-4824-BD48-6B220C28A5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FBB27E-E6BF-43C1-A1F9-59F2B3AD4F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8E6D4-A8F8-4A9D-8F71-7F6FDE428E7A}"/>
              </a:ext>
            </a:extLst>
          </p:cNvPr>
          <p:cNvSpPr>
            <a:spLocks noGrp="1"/>
          </p:cNvSpPr>
          <p:nvPr>
            <p:ph type="dt" sz="half" idx="10"/>
          </p:nvPr>
        </p:nvSpPr>
        <p:spPr/>
        <p:txBody>
          <a:bodyPr/>
          <a:lstStyle/>
          <a:p>
            <a:fld id="{9DAAA294-291E-4D36-ADAC-90CB6F4C00F7}" type="datetimeFigureOut">
              <a:rPr lang="en-US" smtClean="0"/>
              <a:t>5/17/2021</a:t>
            </a:fld>
            <a:endParaRPr lang="en-US"/>
          </a:p>
        </p:txBody>
      </p:sp>
      <p:sp>
        <p:nvSpPr>
          <p:cNvPr id="5" name="Footer Placeholder 4">
            <a:extLst>
              <a:ext uri="{FF2B5EF4-FFF2-40B4-BE49-F238E27FC236}">
                <a16:creationId xmlns:a16="http://schemas.microsoft.com/office/drawing/2014/main" id="{DFB4B9A7-1490-4FED-8ED8-6EA6540F1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7C9F9-C27B-4650-A906-70290063792C}"/>
              </a:ext>
            </a:extLst>
          </p:cNvPr>
          <p:cNvSpPr>
            <a:spLocks noGrp="1"/>
          </p:cNvSpPr>
          <p:nvPr>
            <p:ph type="sldNum" sz="quarter" idx="12"/>
          </p:nvPr>
        </p:nvSpPr>
        <p:spPr/>
        <p:txBody>
          <a:bodyPr/>
          <a:lstStyle/>
          <a:p>
            <a:fld id="{67877E19-76A9-4A1A-B70A-67546F6F2103}" type="slidenum">
              <a:rPr lang="en-US" smtClean="0"/>
              <a:t>‹#›</a:t>
            </a:fld>
            <a:endParaRPr lang="en-US"/>
          </a:p>
        </p:txBody>
      </p:sp>
    </p:spTree>
    <p:extLst>
      <p:ext uri="{BB962C8B-B14F-4D97-AF65-F5344CB8AC3E}">
        <p14:creationId xmlns:p14="http://schemas.microsoft.com/office/powerpoint/2010/main" val="365851345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F9C8-7D25-4DE9-915F-DF2E1588315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6703586-6D0F-4B5C-9328-DD848E0F08F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34A02A-2727-4748-B14F-BE3CF7991929}"/>
              </a:ext>
            </a:extLst>
          </p:cNvPr>
          <p:cNvSpPr>
            <a:spLocks noGrp="1"/>
          </p:cNvSpPr>
          <p:nvPr>
            <p:ph type="dt" sz="half" idx="10"/>
          </p:nvPr>
        </p:nvSpPr>
        <p:spPr/>
        <p:txBody>
          <a:bodyPr/>
          <a:lstStyle/>
          <a:p>
            <a:fld id="{9DAAA294-291E-4D36-ADAC-90CB6F4C00F7}" type="datetimeFigureOut">
              <a:rPr lang="en-US" smtClean="0"/>
              <a:t>5/17/2021</a:t>
            </a:fld>
            <a:endParaRPr lang="en-US"/>
          </a:p>
        </p:txBody>
      </p:sp>
      <p:sp>
        <p:nvSpPr>
          <p:cNvPr id="5" name="Footer Placeholder 4">
            <a:extLst>
              <a:ext uri="{FF2B5EF4-FFF2-40B4-BE49-F238E27FC236}">
                <a16:creationId xmlns:a16="http://schemas.microsoft.com/office/drawing/2014/main" id="{C9F29AE4-FDA0-4DD3-AB90-F38BABC1A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1B225-A805-4A21-8FBF-2EAD59EA1124}"/>
              </a:ext>
            </a:extLst>
          </p:cNvPr>
          <p:cNvSpPr>
            <a:spLocks noGrp="1"/>
          </p:cNvSpPr>
          <p:nvPr>
            <p:ph type="sldNum" sz="quarter" idx="12"/>
          </p:nvPr>
        </p:nvSpPr>
        <p:spPr/>
        <p:txBody>
          <a:bodyPr/>
          <a:lstStyle/>
          <a:p>
            <a:fld id="{67877E19-76A9-4A1A-B70A-67546F6F2103}" type="slidenum">
              <a:rPr lang="en-US" smtClean="0"/>
              <a:t>‹#›</a:t>
            </a:fld>
            <a:endParaRPr lang="en-US"/>
          </a:p>
        </p:txBody>
      </p:sp>
    </p:spTree>
    <p:extLst>
      <p:ext uri="{BB962C8B-B14F-4D97-AF65-F5344CB8AC3E}">
        <p14:creationId xmlns:p14="http://schemas.microsoft.com/office/powerpoint/2010/main" val="414742959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2BB9-63CE-48F1-928B-6EDE4B3D6F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5C064-9A9A-4079-B21F-EC3941A5E917}"/>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271F-1C24-4FE1-9B60-1322D5E1EB63}"/>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4D08DC-D9DA-433D-B184-C2AACDC1F4EE}"/>
              </a:ext>
            </a:extLst>
          </p:cNvPr>
          <p:cNvSpPr>
            <a:spLocks noGrp="1"/>
          </p:cNvSpPr>
          <p:nvPr>
            <p:ph type="dt" sz="half" idx="10"/>
          </p:nvPr>
        </p:nvSpPr>
        <p:spPr/>
        <p:txBody>
          <a:bodyPr/>
          <a:lstStyle/>
          <a:p>
            <a:fld id="{9DAAA294-291E-4D36-ADAC-90CB6F4C00F7}" type="datetimeFigureOut">
              <a:rPr lang="en-US" smtClean="0"/>
              <a:t>5/17/2021</a:t>
            </a:fld>
            <a:endParaRPr lang="en-US"/>
          </a:p>
        </p:txBody>
      </p:sp>
      <p:sp>
        <p:nvSpPr>
          <p:cNvPr id="6" name="Footer Placeholder 5">
            <a:extLst>
              <a:ext uri="{FF2B5EF4-FFF2-40B4-BE49-F238E27FC236}">
                <a16:creationId xmlns:a16="http://schemas.microsoft.com/office/drawing/2014/main" id="{E1514D8D-A708-4004-9D24-9A990FB39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B8BDFC-E1DB-49BE-88B6-DCA04CC7DE3B}"/>
              </a:ext>
            </a:extLst>
          </p:cNvPr>
          <p:cNvSpPr>
            <a:spLocks noGrp="1"/>
          </p:cNvSpPr>
          <p:nvPr>
            <p:ph type="sldNum" sz="quarter" idx="12"/>
          </p:nvPr>
        </p:nvSpPr>
        <p:spPr/>
        <p:txBody>
          <a:bodyPr/>
          <a:lstStyle/>
          <a:p>
            <a:fld id="{67877E19-76A9-4A1A-B70A-67546F6F2103}" type="slidenum">
              <a:rPr lang="en-US" smtClean="0"/>
              <a:t>‹#›</a:t>
            </a:fld>
            <a:endParaRPr lang="en-US"/>
          </a:p>
        </p:txBody>
      </p:sp>
    </p:spTree>
    <p:extLst>
      <p:ext uri="{BB962C8B-B14F-4D97-AF65-F5344CB8AC3E}">
        <p14:creationId xmlns:p14="http://schemas.microsoft.com/office/powerpoint/2010/main" val="313133867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6C08-D881-40C2-8845-689A4F16F13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D18414-C128-43E3-9636-BF4C6EA65C7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9BE3E8D-49C6-46BD-A8DF-26FB054C40A7}"/>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8B12CF-7ADD-4AFA-8B46-6E12C54A72B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2D2F19B-0D9B-4C7B-8885-4499820EE003}"/>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4FB84A-78EA-4109-B7E0-CF0900D26E31}"/>
              </a:ext>
            </a:extLst>
          </p:cNvPr>
          <p:cNvSpPr>
            <a:spLocks noGrp="1"/>
          </p:cNvSpPr>
          <p:nvPr>
            <p:ph type="dt" sz="half" idx="10"/>
          </p:nvPr>
        </p:nvSpPr>
        <p:spPr/>
        <p:txBody>
          <a:bodyPr/>
          <a:lstStyle/>
          <a:p>
            <a:fld id="{9DAAA294-291E-4D36-ADAC-90CB6F4C00F7}" type="datetimeFigureOut">
              <a:rPr lang="en-US" smtClean="0"/>
              <a:t>5/17/2021</a:t>
            </a:fld>
            <a:endParaRPr lang="en-US"/>
          </a:p>
        </p:txBody>
      </p:sp>
      <p:sp>
        <p:nvSpPr>
          <p:cNvPr id="8" name="Footer Placeholder 7">
            <a:extLst>
              <a:ext uri="{FF2B5EF4-FFF2-40B4-BE49-F238E27FC236}">
                <a16:creationId xmlns:a16="http://schemas.microsoft.com/office/drawing/2014/main" id="{536EB0E4-5435-44C0-8601-015FC70C80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F2DBC3-F51B-4C0F-BCCF-A284CD140194}"/>
              </a:ext>
            </a:extLst>
          </p:cNvPr>
          <p:cNvSpPr>
            <a:spLocks noGrp="1"/>
          </p:cNvSpPr>
          <p:nvPr>
            <p:ph type="sldNum" sz="quarter" idx="12"/>
          </p:nvPr>
        </p:nvSpPr>
        <p:spPr/>
        <p:txBody>
          <a:bodyPr/>
          <a:lstStyle/>
          <a:p>
            <a:fld id="{67877E19-76A9-4A1A-B70A-67546F6F2103}" type="slidenum">
              <a:rPr lang="en-US" smtClean="0"/>
              <a:t>‹#›</a:t>
            </a:fld>
            <a:endParaRPr lang="en-US"/>
          </a:p>
        </p:txBody>
      </p:sp>
    </p:spTree>
    <p:extLst>
      <p:ext uri="{BB962C8B-B14F-4D97-AF65-F5344CB8AC3E}">
        <p14:creationId xmlns:p14="http://schemas.microsoft.com/office/powerpoint/2010/main" val="123165669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E8B7-1002-4355-9F63-549C5AB6BD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C813B5-BA0E-4A80-B7AC-4B51C6F5FA49}"/>
              </a:ext>
            </a:extLst>
          </p:cNvPr>
          <p:cNvSpPr>
            <a:spLocks noGrp="1"/>
          </p:cNvSpPr>
          <p:nvPr>
            <p:ph type="dt" sz="half" idx="10"/>
          </p:nvPr>
        </p:nvSpPr>
        <p:spPr/>
        <p:txBody>
          <a:bodyPr/>
          <a:lstStyle/>
          <a:p>
            <a:fld id="{9DAAA294-291E-4D36-ADAC-90CB6F4C00F7}" type="datetimeFigureOut">
              <a:rPr lang="en-US" smtClean="0"/>
              <a:t>5/17/2021</a:t>
            </a:fld>
            <a:endParaRPr lang="en-US"/>
          </a:p>
        </p:txBody>
      </p:sp>
      <p:sp>
        <p:nvSpPr>
          <p:cNvPr id="4" name="Footer Placeholder 3">
            <a:extLst>
              <a:ext uri="{FF2B5EF4-FFF2-40B4-BE49-F238E27FC236}">
                <a16:creationId xmlns:a16="http://schemas.microsoft.com/office/drawing/2014/main" id="{4F01F8F6-5755-4060-AD2E-645702C77D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C1D475-3857-482B-8027-78111D3572DA}"/>
              </a:ext>
            </a:extLst>
          </p:cNvPr>
          <p:cNvSpPr>
            <a:spLocks noGrp="1"/>
          </p:cNvSpPr>
          <p:nvPr>
            <p:ph type="sldNum" sz="quarter" idx="12"/>
          </p:nvPr>
        </p:nvSpPr>
        <p:spPr/>
        <p:txBody>
          <a:bodyPr/>
          <a:lstStyle/>
          <a:p>
            <a:fld id="{67877E19-76A9-4A1A-B70A-67546F6F2103}" type="slidenum">
              <a:rPr lang="en-US" smtClean="0"/>
              <a:t>‹#›</a:t>
            </a:fld>
            <a:endParaRPr lang="en-US"/>
          </a:p>
        </p:txBody>
      </p:sp>
    </p:spTree>
    <p:extLst>
      <p:ext uri="{BB962C8B-B14F-4D97-AF65-F5344CB8AC3E}">
        <p14:creationId xmlns:p14="http://schemas.microsoft.com/office/powerpoint/2010/main" val="73957184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3DA3E-6E1E-4EAC-841F-C47BD82F0CFF}"/>
              </a:ext>
            </a:extLst>
          </p:cNvPr>
          <p:cNvSpPr>
            <a:spLocks noGrp="1"/>
          </p:cNvSpPr>
          <p:nvPr>
            <p:ph type="dt" sz="half" idx="10"/>
          </p:nvPr>
        </p:nvSpPr>
        <p:spPr/>
        <p:txBody>
          <a:bodyPr/>
          <a:lstStyle/>
          <a:p>
            <a:fld id="{9DAAA294-291E-4D36-ADAC-90CB6F4C00F7}" type="datetimeFigureOut">
              <a:rPr lang="en-US" smtClean="0"/>
              <a:t>5/17/2021</a:t>
            </a:fld>
            <a:endParaRPr lang="en-US"/>
          </a:p>
        </p:txBody>
      </p:sp>
      <p:sp>
        <p:nvSpPr>
          <p:cNvPr id="3" name="Footer Placeholder 2">
            <a:extLst>
              <a:ext uri="{FF2B5EF4-FFF2-40B4-BE49-F238E27FC236}">
                <a16:creationId xmlns:a16="http://schemas.microsoft.com/office/drawing/2014/main" id="{75DB2449-E28D-4F36-9985-0AFAC98C5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3CF642-BED7-4867-B283-7D1D1739086F}"/>
              </a:ext>
            </a:extLst>
          </p:cNvPr>
          <p:cNvSpPr>
            <a:spLocks noGrp="1"/>
          </p:cNvSpPr>
          <p:nvPr>
            <p:ph type="sldNum" sz="quarter" idx="12"/>
          </p:nvPr>
        </p:nvSpPr>
        <p:spPr/>
        <p:txBody>
          <a:bodyPr/>
          <a:lstStyle/>
          <a:p>
            <a:fld id="{67877E19-76A9-4A1A-B70A-67546F6F2103}" type="slidenum">
              <a:rPr lang="en-US" smtClean="0"/>
              <a:t>‹#›</a:t>
            </a:fld>
            <a:endParaRPr lang="en-US"/>
          </a:p>
        </p:txBody>
      </p:sp>
    </p:spTree>
    <p:extLst>
      <p:ext uri="{BB962C8B-B14F-4D97-AF65-F5344CB8AC3E}">
        <p14:creationId xmlns:p14="http://schemas.microsoft.com/office/powerpoint/2010/main" val="3743768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Canvas/Pink">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B1AAC5-C2B8-7D4D-9507-E7A1A6A10946}"/>
              </a:ext>
            </a:extLst>
          </p:cNvPr>
          <p:cNvSpPr/>
          <p:nvPr userDrawn="1"/>
        </p:nvSpPr>
        <p:spPr>
          <a:xfrm>
            <a:off x="180000" y="180000"/>
            <a:ext cx="8784000" cy="4446000"/>
          </a:xfrm>
          <a:prstGeom prst="rect">
            <a:avLst/>
          </a:prstGeom>
          <a:solidFill>
            <a:srgbClr val="F5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AAA9E157-0F49-2544-9BF4-3CA2F04F9A3A}"/>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6" name="Slide Number Placeholder 5">
            <a:extLst>
              <a:ext uri="{FF2B5EF4-FFF2-40B4-BE49-F238E27FC236}">
                <a16:creationId xmlns:a16="http://schemas.microsoft.com/office/drawing/2014/main" id="{3E6EAEC0-128D-1E43-8B8C-CD04DD2030AB}"/>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7" name="Footer Placeholder 4">
            <a:extLst>
              <a:ext uri="{FF2B5EF4-FFF2-40B4-BE49-F238E27FC236}">
                <a16:creationId xmlns:a16="http://schemas.microsoft.com/office/drawing/2014/main" id="{B0D60DA9-BB3A-4720-B6C9-7E515E6B802C}"/>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261751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2006-76A1-4F8B-9CDA-3CC8CB096E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C9D19D3-3403-4BB9-BC14-234036088A9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8AC7B4-A220-4C01-91E8-6563BBF51B0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F455C25-496B-4238-B820-9E309ED07B39}"/>
              </a:ext>
            </a:extLst>
          </p:cNvPr>
          <p:cNvSpPr>
            <a:spLocks noGrp="1"/>
          </p:cNvSpPr>
          <p:nvPr>
            <p:ph type="dt" sz="half" idx="10"/>
          </p:nvPr>
        </p:nvSpPr>
        <p:spPr/>
        <p:txBody>
          <a:bodyPr/>
          <a:lstStyle/>
          <a:p>
            <a:fld id="{9DAAA294-291E-4D36-ADAC-90CB6F4C00F7}" type="datetimeFigureOut">
              <a:rPr lang="en-US" smtClean="0"/>
              <a:t>5/17/2021</a:t>
            </a:fld>
            <a:endParaRPr lang="en-US"/>
          </a:p>
        </p:txBody>
      </p:sp>
      <p:sp>
        <p:nvSpPr>
          <p:cNvPr id="6" name="Footer Placeholder 5">
            <a:extLst>
              <a:ext uri="{FF2B5EF4-FFF2-40B4-BE49-F238E27FC236}">
                <a16:creationId xmlns:a16="http://schemas.microsoft.com/office/drawing/2014/main" id="{ADEE330C-7B8B-43C6-8046-9BEF990B10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B3EF7-8964-44F9-86DB-93AC921A6422}"/>
              </a:ext>
            </a:extLst>
          </p:cNvPr>
          <p:cNvSpPr>
            <a:spLocks noGrp="1"/>
          </p:cNvSpPr>
          <p:nvPr>
            <p:ph type="sldNum" sz="quarter" idx="12"/>
          </p:nvPr>
        </p:nvSpPr>
        <p:spPr/>
        <p:txBody>
          <a:bodyPr/>
          <a:lstStyle/>
          <a:p>
            <a:fld id="{67877E19-76A9-4A1A-B70A-67546F6F2103}" type="slidenum">
              <a:rPr lang="en-US" smtClean="0"/>
              <a:t>‹#›</a:t>
            </a:fld>
            <a:endParaRPr lang="en-US"/>
          </a:p>
        </p:txBody>
      </p:sp>
    </p:spTree>
    <p:extLst>
      <p:ext uri="{BB962C8B-B14F-4D97-AF65-F5344CB8AC3E}">
        <p14:creationId xmlns:p14="http://schemas.microsoft.com/office/powerpoint/2010/main" val="229331637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693D-7A09-4894-846E-D2002C19D99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EACC82B-5423-4466-B174-A83246BA08B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E5CE575-C63A-4525-8C8F-8BAA9C4F82D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9EA93BC-7C5B-4A22-A8A8-764CB42B564C}"/>
              </a:ext>
            </a:extLst>
          </p:cNvPr>
          <p:cNvSpPr>
            <a:spLocks noGrp="1"/>
          </p:cNvSpPr>
          <p:nvPr>
            <p:ph type="dt" sz="half" idx="10"/>
          </p:nvPr>
        </p:nvSpPr>
        <p:spPr/>
        <p:txBody>
          <a:bodyPr/>
          <a:lstStyle/>
          <a:p>
            <a:fld id="{9DAAA294-291E-4D36-ADAC-90CB6F4C00F7}" type="datetimeFigureOut">
              <a:rPr lang="en-US" smtClean="0"/>
              <a:t>5/17/2021</a:t>
            </a:fld>
            <a:endParaRPr lang="en-US"/>
          </a:p>
        </p:txBody>
      </p:sp>
      <p:sp>
        <p:nvSpPr>
          <p:cNvPr id="6" name="Footer Placeholder 5">
            <a:extLst>
              <a:ext uri="{FF2B5EF4-FFF2-40B4-BE49-F238E27FC236}">
                <a16:creationId xmlns:a16="http://schemas.microsoft.com/office/drawing/2014/main" id="{0A19EA17-CE4D-4DA1-8D64-CC2F726AF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40306-A7DC-452A-823C-EAC9016BEE1C}"/>
              </a:ext>
            </a:extLst>
          </p:cNvPr>
          <p:cNvSpPr>
            <a:spLocks noGrp="1"/>
          </p:cNvSpPr>
          <p:nvPr>
            <p:ph type="sldNum" sz="quarter" idx="12"/>
          </p:nvPr>
        </p:nvSpPr>
        <p:spPr/>
        <p:txBody>
          <a:bodyPr/>
          <a:lstStyle/>
          <a:p>
            <a:fld id="{67877E19-76A9-4A1A-B70A-67546F6F2103}" type="slidenum">
              <a:rPr lang="en-US" smtClean="0"/>
              <a:t>‹#›</a:t>
            </a:fld>
            <a:endParaRPr lang="en-US"/>
          </a:p>
        </p:txBody>
      </p:sp>
    </p:spTree>
    <p:extLst>
      <p:ext uri="{BB962C8B-B14F-4D97-AF65-F5344CB8AC3E}">
        <p14:creationId xmlns:p14="http://schemas.microsoft.com/office/powerpoint/2010/main" val="295030946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480F-AE3B-4DDE-957E-00D2C09EC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894633-A6D3-4020-8669-29334E9DD4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40881-55F1-4ADC-BA7D-1A9D9E4001D4}"/>
              </a:ext>
            </a:extLst>
          </p:cNvPr>
          <p:cNvSpPr>
            <a:spLocks noGrp="1"/>
          </p:cNvSpPr>
          <p:nvPr>
            <p:ph type="dt" sz="half" idx="10"/>
          </p:nvPr>
        </p:nvSpPr>
        <p:spPr/>
        <p:txBody>
          <a:bodyPr/>
          <a:lstStyle/>
          <a:p>
            <a:fld id="{9DAAA294-291E-4D36-ADAC-90CB6F4C00F7}" type="datetimeFigureOut">
              <a:rPr lang="en-US" smtClean="0"/>
              <a:t>5/17/2021</a:t>
            </a:fld>
            <a:endParaRPr lang="en-US"/>
          </a:p>
        </p:txBody>
      </p:sp>
      <p:sp>
        <p:nvSpPr>
          <p:cNvPr id="5" name="Footer Placeholder 4">
            <a:extLst>
              <a:ext uri="{FF2B5EF4-FFF2-40B4-BE49-F238E27FC236}">
                <a16:creationId xmlns:a16="http://schemas.microsoft.com/office/drawing/2014/main" id="{6726013D-333E-4625-9415-213770F85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C72B1-AE38-4611-801B-59CE749B77F1}"/>
              </a:ext>
            </a:extLst>
          </p:cNvPr>
          <p:cNvSpPr>
            <a:spLocks noGrp="1"/>
          </p:cNvSpPr>
          <p:nvPr>
            <p:ph type="sldNum" sz="quarter" idx="12"/>
          </p:nvPr>
        </p:nvSpPr>
        <p:spPr/>
        <p:txBody>
          <a:bodyPr/>
          <a:lstStyle/>
          <a:p>
            <a:fld id="{67877E19-76A9-4A1A-B70A-67546F6F2103}" type="slidenum">
              <a:rPr lang="en-US" smtClean="0"/>
              <a:t>‹#›</a:t>
            </a:fld>
            <a:endParaRPr lang="en-US"/>
          </a:p>
        </p:txBody>
      </p:sp>
    </p:spTree>
    <p:extLst>
      <p:ext uri="{BB962C8B-B14F-4D97-AF65-F5344CB8AC3E}">
        <p14:creationId xmlns:p14="http://schemas.microsoft.com/office/powerpoint/2010/main" val="183331954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03C97E-6712-4AE2-97D7-E52A134C72F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C65B09-34AC-420F-9B90-217197E6BCEE}"/>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7945A-FB5D-4595-BC9C-E698247646F6}"/>
              </a:ext>
            </a:extLst>
          </p:cNvPr>
          <p:cNvSpPr>
            <a:spLocks noGrp="1"/>
          </p:cNvSpPr>
          <p:nvPr>
            <p:ph type="dt" sz="half" idx="10"/>
          </p:nvPr>
        </p:nvSpPr>
        <p:spPr/>
        <p:txBody>
          <a:bodyPr/>
          <a:lstStyle/>
          <a:p>
            <a:fld id="{9DAAA294-291E-4D36-ADAC-90CB6F4C00F7}" type="datetimeFigureOut">
              <a:rPr lang="en-US" smtClean="0"/>
              <a:t>5/17/2021</a:t>
            </a:fld>
            <a:endParaRPr lang="en-US"/>
          </a:p>
        </p:txBody>
      </p:sp>
      <p:sp>
        <p:nvSpPr>
          <p:cNvPr id="5" name="Footer Placeholder 4">
            <a:extLst>
              <a:ext uri="{FF2B5EF4-FFF2-40B4-BE49-F238E27FC236}">
                <a16:creationId xmlns:a16="http://schemas.microsoft.com/office/drawing/2014/main" id="{73F3DE39-066E-4FC3-817D-709E4A20A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B0810-6CBF-48BD-9ED0-1CC93D634227}"/>
              </a:ext>
            </a:extLst>
          </p:cNvPr>
          <p:cNvSpPr>
            <a:spLocks noGrp="1"/>
          </p:cNvSpPr>
          <p:nvPr>
            <p:ph type="sldNum" sz="quarter" idx="12"/>
          </p:nvPr>
        </p:nvSpPr>
        <p:spPr/>
        <p:txBody>
          <a:bodyPr/>
          <a:lstStyle/>
          <a:p>
            <a:fld id="{67877E19-76A9-4A1A-B70A-67546F6F2103}" type="slidenum">
              <a:rPr lang="en-US" smtClean="0"/>
              <a:t>‹#›</a:t>
            </a:fld>
            <a:endParaRPr lang="en-US"/>
          </a:p>
        </p:txBody>
      </p:sp>
    </p:spTree>
    <p:extLst>
      <p:ext uri="{BB962C8B-B14F-4D97-AF65-F5344CB8AC3E}">
        <p14:creationId xmlns:p14="http://schemas.microsoft.com/office/powerpoint/2010/main" val="10141618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Large Canvas/White">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2929D-F156-9C48-B260-17E5F395D4A8}"/>
              </a:ext>
            </a:extLst>
          </p:cNvPr>
          <p:cNvSpPr/>
          <p:nvPr userDrawn="1"/>
        </p:nvSpPr>
        <p:spPr>
          <a:xfrm>
            <a:off x="180000" y="192192"/>
            <a:ext cx="8784000" cy="444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CAFD9A-BF04-4E47-8365-610CC400143A}"/>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5B8F1994-B47D-CF49-8224-7AAB048BDE1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7" name="Slide Number Placeholder 5">
            <a:extLst>
              <a:ext uri="{FF2B5EF4-FFF2-40B4-BE49-F238E27FC236}">
                <a16:creationId xmlns:a16="http://schemas.microsoft.com/office/drawing/2014/main" id="{0A2C33BC-3633-2A4E-9512-7A75B439392D}"/>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0" name="Footer Placeholder 4">
            <a:extLst>
              <a:ext uri="{FF2B5EF4-FFF2-40B4-BE49-F238E27FC236}">
                <a16:creationId xmlns:a16="http://schemas.microsoft.com/office/drawing/2014/main" id="{487B4BDD-EE08-4B2D-874B-56E07A78F50A}"/>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45065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Canvas/Light Green">
    <p:bg>
      <p:bgPr>
        <a:solidFill>
          <a:srgbClr val="9ACEA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B1AAC5-C2B8-7D4D-9507-E7A1A6A10946}"/>
              </a:ext>
            </a:extLst>
          </p:cNvPr>
          <p:cNvSpPr/>
          <p:nvPr userDrawn="1"/>
        </p:nvSpPr>
        <p:spPr>
          <a:xfrm>
            <a:off x="180000" y="180000"/>
            <a:ext cx="8784000" cy="4446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BE86581-7426-3F46-B967-62778C72144B}"/>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6" name="Slide Number Placeholder 5">
            <a:extLst>
              <a:ext uri="{FF2B5EF4-FFF2-40B4-BE49-F238E27FC236}">
                <a16:creationId xmlns:a16="http://schemas.microsoft.com/office/drawing/2014/main" id="{27FB4B3A-2494-444F-AFEF-73E0A2C429D9}"/>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7" name="Footer Placeholder 4">
            <a:extLst>
              <a:ext uri="{FF2B5EF4-FFF2-40B4-BE49-F238E27FC236}">
                <a16:creationId xmlns:a16="http://schemas.microsoft.com/office/drawing/2014/main" id="{54B87DA4-7461-463A-9CB4-EF55BDD2ED23}"/>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26517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mage Slide/with Caption">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19DC36-B459-FC42-94CA-A1EAFC526CA0}"/>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319426B3-204B-8A4A-A085-33504537DF7A}"/>
              </a:ext>
            </a:extLst>
          </p:cNvPr>
          <p:cNvSpPr>
            <a:spLocks noGrp="1" noChangeAspect="1"/>
          </p:cNvSpPr>
          <p:nvPr>
            <p:ph type="pic" sz="quarter" idx="13"/>
          </p:nvPr>
        </p:nvSpPr>
        <p:spPr>
          <a:xfrm>
            <a:off x="3061023" y="518400"/>
            <a:ext cx="1980000" cy="1980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8" name="Picture Placeholder 4">
            <a:extLst>
              <a:ext uri="{FF2B5EF4-FFF2-40B4-BE49-F238E27FC236}">
                <a16:creationId xmlns:a16="http://schemas.microsoft.com/office/drawing/2014/main" id="{E00D2B84-35E3-3248-8414-CAB33B3E17D4}"/>
              </a:ext>
            </a:extLst>
          </p:cNvPr>
          <p:cNvSpPr>
            <a:spLocks noGrp="1" noChangeAspect="1"/>
          </p:cNvSpPr>
          <p:nvPr>
            <p:ph type="pic" sz="quarter" idx="16"/>
          </p:nvPr>
        </p:nvSpPr>
        <p:spPr>
          <a:xfrm>
            <a:off x="3061024" y="2638832"/>
            <a:ext cx="1980000" cy="1980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9" name="Picture Placeholder 4">
            <a:extLst>
              <a:ext uri="{FF2B5EF4-FFF2-40B4-BE49-F238E27FC236}">
                <a16:creationId xmlns:a16="http://schemas.microsoft.com/office/drawing/2014/main" id="{98F2B7A7-AC48-704C-BDC8-505BD54E180E}"/>
              </a:ext>
            </a:extLst>
          </p:cNvPr>
          <p:cNvSpPr>
            <a:spLocks noGrp="1" noChangeAspect="1"/>
          </p:cNvSpPr>
          <p:nvPr>
            <p:ph type="pic" sz="quarter" idx="17"/>
          </p:nvPr>
        </p:nvSpPr>
        <p:spPr>
          <a:xfrm>
            <a:off x="5184210" y="518400"/>
            <a:ext cx="1980000" cy="1980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10" name="Picture Placeholder 4">
            <a:extLst>
              <a:ext uri="{FF2B5EF4-FFF2-40B4-BE49-F238E27FC236}">
                <a16:creationId xmlns:a16="http://schemas.microsoft.com/office/drawing/2014/main" id="{2016AA7D-352B-914E-9E23-4126DF093DBF}"/>
              </a:ext>
            </a:extLst>
          </p:cNvPr>
          <p:cNvSpPr>
            <a:spLocks noGrp="1" noChangeAspect="1"/>
          </p:cNvSpPr>
          <p:nvPr>
            <p:ph type="pic" sz="quarter" idx="18"/>
          </p:nvPr>
        </p:nvSpPr>
        <p:spPr>
          <a:xfrm>
            <a:off x="5184210" y="2638832"/>
            <a:ext cx="1980000" cy="1980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20" name="Text Placeholder 3">
            <a:extLst>
              <a:ext uri="{FF2B5EF4-FFF2-40B4-BE49-F238E27FC236}">
                <a16:creationId xmlns:a16="http://schemas.microsoft.com/office/drawing/2014/main" id="{4B419D86-252B-2E4C-B67B-17F99C768896}"/>
              </a:ext>
            </a:extLst>
          </p:cNvPr>
          <p:cNvSpPr>
            <a:spLocks noGrp="1"/>
          </p:cNvSpPr>
          <p:nvPr>
            <p:ph type="body" sz="quarter" idx="15" hasCustomPrompt="1"/>
          </p:nvPr>
        </p:nvSpPr>
        <p:spPr>
          <a:xfrm>
            <a:off x="-10" y="3888000"/>
            <a:ext cx="3240000" cy="518400"/>
          </a:xfrm>
          <a:solidFill>
            <a:schemeClr val="accent5"/>
          </a:solidFill>
        </p:spPr>
        <p:txBody>
          <a:bodyPr wrap="square" lIns="180000" tIns="0" rIns="180000" bIns="36000" anchor="ctr" anchorCtr="0">
            <a:spAutoFit/>
          </a:bodyPr>
          <a:lstStyle>
            <a:lvl1pPr marL="0" indent="0">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Optional text</a:t>
            </a:r>
          </a:p>
        </p:txBody>
      </p:sp>
      <p:sp>
        <p:nvSpPr>
          <p:cNvPr id="12" name="Footer Placeholder 4">
            <a:extLst>
              <a:ext uri="{FF2B5EF4-FFF2-40B4-BE49-F238E27FC236}">
                <a16:creationId xmlns:a16="http://schemas.microsoft.com/office/drawing/2014/main" id="{E5E567E0-2D57-B940-8456-2B3D7E643072}"/>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13" name="Slide Number Placeholder 5">
            <a:extLst>
              <a:ext uri="{FF2B5EF4-FFF2-40B4-BE49-F238E27FC236}">
                <a16:creationId xmlns:a16="http://schemas.microsoft.com/office/drawing/2014/main" id="{0EA00A7C-6085-174C-BF68-4C8F9A75799E}"/>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14" name="Footer Placeholder 4">
            <a:extLst>
              <a:ext uri="{FF2B5EF4-FFF2-40B4-BE49-F238E27FC236}">
                <a16:creationId xmlns:a16="http://schemas.microsoft.com/office/drawing/2014/main" id="{CBC3DDB3-321E-4DEC-93A2-FE614C1D0BD1}"/>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223159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CBCBF-8CBA-7C4E-BA5D-B413C031ECBD}"/>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2EA3E028-5EDA-A84C-A979-051B4BA988E5}"/>
              </a:ext>
            </a:extLst>
          </p:cNvPr>
          <p:cNvSpPr>
            <a:spLocks noGrp="1"/>
          </p:cNvSpPr>
          <p:nvPr>
            <p:ph type="pic" sz="quarter" idx="16"/>
          </p:nvPr>
        </p:nvSpPr>
        <p:spPr>
          <a:xfrm>
            <a:off x="4104000" y="520700"/>
            <a:ext cx="5040000" cy="4103688"/>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2" name="Title 1"/>
          <p:cNvSpPr>
            <a:spLocks noGrp="1"/>
          </p:cNvSpPr>
          <p:nvPr>
            <p:ph type="title"/>
          </p:nvPr>
        </p:nvSpPr>
        <p:spPr>
          <a:xfrm>
            <a:off x="486000" y="520700"/>
            <a:ext cx="3132000" cy="720000"/>
          </a:xfrm>
        </p:spPr>
        <p:txBody>
          <a:bodyPr anchor="ctr"/>
          <a:lstStyle/>
          <a:p>
            <a:r>
              <a:rPr lang="en-US"/>
              <a:t>Click to edit</a:t>
            </a:r>
          </a:p>
        </p:txBody>
      </p:sp>
      <p:sp>
        <p:nvSpPr>
          <p:cNvPr id="22" name="Text Placeholder 21">
            <a:extLst>
              <a:ext uri="{FF2B5EF4-FFF2-40B4-BE49-F238E27FC236}">
                <a16:creationId xmlns:a16="http://schemas.microsoft.com/office/drawing/2014/main" id="{6A354D78-3932-4140-AE6C-5CA6D289A2DD}"/>
              </a:ext>
            </a:extLst>
          </p:cNvPr>
          <p:cNvSpPr>
            <a:spLocks noGrp="1"/>
          </p:cNvSpPr>
          <p:nvPr>
            <p:ph type="body" sz="quarter" idx="18"/>
          </p:nvPr>
        </p:nvSpPr>
        <p:spPr>
          <a:xfrm>
            <a:off x="1044313" y="1440000"/>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0" name="Text Placeholder 19">
            <a:extLst>
              <a:ext uri="{FF2B5EF4-FFF2-40B4-BE49-F238E27FC236}">
                <a16:creationId xmlns:a16="http://schemas.microsoft.com/office/drawing/2014/main" id="{779DC3D4-6552-EB4B-AEAF-11A5048990F6}"/>
              </a:ext>
            </a:extLst>
          </p:cNvPr>
          <p:cNvSpPr>
            <a:spLocks noGrp="1" noChangeAspect="1"/>
          </p:cNvSpPr>
          <p:nvPr>
            <p:ph type="body" sz="quarter" idx="17" hasCustomPrompt="1"/>
          </p:nvPr>
        </p:nvSpPr>
        <p:spPr>
          <a:xfrm>
            <a:off x="468313" y="1440000"/>
            <a:ext cx="575999" cy="576000"/>
          </a:xfrm>
          <a:solidFill>
            <a:schemeClr val="accent2"/>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3" name="Text Placeholder 21">
            <a:extLst>
              <a:ext uri="{FF2B5EF4-FFF2-40B4-BE49-F238E27FC236}">
                <a16:creationId xmlns:a16="http://schemas.microsoft.com/office/drawing/2014/main" id="{A5E7CBE9-8938-2F4D-A5CB-31F5CC50D7D1}"/>
              </a:ext>
            </a:extLst>
          </p:cNvPr>
          <p:cNvSpPr>
            <a:spLocks noGrp="1"/>
          </p:cNvSpPr>
          <p:nvPr>
            <p:ph type="body" sz="quarter" idx="19"/>
          </p:nvPr>
        </p:nvSpPr>
        <p:spPr>
          <a:xfrm>
            <a:off x="1044313" y="2148944"/>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4" name="Text Placeholder 19">
            <a:extLst>
              <a:ext uri="{FF2B5EF4-FFF2-40B4-BE49-F238E27FC236}">
                <a16:creationId xmlns:a16="http://schemas.microsoft.com/office/drawing/2014/main" id="{CBB1BA75-35D9-0E4C-B3C8-5BA77763D4A3}"/>
              </a:ext>
            </a:extLst>
          </p:cNvPr>
          <p:cNvSpPr>
            <a:spLocks noGrp="1" noChangeAspect="1"/>
          </p:cNvSpPr>
          <p:nvPr>
            <p:ph type="body" sz="quarter" idx="20" hasCustomPrompt="1"/>
          </p:nvPr>
        </p:nvSpPr>
        <p:spPr>
          <a:xfrm>
            <a:off x="468313" y="2148944"/>
            <a:ext cx="575999" cy="576000"/>
          </a:xfrm>
          <a:solidFill>
            <a:schemeClr val="accent3"/>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5" name="Text Placeholder 21">
            <a:extLst>
              <a:ext uri="{FF2B5EF4-FFF2-40B4-BE49-F238E27FC236}">
                <a16:creationId xmlns:a16="http://schemas.microsoft.com/office/drawing/2014/main" id="{51D42E41-7BE8-0149-A897-0B6C2799C4D2}"/>
              </a:ext>
            </a:extLst>
          </p:cNvPr>
          <p:cNvSpPr>
            <a:spLocks noGrp="1"/>
          </p:cNvSpPr>
          <p:nvPr>
            <p:ph type="body" sz="quarter" idx="21"/>
          </p:nvPr>
        </p:nvSpPr>
        <p:spPr>
          <a:xfrm>
            <a:off x="1044313" y="2857888"/>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6" name="Text Placeholder 19">
            <a:extLst>
              <a:ext uri="{FF2B5EF4-FFF2-40B4-BE49-F238E27FC236}">
                <a16:creationId xmlns:a16="http://schemas.microsoft.com/office/drawing/2014/main" id="{5BA60566-8366-B946-A254-B59F426CB3F9}"/>
              </a:ext>
            </a:extLst>
          </p:cNvPr>
          <p:cNvSpPr>
            <a:spLocks noGrp="1" noChangeAspect="1"/>
          </p:cNvSpPr>
          <p:nvPr>
            <p:ph type="body" sz="quarter" idx="22" hasCustomPrompt="1"/>
          </p:nvPr>
        </p:nvSpPr>
        <p:spPr>
          <a:xfrm>
            <a:off x="468313" y="2857888"/>
            <a:ext cx="575999" cy="576000"/>
          </a:xfrm>
          <a:solidFill>
            <a:schemeClr val="accent4"/>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7" name="Text Placeholder 21">
            <a:extLst>
              <a:ext uri="{FF2B5EF4-FFF2-40B4-BE49-F238E27FC236}">
                <a16:creationId xmlns:a16="http://schemas.microsoft.com/office/drawing/2014/main" id="{53838DD1-A6E4-E946-9006-E6FE8D2BA8B3}"/>
              </a:ext>
            </a:extLst>
          </p:cNvPr>
          <p:cNvSpPr>
            <a:spLocks noGrp="1"/>
          </p:cNvSpPr>
          <p:nvPr>
            <p:ph type="body" sz="quarter" idx="23"/>
          </p:nvPr>
        </p:nvSpPr>
        <p:spPr>
          <a:xfrm>
            <a:off x="1044313" y="3566832"/>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8" name="Text Placeholder 19">
            <a:extLst>
              <a:ext uri="{FF2B5EF4-FFF2-40B4-BE49-F238E27FC236}">
                <a16:creationId xmlns:a16="http://schemas.microsoft.com/office/drawing/2014/main" id="{8810FF95-1292-E34A-9F55-C72425EE0983}"/>
              </a:ext>
            </a:extLst>
          </p:cNvPr>
          <p:cNvSpPr>
            <a:spLocks noGrp="1" noChangeAspect="1"/>
          </p:cNvSpPr>
          <p:nvPr>
            <p:ph type="body" sz="quarter" idx="24" hasCustomPrompt="1"/>
          </p:nvPr>
        </p:nvSpPr>
        <p:spPr>
          <a:xfrm>
            <a:off x="468313" y="3566832"/>
            <a:ext cx="575999" cy="576000"/>
          </a:xfrm>
          <a:solidFill>
            <a:schemeClr val="accent6"/>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5" name="Text Placeholder 21">
            <a:extLst>
              <a:ext uri="{FF2B5EF4-FFF2-40B4-BE49-F238E27FC236}">
                <a16:creationId xmlns:a16="http://schemas.microsoft.com/office/drawing/2014/main" id="{CA07C49F-ED27-E743-9229-313519B23F1C}"/>
              </a:ext>
            </a:extLst>
          </p:cNvPr>
          <p:cNvSpPr>
            <a:spLocks noGrp="1"/>
          </p:cNvSpPr>
          <p:nvPr>
            <p:ph type="body" sz="quarter" idx="25"/>
          </p:nvPr>
        </p:nvSpPr>
        <p:spPr>
          <a:xfrm>
            <a:off x="5400000" y="1440000"/>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36" name="Text Placeholder 19">
            <a:extLst>
              <a:ext uri="{FF2B5EF4-FFF2-40B4-BE49-F238E27FC236}">
                <a16:creationId xmlns:a16="http://schemas.microsoft.com/office/drawing/2014/main" id="{D9574056-0700-3845-A2E1-ACF03F6F3400}"/>
              </a:ext>
            </a:extLst>
          </p:cNvPr>
          <p:cNvSpPr>
            <a:spLocks noGrp="1" noChangeAspect="1"/>
          </p:cNvSpPr>
          <p:nvPr>
            <p:ph type="body" sz="quarter" idx="26" hasCustomPrompt="1"/>
          </p:nvPr>
        </p:nvSpPr>
        <p:spPr>
          <a:xfrm>
            <a:off x="4824000" y="1440000"/>
            <a:ext cx="575999" cy="576000"/>
          </a:xfrm>
          <a:solidFill>
            <a:srgbClr val="009BD7"/>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7" name="Text Placeholder 21">
            <a:extLst>
              <a:ext uri="{FF2B5EF4-FFF2-40B4-BE49-F238E27FC236}">
                <a16:creationId xmlns:a16="http://schemas.microsoft.com/office/drawing/2014/main" id="{4A3C1382-9A41-8146-8F8B-2F8C119A368C}"/>
              </a:ext>
            </a:extLst>
          </p:cNvPr>
          <p:cNvSpPr>
            <a:spLocks noGrp="1"/>
          </p:cNvSpPr>
          <p:nvPr>
            <p:ph type="body" sz="quarter" idx="27"/>
          </p:nvPr>
        </p:nvSpPr>
        <p:spPr>
          <a:xfrm>
            <a:off x="5400000" y="2148944"/>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38" name="Text Placeholder 19">
            <a:extLst>
              <a:ext uri="{FF2B5EF4-FFF2-40B4-BE49-F238E27FC236}">
                <a16:creationId xmlns:a16="http://schemas.microsoft.com/office/drawing/2014/main" id="{F79C5D56-56A0-F745-B13E-A75C39272548}"/>
              </a:ext>
            </a:extLst>
          </p:cNvPr>
          <p:cNvSpPr>
            <a:spLocks noGrp="1" noChangeAspect="1"/>
          </p:cNvSpPr>
          <p:nvPr>
            <p:ph type="body" sz="quarter" idx="28" hasCustomPrompt="1"/>
          </p:nvPr>
        </p:nvSpPr>
        <p:spPr>
          <a:xfrm>
            <a:off x="4824000" y="2148944"/>
            <a:ext cx="575999" cy="576000"/>
          </a:xfrm>
          <a:solidFill>
            <a:schemeClr val="accent1"/>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9" name="Text Placeholder 21">
            <a:extLst>
              <a:ext uri="{FF2B5EF4-FFF2-40B4-BE49-F238E27FC236}">
                <a16:creationId xmlns:a16="http://schemas.microsoft.com/office/drawing/2014/main" id="{31F62866-CFB8-034D-BD6C-C95A43683184}"/>
              </a:ext>
            </a:extLst>
          </p:cNvPr>
          <p:cNvSpPr>
            <a:spLocks noGrp="1"/>
          </p:cNvSpPr>
          <p:nvPr>
            <p:ph type="body" sz="quarter" idx="29"/>
          </p:nvPr>
        </p:nvSpPr>
        <p:spPr>
          <a:xfrm>
            <a:off x="5400000" y="2857888"/>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40" name="Text Placeholder 19">
            <a:extLst>
              <a:ext uri="{FF2B5EF4-FFF2-40B4-BE49-F238E27FC236}">
                <a16:creationId xmlns:a16="http://schemas.microsoft.com/office/drawing/2014/main" id="{64B5E6B2-5742-CD43-9767-020954150469}"/>
              </a:ext>
            </a:extLst>
          </p:cNvPr>
          <p:cNvSpPr>
            <a:spLocks noGrp="1" noChangeAspect="1"/>
          </p:cNvSpPr>
          <p:nvPr>
            <p:ph type="body" sz="quarter" idx="30" hasCustomPrompt="1"/>
          </p:nvPr>
        </p:nvSpPr>
        <p:spPr>
          <a:xfrm>
            <a:off x="4824000" y="2857888"/>
            <a:ext cx="575999" cy="576000"/>
          </a:xfrm>
          <a:solidFill>
            <a:srgbClr val="DE007D"/>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41" name="Text Placeholder 21">
            <a:extLst>
              <a:ext uri="{FF2B5EF4-FFF2-40B4-BE49-F238E27FC236}">
                <a16:creationId xmlns:a16="http://schemas.microsoft.com/office/drawing/2014/main" id="{C208A51B-E3EE-EF4D-8557-DB1F14F4771E}"/>
              </a:ext>
            </a:extLst>
          </p:cNvPr>
          <p:cNvSpPr>
            <a:spLocks noGrp="1"/>
          </p:cNvSpPr>
          <p:nvPr>
            <p:ph type="body" sz="quarter" idx="31"/>
          </p:nvPr>
        </p:nvSpPr>
        <p:spPr>
          <a:xfrm>
            <a:off x="5400000" y="3566832"/>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42" name="Text Placeholder 19">
            <a:extLst>
              <a:ext uri="{FF2B5EF4-FFF2-40B4-BE49-F238E27FC236}">
                <a16:creationId xmlns:a16="http://schemas.microsoft.com/office/drawing/2014/main" id="{51ED97F3-92FE-944C-B357-CD54713466DF}"/>
              </a:ext>
            </a:extLst>
          </p:cNvPr>
          <p:cNvSpPr>
            <a:spLocks noGrp="1" noChangeAspect="1"/>
          </p:cNvSpPr>
          <p:nvPr>
            <p:ph type="body" sz="quarter" idx="32" hasCustomPrompt="1"/>
          </p:nvPr>
        </p:nvSpPr>
        <p:spPr>
          <a:xfrm>
            <a:off x="4824000" y="3566832"/>
            <a:ext cx="575999" cy="576000"/>
          </a:xfrm>
          <a:solidFill>
            <a:srgbClr val="AFCA00"/>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9" name="Footer Placeholder 4">
            <a:extLst>
              <a:ext uri="{FF2B5EF4-FFF2-40B4-BE49-F238E27FC236}">
                <a16:creationId xmlns:a16="http://schemas.microsoft.com/office/drawing/2014/main" id="{10736AE5-D5A5-1E43-ACEA-A6E6A76FC69F}"/>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rgbClr val="FFFFFF">
                    <a:alpha val="75000"/>
                  </a:srgbClr>
                </a:solidFill>
              </a:defRPr>
            </a:lvl1pPr>
          </a:lstStyle>
          <a:p>
            <a:r>
              <a:rPr lang="en-GB"/>
              <a:t>Copyright © 2019 The LEGO Group   •</a:t>
            </a:r>
            <a:endParaRPr lang="en-US"/>
          </a:p>
        </p:txBody>
      </p:sp>
      <p:sp>
        <p:nvSpPr>
          <p:cNvPr id="30" name="Slide Number Placeholder 5">
            <a:extLst>
              <a:ext uri="{FF2B5EF4-FFF2-40B4-BE49-F238E27FC236}">
                <a16:creationId xmlns:a16="http://schemas.microsoft.com/office/drawing/2014/main" id="{8B50F8A6-6C42-E54C-B9F2-9DC87D5C3586}"/>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
        <p:nvSpPr>
          <p:cNvPr id="31" name="Footer Placeholder 4">
            <a:extLst>
              <a:ext uri="{FF2B5EF4-FFF2-40B4-BE49-F238E27FC236}">
                <a16:creationId xmlns:a16="http://schemas.microsoft.com/office/drawing/2014/main" id="{C66E800A-28E3-480D-B309-0C32F672F38A}"/>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322462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4 Image Slide/with Caption">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19DC36-B459-FC42-94CA-A1EAFC526CA0}"/>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319426B3-204B-8A4A-A085-33504537DF7A}"/>
              </a:ext>
            </a:extLst>
          </p:cNvPr>
          <p:cNvSpPr>
            <a:spLocks noGrp="1" noChangeAspect="1"/>
          </p:cNvSpPr>
          <p:nvPr>
            <p:ph type="pic" sz="quarter" idx="13"/>
          </p:nvPr>
        </p:nvSpPr>
        <p:spPr>
          <a:xfrm>
            <a:off x="2330403" y="518400"/>
            <a:ext cx="2700000" cy="1978786"/>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8" name="Picture Placeholder 4">
            <a:extLst>
              <a:ext uri="{FF2B5EF4-FFF2-40B4-BE49-F238E27FC236}">
                <a16:creationId xmlns:a16="http://schemas.microsoft.com/office/drawing/2014/main" id="{E00D2B84-35E3-3248-8414-CAB33B3E17D4}"/>
              </a:ext>
            </a:extLst>
          </p:cNvPr>
          <p:cNvSpPr>
            <a:spLocks noGrp="1" noChangeAspect="1"/>
          </p:cNvSpPr>
          <p:nvPr>
            <p:ph type="pic" sz="quarter" idx="16"/>
          </p:nvPr>
        </p:nvSpPr>
        <p:spPr>
          <a:xfrm>
            <a:off x="2330404" y="2638832"/>
            <a:ext cx="2700000" cy="1978786"/>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9" name="Picture Placeholder 4">
            <a:extLst>
              <a:ext uri="{FF2B5EF4-FFF2-40B4-BE49-F238E27FC236}">
                <a16:creationId xmlns:a16="http://schemas.microsoft.com/office/drawing/2014/main" id="{98F2B7A7-AC48-704C-BDC8-505BD54E180E}"/>
              </a:ext>
            </a:extLst>
          </p:cNvPr>
          <p:cNvSpPr>
            <a:spLocks noGrp="1" noChangeAspect="1"/>
          </p:cNvSpPr>
          <p:nvPr>
            <p:ph type="pic" sz="quarter" idx="17"/>
          </p:nvPr>
        </p:nvSpPr>
        <p:spPr>
          <a:xfrm>
            <a:off x="5175247" y="518400"/>
            <a:ext cx="2698706" cy="1980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10" name="Picture Placeholder 4">
            <a:extLst>
              <a:ext uri="{FF2B5EF4-FFF2-40B4-BE49-F238E27FC236}">
                <a16:creationId xmlns:a16="http://schemas.microsoft.com/office/drawing/2014/main" id="{2016AA7D-352B-914E-9E23-4126DF093DBF}"/>
              </a:ext>
            </a:extLst>
          </p:cNvPr>
          <p:cNvSpPr>
            <a:spLocks noGrp="1" noChangeAspect="1"/>
          </p:cNvSpPr>
          <p:nvPr>
            <p:ph type="pic" sz="quarter" idx="18"/>
          </p:nvPr>
        </p:nvSpPr>
        <p:spPr>
          <a:xfrm>
            <a:off x="5175247" y="2638832"/>
            <a:ext cx="2698706" cy="1980000"/>
          </a:xfrm>
          <a:solidFill>
            <a:srgbClr val="FFF6DB"/>
          </a:solidFill>
        </p:spPr>
        <p:txBody>
          <a:bodyPr lIns="72000" tIns="36000">
            <a:normAutofit/>
          </a:bodyPr>
          <a:lstStyle>
            <a:lvl1pPr marL="0" indent="0">
              <a:buNone/>
              <a:defRPr sz="1800">
                <a:solidFill>
                  <a:srgbClr val="EDBA00"/>
                </a:solidFill>
              </a:defRPr>
            </a:lvl1pPr>
          </a:lstStyle>
          <a:p>
            <a:endParaRPr lang="en-US"/>
          </a:p>
        </p:txBody>
      </p:sp>
      <p:sp>
        <p:nvSpPr>
          <p:cNvPr id="20" name="Text Placeholder 3">
            <a:extLst>
              <a:ext uri="{FF2B5EF4-FFF2-40B4-BE49-F238E27FC236}">
                <a16:creationId xmlns:a16="http://schemas.microsoft.com/office/drawing/2014/main" id="{4B419D86-252B-2E4C-B67B-17F99C768896}"/>
              </a:ext>
            </a:extLst>
          </p:cNvPr>
          <p:cNvSpPr>
            <a:spLocks noGrp="1"/>
          </p:cNvSpPr>
          <p:nvPr>
            <p:ph type="body" sz="quarter" idx="15" hasCustomPrompt="1"/>
          </p:nvPr>
        </p:nvSpPr>
        <p:spPr>
          <a:xfrm>
            <a:off x="-10" y="3888000"/>
            <a:ext cx="3240000" cy="518400"/>
          </a:xfrm>
          <a:solidFill>
            <a:schemeClr val="accent5"/>
          </a:solidFill>
        </p:spPr>
        <p:txBody>
          <a:bodyPr wrap="square" lIns="180000" tIns="0" rIns="180000" bIns="36000" anchor="ctr" anchorCtr="0">
            <a:spAutoFit/>
          </a:bodyPr>
          <a:lstStyle>
            <a:lvl1pPr marL="0" indent="0">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Optional text</a:t>
            </a:r>
          </a:p>
        </p:txBody>
      </p:sp>
      <p:sp>
        <p:nvSpPr>
          <p:cNvPr id="12" name="Footer Placeholder 4">
            <a:extLst>
              <a:ext uri="{FF2B5EF4-FFF2-40B4-BE49-F238E27FC236}">
                <a16:creationId xmlns:a16="http://schemas.microsoft.com/office/drawing/2014/main" id="{77E1F1F5-D4BC-5A42-90CD-B3D0A074BD5D}"/>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13" name="Slide Number Placeholder 5">
            <a:extLst>
              <a:ext uri="{FF2B5EF4-FFF2-40B4-BE49-F238E27FC236}">
                <a16:creationId xmlns:a16="http://schemas.microsoft.com/office/drawing/2014/main" id="{F5AD1A1B-863E-9B45-BF6E-38ED30B86E5A}"/>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14" name="Footer Placeholder 4">
            <a:extLst>
              <a:ext uri="{FF2B5EF4-FFF2-40B4-BE49-F238E27FC236}">
                <a16:creationId xmlns:a16="http://schemas.microsoft.com/office/drawing/2014/main" id="{39955F59-2F85-4730-8B42-D9F615E28A18}"/>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148050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4 Image Slide/with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B46050-1D75-BB4F-8357-1AA9B5CDEB66}"/>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319426B3-204B-8A4A-A085-33504537DF7A}"/>
              </a:ext>
            </a:extLst>
          </p:cNvPr>
          <p:cNvSpPr>
            <a:spLocks noGrp="1" noChangeAspect="1"/>
          </p:cNvSpPr>
          <p:nvPr>
            <p:ph type="pic" sz="quarter" idx="13"/>
          </p:nvPr>
        </p:nvSpPr>
        <p:spPr>
          <a:xfrm>
            <a:off x="4104000" y="518400"/>
            <a:ext cx="1980000"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8" name="Picture Placeholder 4">
            <a:extLst>
              <a:ext uri="{FF2B5EF4-FFF2-40B4-BE49-F238E27FC236}">
                <a16:creationId xmlns:a16="http://schemas.microsoft.com/office/drawing/2014/main" id="{E00D2B84-35E3-3248-8414-CAB33B3E17D4}"/>
              </a:ext>
            </a:extLst>
          </p:cNvPr>
          <p:cNvSpPr>
            <a:spLocks noGrp="1" noChangeAspect="1"/>
          </p:cNvSpPr>
          <p:nvPr>
            <p:ph type="pic" sz="quarter" idx="16"/>
          </p:nvPr>
        </p:nvSpPr>
        <p:spPr>
          <a:xfrm>
            <a:off x="4104000" y="2638800"/>
            <a:ext cx="1980000"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9" name="Picture Placeholder 4">
            <a:extLst>
              <a:ext uri="{FF2B5EF4-FFF2-40B4-BE49-F238E27FC236}">
                <a16:creationId xmlns:a16="http://schemas.microsoft.com/office/drawing/2014/main" id="{98F2B7A7-AC48-704C-BDC8-505BD54E180E}"/>
              </a:ext>
            </a:extLst>
          </p:cNvPr>
          <p:cNvSpPr>
            <a:spLocks noGrp="1" noChangeAspect="1"/>
          </p:cNvSpPr>
          <p:nvPr>
            <p:ph type="pic" sz="quarter" idx="17"/>
          </p:nvPr>
        </p:nvSpPr>
        <p:spPr>
          <a:xfrm>
            <a:off x="6228000" y="518400"/>
            <a:ext cx="1980000"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10" name="Picture Placeholder 4">
            <a:extLst>
              <a:ext uri="{FF2B5EF4-FFF2-40B4-BE49-F238E27FC236}">
                <a16:creationId xmlns:a16="http://schemas.microsoft.com/office/drawing/2014/main" id="{2016AA7D-352B-914E-9E23-4126DF093DBF}"/>
              </a:ext>
            </a:extLst>
          </p:cNvPr>
          <p:cNvSpPr>
            <a:spLocks noGrp="1" noChangeAspect="1"/>
          </p:cNvSpPr>
          <p:nvPr>
            <p:ph type="pic" sz="quarter" idx="18"/>
          </p:nvPr>
        </p:nvSpPr>
        <p:spPr>
          <a:xfrm>
            <a:off x="6228000" y="2638800"/>
            <a:ext cx="1980000"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12" name="Title 1">
            <a:extLst>
              <a:ext uri="{FF2B5EF4-FFF2-40B4-BE49-F238E27FC236}">
                <a16:creationId xmlns:a16="http://schemas.microsoft.com/office/drawing/2014/main" id="{E612E44D-42FA-1E4D-8A6D-70D0F58B6834}"/>
              </a:ext>
            </a:extLst>
          </p:cNvPr>
          <p:cNvSpPr>
            <a:spLocks noGrp="1"/>
          </p:cNvSpPr>
          <p:nvPr>
            <p:ph type="title"/>
          </p:nvPr>
        </p:nvSpPr>
        <p:spPr>
          <a:xfrm>
            <a:off x="486000" y="518400"/>
            <a:ext cx="3132000" cy="1620000"/>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BAEF72F0-CC95-A948-ACB4-7D345AC2A729}"/>
              </a:ext>
            </a:extLst>
          </p:cNvPr>
          <p:cNvSpPr>
            <a:spLocks noGrp="1"/>
          </p:cNvSpPr>
          <p:nvPr>
            <p:ph type="body" sz="quarter" idx="19"/>
          </p:nvPr>
        </p:nvSpPr>
        <p:spPr>
          <a:xfrm>
            <a:off x="486000" y="2340000"/>
            <a:ext cx="3132000" cy="23082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D52236C1-3154-2B40-82E0-7E88657B3F65}"/>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15" name="Slide Number Placeholder 5">
            <a:extLst>
              <a:ext uri="{FF2B5EF4-FFF2-40B4-BE49-F238E27FC236}">
                <a16:creationId xmlns:a16="http://schemas.microsoft.com/office/drawing/2014/main" id="{30A9706A-E5B7-A943-8ABB-EEDB1EBF06C7}"/>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16" name="Footer Placeholder 4">
            <a:extLst>
              <a:ext uri="{FF2B5EF4-FFF2-40B4-BE49-F238E27FC236}">
                <a16:creationId xmlns:a16="http://schemas.microsoft.com/office/drawing/2014/main" id="{506F4D7A-487F-4F76-9C7C-62F84C3F498A}"/>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146929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Image Slide/with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B46050-1D75-BB4F-8357-1AA9B5CDEB66}"/>
              </a:ext>
            </a:extLst>
          </p:cNvPr>
          <p:cNvSpPr/>
          <p:nvPr userDrawn="1"/>
        </p:nvSpPr>
        <p:spPr>
          <a:xfrm>
            <a:off x="0" y="0"/>
            <a:ext cx="4572000" cy="51435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319426B3-204B-8A4A-A085-33504537DF7A}"/>
              </a:ext>
            </a:extLst>
          </p:cNvPr>
          <p:cNvSpPr>
            <a:spLocks noGrp="1" noChangeAspect="1"/>
          </p:cNvSpPr>
          <p:nvPr>
            <p:ph type="pic" sz="quarter" idx="13"/>
          </p:nvPr>
        </p:nvSpPr>
        <p:spPr>
          <a:xfrm>
            <a:off x="3413155" y="519113"/>
            <a:ext cx="2700000" cy="1981465"/>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8" name="Picture Placeholder 4">
            <a:extLst>
              <a:ext uri="{FF2B5EF4-FFF2-40B4-BE49-F238E27FC236}">
                <a16:creationId xmlns:a16="http://schemas.microsoft.com/office/drawing/2014/main" id="{E00D2B84-35E3-3248-8414-CAB33B3E17D4}"/>
              </a:ext>
            </a:extLst>
          </p:cNvPr>
          <p:cNvSpPr>
            <a:spLocks noGrp="1" noChangeAspect="1"/>
          </p:cNvSpPr>
          <p:nvPr>
            <p:ph type="pic" sz="quarter" idx="16"/>
          </p:nvPr>
        </p:nvSpPr>
        <p:spPr>
          <a:xfrm>
            <a:off x="3413156" y="2642920"/>
            <a:ext cx="2692401"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9" name="Picture Placeholder 4">
            <a:extLst>
              <a:ext uri="{FF2B5EF4-FFF2-40B4-BE49-F238E27FC236}">
                <a16:creationId xmlns:a16="http://schemas.microsoft.com/office/drawing/2014/main" id="{98F2B7A7-AC48-704C-BDC8-505BD54E180E}"/>
              </a:ext>
            </a:extLst>
          </p:cNvPr>
          <p:cNvSpPr>
            <a:spLocks noGrp="1"/>
          </p:cNvSpPr>
          <p:nvPr>
            <p:ph type="pic" sz="quarter" idx="17"/>
          </p:nvPr>
        </p:nvSpPr>
        <p:spPr>
          <a:xfrm>
            <a:off x="6264613" y="519113"/>
            <a:ext cx="2700000"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10" name="Picture Placeholder 4">
            <a:extLst>
              <a:ext uri="{FF2B5EF4-FFF2-40B4-BE49-F238E27FC236}">
                <a16:creationId xmlns:a16="http://schemas.microsoft.com/office/drawing/2014/main" id="{2016AA7D-352B-914E-9E23-4126DF093DBF}"/>
              </a:ext>
            </a:extLst>
          </p:cNvPr>
          <p:cNvSpPr>
            <a:spLocks noGrp="1"/>
          </p:cNvSpPr>
          <p:nvPr>
            <p:ph type="pic" sz="quarter" idx="18"/>
          </p:nvPr>
        </p:nvSpPr>
        <p:spPr>
          <a:xfrm>
            <a:off x="6264613" y="2642920"/>
            <a:ext cx="2700000" cy="1980000"/>
          </a:xfrm>
          <a:solidFill>
            <a:srgbClr val="F3987A"/>
          </a:solidFill>
        </p:spPr>
        <p:txBody>
          <a:bodyPr lIns="72000" tIns="36000">
            <a:normAutofit/>
          </a:bodyPr>
          <a:lstStyle>
            <a:lvl1pPr marL="0" indent="0">
              <a:buNone/>
              <a:defRPr sz="1800">
                <a:solidFill>
                  <a:schemeClr val="accent2"/>
                </a:solidFill>
              </a:defRPr>
            </a:lvl1pPr>
          </a:lstStyle>
          <a:p>
            <a:endParaRPr lang="en-US"/>
          </a:p>
        </p:txBody>
      </p:sp>
      <p:sp>
        <p:nvSpPr>
          <p:cNvPr id="12" name="Title 1">
            <a:extLst>
              <a:ext uri="{FF2B5EF4-FFF2-40B4-BE49-F238E27FC236}">
                <a16:creationId xmlns:a16="http://schemas.microsoft.com/office/drawing/2014/main" id="{E612E44D-42FA-1E4D-8A6D-70D0F58B6834}"/>
              </a:ext>
            </a:extLst>
          </p:cNvPr>
          <p:cNvSpPr>
            <a:spLocks noGrp="1"/>
          </p:cNvSpPr>
          <p:nvPr>
            <p:ph type="title"/>
          </p:nvPr>
        </p:nvSpPr>
        <p:spPr>
          <a:xfrm>
            <a:off x="486000" y="1761750"/>
            <a:ext cx="2383949" cy="1620000"/>
          </a:xfrm>
        </p:spPr>
        <p:txBody>
          <a:bodyPr anchor="ctr"/>
          <a:lstStyle/>
          <a:p>
            <a:r>
              <a:rPr lang="en-US"/>
              <a:t>Click to edit Master title style</a:t>
            </a:r>
          </a:p>
        </p:txBody>
      </p:sp>
      <p:sp>
        <p:nvSpPr>
          <p:cNvPr id="13" name="Footer Placeholder 4">
            <a:extLst>
              <a:ext uri="{FF2B5EF4-FFF2-40B4-BE49-F238E27FC236}">
                <a16:creationId xmlns:a16="http://schemas.microsoft.com/office/drawing/2014/main" id="{CD0EC9FA-6D3A-AF4F-B184-005005BA74B5}"/>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14" name="Slide Number Placeholder 5">
            <a:extLst>
              <a:ext uri="{FF2B5EF4-FFF2-40B4-BE49-F238E27FC236}">
                <a16:creationId xmlns:a16="http://schemas.microsoft.com/office/drawing/2014/main" id="{52A80937-8B9C-8049-8E03-6DD5AA97D67A}"/>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15" name="Footer Placeholder 4">
            <a:extLst>
              <a:ext uri="{FF2B5EF4-FFF2-40B4-BE49-F238E27FC236}">
                <a16:creationId xmlns:a16="http://schemas.microsoft.com/office/drawing/2014/main" id="{6B0253C1-48A9-4A1F-A538-89CADCCFB841}"/>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285122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Text only)/Light Purple">
    <p:bg>
      <p:bgPr>
        <a:solidFill>
          <a:srgbClr val="F5B4D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637AB3C-96E4-7442-BC98-3C21D5159264}"/>
              </a:ext>
            </a:extLst>
          </p:cNvPr>
          <p:cNvSpPr/>
          <p:nvPr userDrawn="1"/>
        </p:nvSpPr>
        <p:spPr>
          <a:xfrm>
            <a:off x="0" y="0"/>
            <a:ext cx="4572000" cy="51435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999" y="1432800"/>
            <a:ext cx="3528000" cy="1620000"/>
          </a:xfrm>
        </p:spPr>
        <p:txBody>
          <a:bodyPr/>
          <a:lstStyle>
            <a:lvl1pPr>
              <a:defRPr sz="3600"/>
            </a:lvl1p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86000" y="3254400"/>
            <a:ext cx="3528000" cy="1369988"/>
          </a:xfrm>
        </p:spPr>
        <p:txBody>
          <a:bodyPr/>
          <a:lstStyle>
            <a:lvl1pPr marL="0" indent="0">
              <a:lnSpc>
                <a:spcPct val="100000"/>
              </a:lnSpc>
              <a:spcBef>
                <a:spcPts val="0"/>
              </a:spcBef>
              <a:spcAft>
                <a:spcPts val="600"/>
              </a:spcAft>
              <a:buNone/>
              <a:defRPr/>
            </a:lvl1pPr>
            <a:lvl2pPr marL="342900" indent="0">
              <a:lnSpc>
                <a:spcPct val="100000"/>
              </a:lnSpc>
              <a:spcBef>
                <a:spcPts val="0"/>
              </a:spcBef>
              <a:spcAft>
                <a:spcPts val="600"/>
              </a:spcAft>
              <a:buNone/>
              <a:defRPr/>
            </a:lvl2pPr>
            <a:lvl3pPr marL="685800" indent="0">
              <a:lnSpc>
                <a:spcPct val="100000"/>
              </a:lnSpc>
              <a:spcBef>
                <a:spcPts val="0"/>
              </a:spcBef>
              <a:spcAft>
                <a:spcPts val="600"/>
              </a:spcAft>
              <a:buNone/>
              <a:defRPr/>
            </a:lvl3pPr>
            <a:lvl4pPr marL="1028700" indent="0">
              <a:lnSpc>
                <a:spcPct val="100000"/>
              </a:lnSpc>
              <a:spcBef>
                <a:spcPts val="0"/>
              </a:spcBef>
              <a:spcAft>
                <a:spcPts val="600"/>
              </a:spcAft>
              <a:buNone/>
              <a:defRPr/>
            </a:lvl4pPr>
            <a:lvl5pPr marL="1371600" indent="0">
              <a:lnSpc>
                <a:spcPct val="100000"/>
              </a:lnSpc>
              <a:spcBef>
                <a:spcPts val="0"/>
              </a:spcBef>
              <a:spcAft>
                <a:spcPts val="600"/>
              </a:spcAft>
              <a:buNone/>
              <a:defRPr/>
            </a:lvl5pPr>
          </a:lstStyle>
          <a:p>
            <a:pPr lvl="0"/>
            <a:r>
              <a:rPr lang="en-US"/>
              <a:t>Edit Master text styles</a:t>
            </a:r>
          </a:p>
        </p:txBody>
      </p:sp>
      <p:sp>
        <p:nvSpPr>
          <p:cNvPr id="7" name="Footer Placeholder 4">
            <a:extLst>
              <a:ext uri="{FF2B5EF4-FFF2-40B4-BE49-F238E27FC236}">
                <a16:creationId xmlns:a16="http://schemas.microsoft.com/office/drawing/2014/main" id="{C4065947-773C-1D44-BC89-6BDC10558531}"/>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8" name="Slide Number Placeholder 5">
            <a:extLst>
              <a:ext uri="{FF2B5EF4-FFF2-40B4-BE49-F238E27FC236}">
                <a16:creationId xmlns:a16="http://schemas.microsoft.com/office/drawing/2014/main" id="{8A9BA6DF-C883-164B-9CDC-FE53D93304BE}"/>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9" name="Footer Placeholder 4">
            <a:extLst>
              <a:ext uri="{FF2B5EF4-FFF2-40B4-BE49-F238E27FC236}">
                <a16:creationId xmlns:a16="http://schemas.microsoft.com/office/drawing/2014/main" id="{6451D91A-C96E-4D6A-B23A-0C1D5427B077}"/>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320021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5DA49C10-1464-C645-BB4F-5CBE12C022DA}"/>
              </a:ext>
            </a:extLst>
          </p:cNvPr>
          <p:cNvSpPr>
            <a:spLocks noGrp="1"/>
          </p:cNvSpPr>
          <p:nvPr>
            <p:ph type="pic" sz="quarter" idx="13"/>
          </p:nvPr>
        </p:nvSpPr>
        <p:spPr>
          <a:xfrm>
            <a:off x="173831" y="719138"/>
            <a:ext cx="8791575" cy="2322000"/>
          </a:xfrm>
        </p:spPr>
        <p:txBody>
          <a:bodyPr lIns="108000" tIns="72000">
            <a:normAutofit/>
          </a:bodyPr>
          <a:lstStyle>
            <a:lvl1pPr marL="0" indent="0">
              <a:buNone/>
              <a:defRPr sz="1500"/>
            </a:lvl1pPr>
          </a:lstStyle>
          <a:p>
            <a:endParaRPr lang="en-US"/>
          </a:p>
        </p:txBody>
      </p:sp>
      <p:sp>
        <p:nvSpPr>
          <p:cNvPr id="2" name="Title 1">
            <a:extLst>
              <a:ext uri="{FF2B5EF4-FFF2-40B4-BE49-F238E27FC236}">
                <a16:creationId xmlns:a16="http://schemas.microsoft.com/office/drawing/2014/main" id="{DEF29C8E-138B-CE47-B2C0-D3CA961407CC}"/>
              </a:ext>
            </a:extLst>
          </p:cNvPr>
          <p:cNvSpPr>
            <a:spLocks noGrp="1"/>
          </p:cNvSpPr>
          <p:nvPr>
            <p:ph type="ctrTitle"/>
          </p:nvPr>
        </p:nvSpPr>
        <p:spPr>
          <a:xfrm>
            <a:off x="176400" y="2754000"/>
            <a:ext cx="8791200" cy="1188000"/>
          </a:xfrm>
          <a:solidFill>
            <a:schemeClr val="accent3"/>
          </a:solidFill>
        </p:spPr>
        <p:txBody>
          <a:bodyPr wrap="square" lIns="108000" tIns="108000" rIns="108000" bIns="108000" anchor="ctr" anchorCtr="0">
            <a:noAutofit/>
          </a:bodyPr>
          <a:lstStyle>
            <a:lvl1pPr algn="ctr">
              <a:lnSpc>
                <a:spcPct val="90000"/>
              </a:lnSpc>
              <a:defRPr sz="3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B836434-A339-7C43-8D53-88A18A153551}"/>
              </a:ext>
            </a:extLst>
          </p:cNvPr>
          <p:cNvSpPr>
            <a:spLocks noGrp="1"/>
          </p:cNvSpPr>
          <p:nvPr>
            <p:ph type="subTitle" idx="1" hasCustomPrompt="1"/>
          </p:nvPr>
        </p:nvSpPr>
        <p:spPr>
          <a:xfrm>
            <a:off x="176400" y="4006800"/>
            <a:ext cx="8791200" cy="499500"/>
          </a:xfrm>
          <a:solidFill>
            <a:srgbClr val="2CAFE5"/>
          </a:solidFill>
        </p:spPr>
        <p:txBody>
          <a:bodyPr lIns="108000" tIns="108000" rIns="108000" bIns="108000" anchor="ctr" anchorCtr="0">
            <a:normAutofit/>
          </a:bodyPr>
          <a:lstStyle>
            <a:lvl1pPr marL="0" indent="0" algn="ctr">
              <a:buNone/>
              <a:defRPr sz="24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548BB843-3433-4952-98D8-2360CDF19253}"/>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760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ep Image &amp;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21120D1-1A79-094C-AC60-8B2BBD8AEC29}"/>
              </a:ext>
            </a:extLst>
          </p:cNvPr>
          <p:cNvSpPr>
            <a:spLocks noGrp="1"/>
          </p:cNvSpPr>
          <p:nvPr>
            <p:ph type="pic" sz="quarter" idx="13"/>
          </p:nvPr>
        </p:nvSpPr>
        <p:spPr>
          <a:xfrm>
            <a:off x="173831" y="728662"/>
            <a:ext cx="8791575" cy="3776663"/>
          </a:xfrm>
        </p:spPr>
        <p:txBody>
          <a:bodyPr lIns="108000" tIns="72000">
            <a:normAutofit/>
          </a:bodyPr>
          <a:lstStyle>
            <a:lvl1pPr marL="0" indent="0">
              <a:buNone/>
              <a:defRPr sz="1500"/>
            </a:lvl1pPr>
          </a:lstStyle>
          <a:p>
            <a:endParaRPr lang="en-US"/>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482AD50F-5898-3A44-B27C-7D609EF719D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F855A3ED-97B0-BE4E-9290-526FDDB9725B}"/>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6" name="Footer Placeholder 4">
            <a:extLst>
              <a:ext uri="{FF2B5EF4-FFF2-40B4-BE49-F238E27FC236}">
                <a16:creationId xmlns:a16="http://schemas.microsoft.com/office/drawing/2014/main" id="{D554C528-EB46-415E-BEB7-3C2B4074C75F}"/>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57912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hallow Image &amp;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21120D1-1A79-094C-AC60-8B2BBD8AEC29}"/>
              </a:ext>
            </a:extLst>
          </p:cNvPr>
          <p:cNvSpPr>
            <a:spLocks noGrp="1"/>
          </p:cNvSpPr>
          <p:nvPr>
            <p:ph type="pic" sz="quarter" idx="13"/>
          </p:nvPr>
        </p:nvSpPr>
        <p:spPr>
          <a:xfrm>
            <a:off x="173831" y="728663"/>
            <a:ext cx="8791575" cy="2322000"/>
          </a:xfrm>
        </p:spPr>
        <p:txBody>
          <a:bodyPr lIns="108000" tIns="72000">
            <a:normAutofit/>
          </a:bodyPr>
          <a:lstStyle>
            <a:lvl1pPr marL="0" indent="0">
              <a:buNone/>
              <a:defRPr sz="1500"/>
            </a:lvl1pPr>
          </a:lstStyle>
          <a:p>
            <a:endParaRPr lang="en-US"/>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02E06235-32E2-014A-B437-ACF6248218B1}"/>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35876485-D83D-A541-9860-38ACECE1B132}"/>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6" name="Footer Placeholder 4">
            <a:extLst>
              <a:ext uri="{FF2B5EF4-FFF2-40B4-BE49-F238E27FC236}">
                <a16:creationId xmlns:a16="http://schemas.microsoft.com/office/drawing/2014/main" id="{43885596-D647-4E72-8DE5-711F85287211}"/>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06312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24165E-D868-DE4D-88B8-A23D8E22DF45}"/>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8743F03B-00BA-1947-9567-F7E1F4952F2A}"/>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3C367DC0-F6ED-BE4E-9467-32AA7937A84D}"/>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6" name="Footer Placeholder 4">
            <a:extLst>
              <a:ext uri="{FF2B5EF4-FFF2-40B4-BE49-F238E27FC236}">
                <a16:creationId xmlns:a16="http://schemas.microsoft.com/office/drawing/2014/main" id="{239E718B-3D48-4AA1-9561-8A9F45DAE10E}"/>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85496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ortfolio Focu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FCB497-D3E9-B94A-BE19-F2A5314DAA69}"/>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8" name="Block Arc 47">
            <a:extLst>
              <a:ext uri="{FF2B5EF4-FFF2-40B4-BE49-F238E27FC236}">
                <a16:creationId xmlns:a16="http://schemas.microsoft.com/office/drawing/2014/main" id="{FDF54131-649A-C247-9132-A4580C7DB8B5}"/>
              </a:ext>
            </a:extLst>
          </p:cNvPr>
          <p:cNvSpPr/>
          <p:nvPr/>
        </p:nvSpPr>
        <p:spPr>
          <a:xfrm flipH="1">
            <a:off x="3149029" y="1195593"/>
            <a:ext cx="2830379" cy="2830379"/>
          </a:xfrm>
          <a:prstGeom prst="blockArc">
            <a:avLst>
              <a:gd name="adj1" fmla="val 10800000"/>
              <a:gd name="adj2" fmla="val 16188538"/>
              <a:gd name="adj3" fmla="val 249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9" name="Block Arc 48">
            <a:extLst>
              <a:ext uri="{FF2B5EF4-FFF2-40B4-BE49-F238E27FC236}">
                <a16:creationId xmlns:a16="http://schemas.microsoft.com/office/drawing/2014/main" id="{FC537101-DBB7-5F44-89D5-BC32A849B356}"/>
              </a:ext>
            </a:extLst>
          </p:cNvPr>
          <p:cNvSpPr/>
          <p:nvPr/>
        </p:nvSpPr>
        <p:spPr>
          <a:xfrm flipH="1" flipV="1">
            <a:off x="3149029" y="1195593"/>
            <a:ext cx="2830379" cy="2830379"/>
          </a:xfrm>
          <a:prstGeom prst="blockArc">
            <a:avLst>
              <a:gd name="adj1" fmla="val 10800000"/>
              <a:gd name="adj2" fmla="val 16188538"/>
              <a:gd name="adj3" fmla="val 249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1" name="Block Arc 50">
            <a:extLst>
              <a:ext uri="{FF2B5EF4-FFF2-40B4-BE49-F238E27FC236}">
                <a16:creationId xmlns:a16="http://schemas.microsoft.com/office/drawing/2014/main" id="{EB562608-8EB7-0244-B660-425C0DC1E481}"/>
              </a:ext>
            </a:extLst>
          </p:cNvPr>
          <p:cNvSpPr/>
          <p:nvPr/>
        </p:nvSpPr>
        <p:spPr>
          <a:xfrm flipV="1">
            <a:off x="3162184" y="1195593"/>
            <a:ext cx="2830379" cy="2830379"/>
          </a:xfrm>
          <a:prstGeom prst="blockArc">
            <a:avLst>
              <a:gd name="adj1" fmla="val 10800000"/>
              <a:gd name="adj2" fmla="val 16188538"/>
              <a:gd name="adj3" fmla="val 249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6" name="Title 2">
            <a:extLst>
              <a:ext uri="{FF2B5EF4-FFF2-40B4-BE49-F238E27FC236}">
                <a16:creationId xmlns:a16="http://schemas.microsoft.com/office/drawing/2014/main" id="{E57A4A34-0456-AD48-92DA-D9C3D312B586}"/>
              </a:ext>
            </a:extLst>
          </p:cNvPr>
          <p:cNvSpPr txBox="1">
            <a:spLocks/>
          </p:cNvSpPr>
          <p:nvPr/>
        </p:nvSpPr>
        <p:spPr>
          <a:xfrm>
            <a:off x="1674171" y="1392300"/>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accent3"/>
                </a:solidFill>
                <a:latin typeface="Arial" panose="020B0604020202020204" pitchFamily="34" charset="0"/>
                <a:cs typeface="Arial" panose="020B0604020202020204" pitchFamily="34" charset="0"/>
              </a:rPr>
              <a:t>Portfolio</a:t>
            </a:r>
          </a:p>
          <a:p>
            <a:pPr algn="r"/>
            <a:r>
              <a:rPr lang="en-US" sz="1050" b="0" spc="0">
                <a:solidFill>
                  <a:schemeClr val="accent3"/>
                </a:solidFill>
                <a:latin typeface="Arial" panose="020B0604020202020204" pitchFamily="34" charset="0"/>
                <a:cs typeface="Arial" panose="020B0604020202020204" pitchFamily="34" charset="0"/>
              </a:rPr>
              <a:t>Get back in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innovator space</a:t>
            </a:r>
          </a:p>
        </p:txBody>
      </p:sp>
      <p:pic>
        <p:nvPicPr>
          <p:cNvPr id="57" name="Picture 56">
            <a:extLst>
              <a:ext uri="{FF2B5EF4-FFF2-40B4-BE49-F238E27FC236}">
                <a16:creationId xmlns:a16="http://schemas.microsoft.com/office/drawing/2014/main" id="{A75BBECA-005A-6343-A08A-70C4A215A42F}"/>
              </a:ext>
            </a:extLst>
          </p:cNvPr>
          <p:cNvPicPr>
            <a:picLocks/>
          </p:cNvPicPr>
          <p:nvPr/>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4029210" y="2069197"/>
            <a:ext cx="1083171" cy="1083171"/>
          </a:xfrm>
          <a:prstGeom prst="ellipse">
            <a:avLst/>
          </a:prstGeom>
          <a:solidFill>
            <a:schemeClr val="accent3"/>
          </a:solidFill>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B9E39C7E-D699-2948-8912-1E0D1102CAFD}"/>
              </a:ext>
            </a:extLst>
          </p:cNvPr>
          <p:cNvGrpSpPr/>
          <p:nvPr userDrawn="1"/>
        </p:nvGrpSpPr>
        <p:grpSpPr>
          <a:xfrm>
            <a:off x="1358100" y="3268053"/>
            <a:ext cx="2561823" cy="662321"/>
            <a:chOff x="1358100" y="3268053"/>
            <a:chExt cx="2561823" cy="662321"/>
          </a:xfrm>
        </p:grpSpPr>
        <p:sp>
          <p:nvSpPr>
            <p:cNvPr id="53" name="Title 2">
              <a:extLst>
                <a:ext uri="{FF2B5EF4-FFF2-40B4-BE49-F238E27FC236}">
                  <a16:creationId xmlns:a16="http://schemas.microsoft.com/office/drawing/2014/main" id="{C943374C-EA77-7F41-A41F-BD106DB8D048}"/>
                </a:ext>
              </a:extLst>
            </p:cNvPr>
            <p:cNvSpPr txBox="1">
              <a:spLocks/>
            </p:cNvSpPr>
            <p:nvPr/>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Enablers</a:t>
              </a:r>
            </a:p>
            <a:p>
              <a:pPr algn="r"/>
              <a:r>
                <a:rPr lang="en-US" sz="1050" b="0" spc="0">
                  <a:solidFill>
                    <a:schemeClr val="bg1">
                      <a:lumMod val="50000"/>
                    </a:schemeClr>
                  </a:solidFill>
                  <a:latin typeface="Arial" panose="020B0604020202020204" pitchFamily="34" charset="0"/>
                  <a:cs typeface="Arial" panose="020B0604020202020204" pitchFamily="34" charset="0"/>
                </a:rPr>
                <a:t>Ensure future-</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proof foundation</a:t>
              </a:r>
            </a:p>
          </p:txBody>
        </p:sp>
        <p:grpSp>
          <p:nvGrpSpPr>
            <p:cNvPr id="60" name="Group 59">
              <a:extLst>
                <a:ext uri="{FF2B5EF4-FFF2-40B4-BE49-F238E27FC236}">
                  <a16:creationId xmlns:a16="http://schemas.microsoft.com/office/drawing/2014/main" id="{640D4DE0-463E-9F44-A24B-DAC90C634E5F}"/>
                </a:ext>
              </a:extLst>
            </p:cNvPr>
            <p:cNvGrpSpPr/>
            <p:nvPr/>
          </p:nvGrpSpPr>
          <p:grpSpPr>
            <a:xfrm>
              <a:off x="3257602" y="3268053"/>
              <a:ext cx="662321" cy="662321"/>
              <a:chOff x="6088670" y="4411379"/>
              <a:chExt cx="883094" cy="883094"/>
            </a:xfrm>
          </p:grpSpPr>
          <p:sp>
            <p:nvSpPr>
              <p:cNvPr id="64" name="Oval 63">
                <a:extLst>
                  <a:ext uri="{FF2B5EF4-FFF2-40B4-BE49-F238E27FC236}">
                    <a16:creationId xmlns:a16="http://schemas.microsoft.com/office/drawing/2014/main" id="{F8F8AEA2-4B83-DF4C-860D-59EF9C7107EA}"/>
                  </a:ext>
                </a:extLst>
              </p:cNvPr>
              <p:cNvSpPr/>
              <p:nvPr/>
            </p:nvSpPr>
            <p:spPr>
              <a:xfrm flipH="1">
                <a:off x="6088670" y="4411379"/>
                <a:ext cx="883094" cy="883094"/>
              </a:xfrm>
              <a:prstGeom prst="ellipse">
                <a:avLst/>
              </a:prstGeom>
              <a:solidFill>
                <a:schemeClr val="bg1">
                  <a:lumMod val="50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5" name="Graphic 64">
                <a:extLst>
                  <a:ext uri="{FF2B5EF4-FFF2-40B4-BE49-F238E27FC236}">
                    <a16:creationId xmlns:a16="http://schemas.microsoft.com/office/drawing/2014/main" id="{8085D225-72B4-B248-B867-BEE1A3901F3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29181" y="4555121"/>
                <a:ext cx="559608" cy="695129"/>
              </a:xfrm>
              <a:prstGeom prst="rect">
                <a:avLst/>
              </a:prstGeom>
              <a:effectLst>
                <a:outerShdw blurRad="50800" dist="38100" algn="l" rotWithShape="0">
                  <a:schemeClr val="tx2">
                    <a:alpha val="40000"/>
                  </a:schemeClr>
                </a:outerShdw>
              </a:effectLst>
            </p:spPr>
          </p:pic>
        </p:grpSp>
      </p:grpSp>
      <p:grpSp>
        <p:nvGrpSpPr>
          <p:cNvPr id="9" name="Group 8">
            <a:extLst>
              <a:ext uri="{FF2B5EF4-FFF2-40B4-BE49-F238E27FC236}">
                <a16:creationId xmlns:a16="http://schemas.microsoft.com/office/drawing/2014/main" id="{F9E4887A-C6B5-C14A-BA2D-A7F40822208D}"/>
              </a:ext>
            </a:extLst>
          </p:cNvPr>
          <p:cNvGrpSpPr/>
          <p:nvPr userDrawn="1"/>
        </p:nvGrpSpPr>
        <p:grpSpPr>
          <a:xfrm>
            <a:off x="3257602" y="1299928"/>
            <a:ext cx="662321" cy="662321"/>
            <a:chOff x="4479797" y="1787213"/>
            <a:chExt cx="883094" cy="883094"/>
          </a:xfrm>
        </p:grpSpPr>
        <p:sp>
          <p:nvSpPr>
            <p:cNvPr id="59" name="Oval 58">
              <a:extLst>
                <a:ext uri="{FF2B5EF4-FFF2-40B4-BE49-F238E27FC236}">
                  <a16:creationId xmlns:a16="http://schemas.microsoft.com/office/drawing/2014/main" id="{4F0090C9-39C6-0A4E-AEFA-2A08367E068C}"/>
                </a:ext>
              </a:extLst>
            </p:cNvPr>
            <p:cNvSpPr/>
            <p:nvPr/>
          </p:nvSpPr>
          <p:spPr>
            <a:xfrm flipH="1">
              <a:off x="4479797" y="1787213"/>
              <a:ext cx="883094" cy="883094"/>
            </a:xfrm>
            <a:prstGeom prst="ellipse">
              <a:avLst/>
            </a:prstGeom>
            <a:solidFill>
              <a:schemeClr val="accent3">
                <a:lumMod val="7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2" name="Picture 61">
              <a:extLst>
                <a:ext uri="{FF2B5EF4-FFF2-40B4-BE49-F238E27FC236}">
                  <a16:creationId xmlns:a16="http://schemas.microsoft.com/office/drawing/2014/main" id="{7D55D5CC-16C4-B34A-B29E-D1F1DB88D2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2283" y="1917784"/>
              <a:ext cx="623843" cy="540000"/>
            </a:xfrm>
            <a:prstGeom prst="rect">
              <a:avLst/>
            </a:prstGeom>
            <a:effectLst>
              <a:outerShdw blurRad="50800" dist="38100" algn="l" rotWithShape="0">
                <a:schemeClr val="accent3">
                  <a:lumMod val="50000"/>
                  <a:alpha val="40000"/>
                </a:schemeClr>
              </a:outerShdw>
            </a:effectLst>
          </p:spPr>
        </p:pic>
      </p:grpSp>
      <p:grpSp>
        <p:nvGrpSpPr>
          <p:cNvPr id="84" name="Group 83">
            <a:extLst>
              <a:ext uri="{FF2B5EF4-FFF2-40B4-BE49-F238E27FC236}">
                <a16:creationId xmlns:a16="http://schemas.microsoft.com/office/drawing/2014/main" id="{1E3BEA01-92E7-3845-9714-2283A589C6FD}"/>
              </a:ext>
            </a:extLst>
          </p:cNvPr>
          <p:cNvGrpSpPr/>
          <p:nvPr userDrawn="1"/>
        </p:nvGrpSpPr>
        <p:grpSpPr>
          <a:xfrm>
            <a:off x="3162184" y="1196100"/>
            <a:ext cx="2830379" cy="2830379"/>
            <a:chOff x="4216245" y="1594800"/>
            <a:chExt cx="3773839" cy="3773838"/>
          </a:xfrm>
        </p:grpSpPr>
        <p:sp>
          <p:nvSpPr>
            <p:cNvPr id="85" name="Block Arc 84">
              <a:extLst>
                <a:ext uri="{FF2B5EF4-FFF2-40B4-BE49-F238E27FC236}">
                  <a16:creationId xmlns:a16="http://schemas.microsoft.com/office/drawing/2014/main" id="{29E75193-40C2-E646-B5EB-14C6B079575D}"/>
                </a:ext>
              </a:extLst>
            </p:cNvPr>
            <p:cNvSpPr/>
            <p:nvPr/>
          </p:nvSpPr>
          <p:spPr>
            <a:xfrm>
              <a:off x="4216245" y="1594800"/>
              <a:ext cx="3773839" cy="3773838"/>
            </a:xfrm>
            <a:prstGeom prst="blockArc">
              <a:avLst>
                <a:gd name="adj1" fmla="val 10800000"/>
                <a:gd name="adj2" fmla="val 16188538"/>
                <a:gd name="adj3" fmla="val 24916"/>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86" name="Picture 85">
              <a:extLst>
                <a:ext uri="{FF2B5EF4-FFF2-40B4-BE49-F238E27FC236}">
                  <a16:creationId xmlns:a16="http://schemas.microsoft.com/office/drawing/2014/main" id="{E4F1763D-B342-8B43-A12D-DF3A7ED581AC}"/>
                </a:ext>
              </a:extLst>
            </p:cNvPr>
            <p:cNvPicPr>
              <a:picLocks/>
            </p:cNvPicPr>
            <p:nvPr/>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5372280" y="2759605"/>
              <a:ext cx="1444228" cy="1444228"/>
            </a:xfrm>
            <a:prstGeom prst="ellipse">
              <a:avLst/>
            </a:prstGeom>
            <a:solidFill>
              <a:schemeClr val="accent3"/>
            </a:solidFill>
            <a:effectLst>
              <a:outerShdw blurRad="63500" sx="102000" sy="102000" algn="ctr" rotWithShape="0">
                <a:prstClr val="black">
                  <a:alpha val="40000"/>
                </a:prstClr>
              </a:outerShdw>
            </a:effectLst>
          </p:spPr>
        </p:pic>
        <p:pic>
          <p:nvPicPr>
            <p:cNvPr id="87" name="Picture 86">
              <a:extLst>
                <a:ext uri="{FF2B5EF4-FFF2-40B4-BE49-F238E27FC236}">
                  <a16:creationId xmlns:a16="http://schemas.microsoft.com/office/drawing/2014/main" id="{C7F597A3-6FA8-1E47-BA3C-45128A1A8F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1249" y="3232780"/>
              <a:ext cx="506290" cy="497878"/>
            </a:xfrm>
            <a:prstGeom prst="rect">
              <a:avLst/>
            </a:prstGeom>
          </p:spPr>
        </p:pic>
        <p:grpSp>
          <p:nvGrpSpPr>
            <p:cNvPr id="91" name="Group 90">
              <a:extLst>
                <a:ext uri="{FF2B5EF4-FFF2-40B4-BE49-F238E27FC236}">
                  <a16:creationId xmlns:a16="http://schemas.microsoft.com/office/drawing/2014/main" id="{458BBD7C-BE64-794F-B07C-BD757C6D9712}"/>
                </a:ext>
              </a:extLst>
            </p:cNvPr>
            <p:cNvGrpSpPr/>
            <p:nvPr/>
          </p:nvGrpSpPr>
          <p:grpSpPr>
            <a:xfrm>
              <a:off x="4343470" y="1733914"/>
              <a:ext cx="883094" cy="883094"/>
              <a:chOff x="4343470" y="1733914"/>
              <a:chExt cx="883094" cy="883094"/>
            </a:xfrm>
          </p:grpSpPr>
          <p:sp>
            <p:nvSpPr>
              <p:cNvPr id="92" name="Oval 91">
                <a:extLst>
                  <a:ext uri="{FF2B5EF4-FFF2-40B4-BE49-F238E27FC236}">
                    <a16:creationId xmlns:a16="http://schemas.microsoft.com/office/drawing/2014/main" id="{CE2A0BFC-F48B-C74A-9AC7-1339AE8B579A}"/>
                  </a:ext>
                </a:extLst>
              </p:cNvPr>
              <p:cNvSpPr/>
              <p:nvPr/>
            </p:nvSpPr>
            <p:spPr>
              <a:xfrm flipH="1">
                <a:off x="4343470" y="1733914"/>
                <a:ext cx="883094" cy="883094"/>
              </a:xfrm>
              <a:prstGeom prst="ellipse">
                <a:avLst/>
              </a:prstGeom>
              <a:solidFill>
                <a:srgbClr val="2CAFE5"/>
              </a:solidFill>
              <a:ln w="38100">
                <a:solidFill>
                  <a:schemeClr val="bg1"/>
                </a:solidFill>
              </a:ln>
              <a:effectLst>
                <a:outerShdw blurRad="50800" dist="38100" algn="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3" name="Picture 92">
                <a:extLst>
                  <a:ext uri="{FF2B5EF4-FFF2-40B4-BE49-F238E27FC236}">
                    <a16:creationId xmlns:a16="http://schemas.microsoft.com/office/drawing/2014/main" id="{BD9A7BD2-F30A-384C-99BA-A1986A69D7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23485" y="1854075"/>
                <a:ext cx="523065" cy="642772"/>
              </a:xfrm>
              <a:prstGeom prst="rect">
                <a:avLst/>
              </a:prstGeom>
              <a:effectLst>
                <a:outerShdw blurRad="50800" dist="38100" algn="l" rotWithShape="0">
                  <a:prstClr val="black">
                    <a:alpha val="40000"/>
                  </a:prstClr>
                </a:outerShdw>
              </a:effectLst>
            </p:spPr>
          </p:pic>
        </p:grpSp>
      </p:grpSp>
      <p:grpSp>
        <p:nvGrpSpPr>
          <p:cNvPr id="5" name="Group 4">
            <a:extLst>
              <a:ext uri="{FF2B5EF4-FFF2-40B4-BE49-F238E27FC236}">
                <a16:creationId xmlns:a16="http://schemas.microsoft.com/office/drawing/2014/main" id="{B531E789-58E2-354F-83A1-B147E14838E0}"/>
              </a:ext>
            </a:extLst>
          </p:cNvPr>
          <p:cNvGrpSpPr/>
          <p:nvPr userDrawn="1"/>
        </p:nvGrpSpPr>
        <p:grpSpPr>
          <a:xfrm>
            <a:off x="5216786" y="3153111"/>
            <a:ext cx="2364624" cy="805605"/>
            <a:chOff x="5216786" y="3153111"/>
            <a:chExt cx="2364624" cy="805605"/>
          </a:xfrm>
        </p:grpSpPr>
        <p:grpSp>
          <p:nvGrpSpPr>
            <p:cNvPr id="7" name="Group 6">
              <a:extLst>
                <a:ext uri="{FF2B5EF4-FFF2-40B4-BE49-F238E27FC236}">
                  <a16:creationId xmlns:a16="http://schemas.microsoft.com/office/drawing/2014/main" id="{93ADEDAE-2B4E-3043-BD7D-30B2D436100F}"/>
                </a:ext>
              </a:extLst>
            </p:cNvPr>
            <p:cNvGrpSpPr/>
            <p:nvPr userDrawn="1"/>
          </p:nvGrpSpPr>
          <p:grpSpPr>
            <a:xfrm>
              <a:off x="5216786" y="3268053"/>
              <a:ext cx="662321" cy="662321"/>
              <a:chOff x="7092042" y="4411379"/>
              <a:chExt cx="883094" cy="883094"/>
            </a:xfrm>
          </p:grpSpPr>
          <p:sp>
            <p:nvSpPr>
              <p:cNvPr id="61" name="Oval 60">
                <a:extLst>
                  <a:ext uri="{FF2B5EF4-FFF2-40B4-BE49-F238E27FC236}">
                    <a16:creationId xmlns:a16="http://schemas.microsoft.com/office/drawing/2014/main" id="{6D6FC49C-1FB0-2347-AED5-F1B95122D1CC}"/>
                  </a:ext>
                </a:extLst>
              </p:cNvPr>
              <p:cNvSpPr/>
              <p:nvPr/>
            </p:nvSpPr>
            <p:spPr>
              <a:xfrm>
                <a:off x="7092042" y="4411379"/>
                <a:ext cx="883094" cy="883094"/>
              </a:xfrm>
              <a:prstGeom prst="ellipse">
                <a:avLst/>
              </a:prstGeom>
              <a:solidFill>
                <a:schemeClr val="bg1">
                  <a:lumMod val="6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6" name="Graphic 75" descr="World">
                <a:extLst>
                  <a:ext uri="{FF2B5EF4-FFF2-40B4-BE49-F238E27FC236}">
                    <a16:creationId xmlns:a16="http://schemas.microsoft.com/office/drawing/2014/main" id="{3CA928EC-133B-6643-B59D-416BD9CCDEC3}"/>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9211" y="4468548"/>
                <a:ext cx="768756" cy="768756"/>
              </a:xfrm>
              <a:prstGeom prst="rect">
                <a:avLst/>
              </a:prstGeom>
              <a:effectLst>
                <a:outerShdw blurRad="50800" dist="38100" dir="10800000" algn="r" rotWithShape="0">
                  <a:schemeClr val="tx2">
                    <a:alpha val="40000"/>
                  </a:schemeClr>
                </a:outerShdw>
              </a:effectLst>
            </p:spPr>
          </p:pic>
        </p:grpSp>
        <p:sp>
          <p:nvSpPr>
            <p:cNvPr id="40" name="Title 2">
              <a:extLst>
                <a:ext uri="{FF2B5EF4-FFF2-40B4-BE49-F238E27FC236}">
                  <a16:creationId xmlns:a16="http://schemas.microsoft.com/office/drawing/2014/main" id="{0C80D610-F5D8-C941-B0BB-5A57FB43D8F7}"/>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bg1">
                      <a:lumMod val="50000"/>
                    </a:schemeClr>
                  </a:solidFill>
                  <a:latin typeface="Arial" panose="020B0604020202020204" pitchFamily="34" charset="0"/>
                  <a:cs typeface="Arial" panose="020B0604020202020204" pitchFamily="34" charset="0"/>
                </a:rPr>
                <a:t>Geographic </a:t>
              </a:r>
              <a:br>
                <a:rPr lang="en-US" sz="1500" spc="0">
                  <a:solidFill>
                    <a:schemeClr val="bg1">
                      <a:lumMod val="50000"/>
                    </a:schemeClr>
                  </a:solidFill>
                  <a:latin typeface="Arial" panose="020B0604020202020204" pitchFamily="34" charset="0"/>
                  <a:cs typeface="Arial" panose="020B0604020202020204" pitchFamily="34" charset="0"/>
                </a:rPr>
              </a:br>
              <a:r>
                <a:rPr lang="en-US" sz="1500" spc="0">
                  <a:solidFill>
                    <a:schemeClr val="bg1">
                      <a:lumMod val="50000"/>
                    </a:schemeClr>
                  </a:solidFill>
                  <a:latin typeface="Arial" panose="020B0604020202020204" pitchFamily="34" charset="0"/>
                  <a:cs typeface="Arial" panose="020B0604020202020204" pitchFamily="34" charset="0"/>
                </a:rPr>
                <a:t>Expansion</a:t>
              </a:r>
            </a:p>
            <a:p>
              <a:r>
                <a:rPr lang="en-US" sz="1050" b="0" spc="0">
                  <a:solidFill>
                    <a:schemeClr val="bg1">
                      <a:lumMod val="50000"/>
                    </a:schemeClr>
                  </a:solidFill>
                  <a:latin typeface="Arial" panose="020B0604020202020204" pitchFamily="34" charset="0"/>
                  <a:cs typeface="Arial" panose="020B0604020202020204" pitchFamily="34" charset="0"/>
                </a:rPr>
                <a:t>Build base for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long-term growth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and reaching kids</a:t>
              </a:r>
            </a:p>
          </p:txBody>
        </p:sp>
      </p:grpSp>
      <p:grpSp>
        <p:nvGrpSpPr>
          <p:cNvPr id="4" name="Group 3">
            <a:extLst>
              <a:ext uri="{FF2B5EF4-FFF2-40B4-BE49-F238E27FC236}">
                <a16:creationId xmlns:a16="http://schemas.microsoft.com/office/drawing/2014/main" id="{F0C5E14F-27C2-7E4E-8D20-B42B4164F9D5}"/>
              </a:ext>
            </a:extLst>
          </p:cNvPr>
          <p:cNvGrpSpPr/>
          <p:nvPr userDrawn="1"/>
        </p:nvGrpSpPr>
        <p:grpSpPr>
          <a:xfrm>
            <a:off x="4380937" y="1299928"/>
            <a:ext cx="2836438" cy="1497559"/>
            <a:chOff x="4380937" y="1299928"/>
            <a:chExt cx="2836438" cy="1497559"/>
          </a:xfrm>
        </p:grpSpPr>
        <p:sp>
          <p:nvSpPr>
            <p:cNvPr id="54" name="Title 2">
              <a:extLst>
                <a:ext uri="{FF2B5EF4-FFF2-40B4-BE49-F238E27FC236}">
                  <a16:creationId xmlns:a16="http://schemas.microsoft.com/office/drawing/2014/main" id="{E824C95E-C7F8-A244-86EF-329728B2CC1C}"/>
                </a:ext>
              </a:extLst>
            </p:cNvPr>
            <p:cNvSpPr txBox="1">
              <a:spLocks/>
            </p:cNvSpPr>
            <p:nvPr/>
          </p:nvSpPr>
          <p:spPr>
            <a:xfrm>
              <a:off x="5867375" y="1319587"/>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bg1">
                      <a:lumMod val="50000"/>
                    </a:schemeClr>
                  </a:solidFill>
                  <a:latin typeface="Arial" panose="020B0604020202020204" pitchFamily="34" charset="0"/>
                  <a:cs typeface="Arial" panose="020B0604020202020204" pitchFamily="34" charset="0"/>
                </a:rPr>
                <a:t>Channels</a:t>
              </a:r>
            </a:p>
            <a:p>
              <a:r>
                <a:rPr lang="en-US" sz="1050" b="0" spc="0">
                  <a:solidFill>
                    <a:schemeClr val="bg1">
                      <a:lumMod val="50000"/>
                    </a:schemeClr>
                  </a:solidFill>
                  <a:latin typeface="Arial" panose="020B0604020202020204" pitchFamily="34" charset="0"/>
                  <a:cs typeface="Arial" panose="020B0604020202020204" pitchFamily="34" charset="0"/>
                </a:rPr>
                <a:t>Take control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of own brand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across channels</a:t>
              </a:r>
            </a:p>
          </p:txBody>
        </p:sp>
        <p:pic>
          <p:nvPicPr>
            <p:cNvPr id="58" name="Picture 57">
              <a:extLst>
                <a:ext uri="{FF2B5EF4-FFF2-40B4-BE49-F238E27FC236}">
                  <a16:creationId xmlns:a16="http://schemas.microsoft.com/office/drawing/2014/main" id="{545A9F18-B4AA-294E-8DAE-408C63F556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0937" y="2424078"/>
              <a:ext cx="379718" cy="373409"/>
            </a:xfrm>
            <a:prstGeom prst="rect">
              <a:avLst/>
            </a:prstGeom>
          </p:spPr>
        </p:pic>
        <p:grpSp>
          <p:nvGrpSpPr>
            <p:cNvPr id="6" name="Group 5">
              <a:extLst>
                <a:ext uri="{FF2B5EF4-FFF2-40B4-BE49-F238E27FC236}">
                  <a16:creationId xmlns:a16="http://schemas.microsoft.com/office/drawing/2014/main" id="{A7B7D4C0-70B1-2E49-9AF1-8C029EF6C100}"/>
                </a:ext>
              </a:extLst>
            </p:cNvPr>
            <p:cNvGrpSpPr/>
            <p:nvPr userDrawn="1"/>
          </p:nvGrpSpPr>
          <p:grpSpPr>
            <a:xfrm>
              <a:off x="5216786" y="1299928"/>
              <a:ext cx="662321" cy="662321"/>
              <a:chOff x="7092042" y="1787213"/>
              <a:chExt cx="883094" cy="883094"/>
            </a:xfrm>
          </p:grpSpPr>
          <p:sp>
            <p:nvSpPr>
              <p:cNvPr id="66" name="Oval 65">
                <a:extLst>
                  <a:ext uri="{FF2B5EF4-FFF2-40B4-BE49-F238E27FC236}">
                    <a16:creationId xmlns:a16="http://schemas.microsoft.com/office/drawing/2014/main" id="{A7C10841-5D22-4243-9000-9F7E49D2CF11}"/>
                  </a:ext>
                </a:extLst>
              </p:cNvPr>
              <p:cNvSpPr/>
              <p:nvPr/>
            </p:nvSpPr>
            <p:spPr>
              <a:xfrm>
                <a:off x="7092042" y="1787213"/>
                <a:ext cx="883094" cy="883094"/>
              </a:xfrm>
              <a:prstGeom prst="ellipse">
                <a:avLst/>
              </a:prstGeom>
              <a:solidFill>
                <a:schemeClr val="bg1">
                  <a:lumMod val="7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7" name="Group 66">
                <a:extLst>
                  <a:ext uri="{FF2B5EF4-FFF2-40B4-BE49-F238E27FC236}">
                    <a16:creationId xmlns:a16="http://schemas.microsoft.com/office/drawing/2014/main" id="{78AC9914-8FFB-A643-BF54-29E2B5969DFD}"/>
                  </a:ext>
                </a:extLst>
              </p:cNvPr>
              <p:cNvGrpSpPr/>
              <p:nvPr/>
            </p:nvGrpSpPr>
            <p:grpSpPr>
              <a:xfrm>
                <a:off x="7340023" y="1902040"/>
                <a:ext cx="548281" cy="522266"/>
                <a:chOff x="9311137" y="3945518"/>
                <a:chExt cx="717234" cy="683204"/>
              </a:xfrm>
            </p:grpSpPr>
            <p:pic>
              <p:nvPicPr>
                <p:cNvPr id="71" name="Graphic 70" descr="Tablet">
                  <a:extLst>
                    <a:ext uri="{FF2B5EF4-FFF2-40B4-BE49-F238E27FC236}">
                      <a16:creationId xmlns:a16="http://schemas.microsoft.com/office/drawing/2014/main" id="{10F64DE1-89E5-604E-8FBD-F9003596667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345168" y="3945518"/>
                  <a:ext cx="683203" cy="683204"/>
                </a:xfrm>
                <a:prstGeom prst="rect">
                  <a:avLst/>
                </a:prstGeom>
                <a:effectLst>
                  <a:outerShdw blurRad="50800" dist="38100" dir="10800000" algn="r" rotWithShape="0">
                    <a:schemeClr val="tx2">
                      <a:alpha val="40000"/>
                    </a:schemeClr>
                  </a:outerShdw>
                </a:effectLst>
              </p:spPr>
            </p:pic>
            <p:sp>
              <p:nvSpPr>
                <p:cNvPr id="72" name="Rectangle 71">
                  <a:extLst>
                    <a:ext uri="{FF2B5EF4-FFF2-40B4-BE49-F238E27FC236}">
                      <a16:creationId xmlns:a16="http://schemas.microsoft.com/office/drawing/2014/main" id="{7B1A7753-A6D7-A84A-A1AC-C455B177D6B2}"/>
                    </a:ext>
                  </a:extLst>
                </p:cNvPr>
                <p:cNvSpPr/>
                <p:nvPr/>
              </p:nvSpPr>
              <p:spPr>
                <a:xfrm>
                  <a:off x="9686691" y="4201833"/>
                  <a:ext cx="198304" cy="3855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ectangle 72">
                  <a:extLst>
                    <a:ext uri="{FF2B5EF4-FFF2-40B4-BE49-F238E27FC236}">
                      <a16:creationId xmlns:a16="http://schemas.microsoft.com/office/drawing/2014/main" id="{3043EE1E-0608-044C-8A29-7E421F833843}"/>
                    </a:ext>
                  </a:extLst>
                </p:cNvPr>
                <p:cNvSpPr/>
                <p:nvPr/>
              </p:nvSpPr>
              <p:spPr>
                <a:xfrm>
                  <a:off x="9311137" y="4214031"/>
                  <a:ext cx="200323" cy="389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37" name="Graphic 36" descr="Smart Phone">
              <a:extLst>
                <a:ext uri="{FF2B5EF4-FFF2-40B4-BE49-F238E27FC236}">
                  <a16:creationId xmlns:a16="http://schemas.microsoft.com/office/drawing/2014/main" id="{0278AED9-3597-364A-8127-D908A5D73F09}"/>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540703" y="1520126"/>
              <a:ext cx="271845" cy="271845"/>
            </a:xfrm>
            <a:prstGeom prst="rect">
              <a:avLst/>
            </a:prstGeom>
            <a:effectLst>
              <a:outerShdw blurRad="50800" dist="38100" dir="10800000" algn="r" rotWithShape="0">
                <a:schemeClr val="tx2">
                  <a:alpha val="40000"/>
                </a:schemeClr>
              </a:outerShdw>
            </a:effectLst>
          </p:spPr>
        </p:pic>
        <p:pic>
          <p:nvPicPr>
            <p:cNvPr id="38" name="Graphic 37" descr="Store">
              <a:extLst>
                <a:ext uri="{FF2B5EF4-FFF2-40B4-BE49-F238E27FC236}">
                  <a16:creationId xmlns:a16="http://schemas.microsoft.com/office/drawing/2014/main" id="{3D22DCEC-784F-C249-9EC5-B501DCEF0DDC}"/>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247712" y="1473059"/>
              <a:ext cx="355006" cy="355005"/>
            </a:xfrm>
            <a:prstGeom prst="rect">
              <a:avLst/>
            </a:prstGeom>
            <a:effectLst>
              <a:outerShdw blurRad="50800" dist="38100" dir="10800000" algn="r" rotWithShape="0">
                <a:schemeClr val="tx2">
                  <a:alpha val="40000"/>
                </a:schemeClr>
              </a:outerShdw>
            </a:effectLst>
          </p:spPr>
        </p:pic>
      </p:grpSp>
      <p:sp>
        <p:nvSpPr>
          <p:cNvPr id="41" name="Footer Placeholder 4">
            <a:extLst>
              <a:ext uri="{FF2B5EF4-FFF2-40B4-BE49-F238E27FC236}">
                <a16:creationId xmlns:a16="http://schemas.microsoft.com/office/drawing/2014/main" id="{96636363-59C6-AE4D-B581-8E9B2855EE84}"/>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42" name="Slide Number Placeholder 5">
            <a:extLst>
              <a:ext uri="{FF2B5EF4-FFF2-40B4-BE49-F238E27FC236}">
                <a16:creationId xmlns:a16="http://schemas.microsoft.com/office/drawing/2014/main" id="{EDD7DF97-0948-4045-92AE-6421DAD5703E}"/>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43" name="Footer Placeholder 4">
            <a:extLst>
              <a:ext uri="{FF2B5EF4-FFF2-40B4-BE49-F238E27FC236}">
                <a16:creationId xmlns:a16="http://schemas.microsoft.com/office/drawing/2014/main" id="{278146E0-F8EC-4234-8FD1-FBCA2D6440BD}"/>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9023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nnels Focus">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9A51538-F322-2C4A-B773-D72D784B7C89}"/>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8" name="Block Arc 47">
            <a:extLst>
              <a:ext uri="{FF2B5EF4-FFF2-40B4-BE49-F238E27FC236}">
                <a16:creationId xmlns:a16="http://schemas.microsoft.com/office/drawing/2014/main" id="{4BCA9749-9C5D-4B40-B4F9-66D9F0744286}"/>
              </a:ext>
            </a:extLst>
          </p:cNvPr>
          <p:cNvSpPr/>
          <p:nvPr/>
        </p:nvSpPr>
        <p:spPr>
          <a:xfrm flipH="1">
            <a:off x="3149029" y="1196100"/>
            <a:ext cx="2830379" cy="2830379"/>
          </a:xfrm>
          <a:prstGeom prst="blockArc">
            <a:avLst>
              <a:gd name="adj1" fmla="val 10800000"/>
              <a:gd name="adj2" fmla="val 16188538"/>
              <a:gd name="adj3" fmla="val 24916"/>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4" name="Title 2">
            <a:extLst>
              <a:ext uri="{FF2B5EF4-FFF2-40B4-BE49-F238E27FC236}">
                <a16:creationId xmlns:a16="http://schemas.microsoft.com/office/drawing/2014/main" id="{AD34BEB4-3B79-924D-94D3-3920B226ED46}"/>
              </a:ext>
            </a:extLst>
          </p:cNvPr>
          <p:cNvSpPr txBox="1">
            <a:spLocks/>
          </p:cNvSpPr>
          <p:nvPr/>
        </p:nvSpPr>
        <p:spPr>
          <a:xfrm>
            <a:off x="5867375" y="1320094"/>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accent3"/>
                </a:solidFill>
                <a:latin typeface="Arial" panose="020B0604020202020204" pitchFamily="34" charset="0"/>
                <a:cs typeface="Arial" panose="020B0604020202020204" pitchFamily="34" charset="0"/>
              </a:rPr>
              <a:t>Channels</a:t>
            </a:r>
          </a:p>
          <a:p>
            <a:r>
              <a:rPr lang="en-US" sz="1050" b="0" spc="0">
                <a:solidFill>
                  <a:schemeClr val="accent3"/>
                </a:solidFill>
                <a:latin typeface="Arial" panose="020B0604020202020204" pitchFamily="34" charset="0"/>
                <a:cs typeface="Arial" panose="020B0604020202020204" pitchFamily="34" charset="0"/>
              </a:rPr>
              <a:t>Take control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of own brand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across channels</a:t>
            </a:r>
          </a:p>
        </p:txBody>
      </p:sp>
      <p:pic>
        <p:nvPicPr>
          <p:cNvPr id="57" name="Picture 56">
            <a:extLst>
              <a:ext uri="{FF2B5EF4-FFF2-40B4-BE49-F238E27FC236}">
                <a16:creationId xmlns:a16="http://schemas.microsoft.com/office/drawing/2014/main" id="{FCA1E738-7D54-D641-A60B-1A0312839049}"/>
              </a:ext>
            </a:extLst>
          </p:cNvPr>
          <p:cNvPicPr>
            <a:picLocks/>
          </p:cNvPicPr>
          <p:nvPr/>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4029210" y="2069704"/>
            <a:ext cx="1083171" cy="1083171"/>
          </a:xfrm>
          <a:prstGeom prst="ellipse">
            <a:avLst/>
          </a:prstGeom>
          <a:solidFill>
            <a:schemeClr val="accent3"/>
          </a:solidFill>
          <a:effectLst>
            <a:outerShdw blurRad="63500" sx="102000" sy="102000" algn="ctr" rotWithShape="0">
              <a:prstClr val="black">
                <a:alpha val="40000"/>
              </a:prstClr>
            </a:outerShdw>
          </a:effectLst>
        </p:spPr>
      </p:pic>
      <p:pic>
        <p:nvPicPr>
          <p:cNvPr id="58" name="Picture 57">
            <a:extLst>
              <a:ext uri="{FF2B5EF4-FFF2-40B4-BE49-F238E27FC236}">
                <a16:creationId xmlns:a16="http://schemas.microsoft.com/office/drawing/2014/main" id="{57CF2FDD-8D15-C549-AA5B-45958F6E35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585"/>
            <a:ext cx="379718" cy="373409"/>
          </a:xfrm>
          <a:prstGeom prst="rect">
            <a:avLst/>
          </a:prstGeom>
        </p:spPr>
      </p:pic>
      <p:sp>
        <p:nvSpPr>
          <p:cNvPr id="84" name="Block Arc 83">
            <a:extLst>
              <a:ext uri="{FF2B5EF4-FFF2-40B4-BE49-F238E27FC236}">
                <a16:creationId xmlns:a16="http://schemas.microsoft.com/office/drawing/2014/main" id="{EBA1D379-20A2-EA40-8031-0B841EB10F2A}"/>
              </a:ext>
            </a:extLst>
          </p:cNvPr>
          <p:cNvSpPr/>
          <p:nvPr userDrawn="1"/>
        </p:nvSpPr>
        <p:spPr>
          <a:xfrm>
            <a:off x="3162184" y="1196100"/>
            <a:ext cx="2830379" cy="2830379"/>
          </a:xfrm>
          <a:prstGeom prst="blockArc">
            <a:avLst>
              <a:gd name="adj1" fmla="val 10800000"/>
              <a:gd name="adj2" fmla="val 16188538"/>
              <a:gd name="adj3" fmla="val 249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0" name="Group 49">
            <a:extLst>
              <a:ext uri="{FF2B5EF4-FFF2-40B4-BE49-F238E27FC236}">
                <a16:creationId xmlns:a16="http://schemas.microsoft.com/office/drawing/2014/main" id="{F97E6114-0AAB-2041-B508-1A8210E463F9}"/>
              </a:ext>
            </a:extLst>
          </p:cNvPr>
          <p:cNvGrpSpPr/>
          <p:nvPr/>
        </p:nvGrpSpPr>
        <p:grpSpPr>
          <a:xfrm>
            <a:off x="5216786" y="1300435"/>
            <a:ext cx="662321" cy="662321"/>
            <a:chOff x="8700915" y="4411379"/>
            <a:chExt cx="883094" cy="883094"/>
          </a:xfrm>
        </p:grpSpPr>
        <p:sp>
          <p:nvSpPr>
            <p:cNvPr id="55" name="Oval 54">
              <a:extLst>
                <a:ext uri="{FF2B5EF4-FFF2-40B4-BE49-F238E27FC236}">
                  <a16:creationId xmlns:a16="http://schemas.microsoft.com/office/drawing/2014/main" id="{70CC4237-A50B-2A4A-9343-A8C655698E5B}"/>
                </a:ext>
              </a:extLst>
            </p:cNvPr>
            <p:cNvSpPr/>
            <p:nvPr/>
          </p:nvSpPr>
          <p:spPr>
            <a:xfrm>
              <a:off x="8700915" y="4411379"/>
              <a:ext cx="883094" cy="883094"/>
            </a:xfrm>
            <a:prstGeom prst="ellipse">
              <a:avLst/>
            </a:prstGeom>
            <a:solidFill>
              <a:srgbClr val="4B8BB5"/>
            </a:solidFill>
            <a:ln w="38100">
              <a:solidFill>
                <a:schemeClr val="bg1"/>
              </a:solidFill>
            </a:ln>
            <a:effectLst>
              <a:outerShdw blurRad="50800" dist="38100" dir="10800000" algn="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6" name="Group 55">
              <a:extLst>
                <a:ext uri="{FF2B5EF4-FFF2-40B4-BE49-F238E27FC236}">
                  <a16:creationId xmlns:a16="http://schemas.microsoft.com/office/drawing/2014/main" id="{21147757-D7E2-1D41-9D2D-B14A9089BE99}"/>
                </a:ext>
              </a:extLst>
            </p:cNvPr>
            <p:cNvGrpSpPr/>
            <p:nvPr/>
          </p:nvGrpSpPr>
          <p:grpSpPr>
            <a:xfrm>
              <a:off x="8948896" y="4526206"/>
              <a:ext cx="548281" cy="522266"/>
              <a:chOff x="9311137" y="3945518"/>
              <a:chExt cx="717234" cy="683204"/>
            </a:xfrm>
          </p:grpSpPr>
          <p:pic>
            <p:nvPicPr>
              <p:cNvPr id="59" name="Graphic 58" descr="Tablet">
                <a:extLst>
                  <a:ext uri="{FF2B5EF4-FFF2-40B4-BE49-F238E27FC236}">
                    <a16:creationId xmlns:a16="http://schemas.microsoft.com/office/drawing/2014/main" id="{2E54830B-17F7-AF4D-B16A-96ABDFBBB12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45168" y="3945518"/>
                <a:ext cx="683203" cy="683204"/>
              </a:xfrm>
              <a:prstGeom prst="rect">
                <a:avLst/>
              </a:prstGeom>
              <a:effectLst>
                <a:outerShdw blurRad="50800" dist="38100" dir="10800000" algn="r" rotWithShape="0">
                  <a:schemeClr val="accent3">
                    <a:lumMod val="50000"/>
                    <a:alpha val="40000"/>
                  </a:schemeClr>
                </a:outerShdw>
              </a:effectLst>
            </p:spPr>
          </p:pic>
          <p:sp>
            <p:nvSpPr>
              <p:cNvPr id="60" name="Rectangle 59">
                <a:extLst>
                  <a:ext uri="{FF2B5EF4-FFF2-40B4-BE49-F238E27FC236}">
                    <a16:creationId xmlns:a16="http://schemas.microsoft.com/office/drawing/2014/main" id="{F479A398-6E78-1647-BCA9-93A726259E21}"/>
                  </a:ext>
                </a:extLst>
              </p:cNvPr>
              <p:cNvSpPr/>
              <p:nvPr/>
            </p:nvSpPr>
            <p:spPr>
              <a:xfrm>
                <a:off x="9686691" y="4201833"/>
                <a:ext cx="198304" cy="385590"/>
              </a:xfrm>
              <a:prstGeom prst="rect">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60">
                <a:extLst>
                  <a:ext uri="{FF2B5EF4-FFF2-40B4-BE49-F238E27FC236}">
                    <a16:creationId xmlns:a16="http://schemas.microsoft.com/office/drawing/2014/main" id="{3A9FEB5D-6DD2-254C-A436-7E51AFA21546}"/>
                  </a:ext>
                </a:extLst>
              </p:cNvPr>
              <p:cNvSpPr/>
              <p:nvPr/>
            </p:nvSpPr>
            <p:spPr>
              <a:xfrm>
                <a:off x="9311137" y="4214031"/>
                <a:ext cx="200323" cy="389517"/>
              </a:xfrm>
              <a:prstGeom prst="rect">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 name="Group 3">
            <a:extLst>
              <a:ext uri="{FF2B5EF4-FFF2-40B4-BE49-F238E27FC236}">
                <a16:creationId xmlns:a16="http://schemas.microsoft.com/office/drawing/2014/main" id="{CDF0477C-FAD6-7045-9ACA-B7EDDA146E28}"/>
              </a:ext>
            </a:extLst>
          </p:cNvPr>
          <p:cNvGrpSpPr/>
          <p:nvPr userDrawn="1"/>
        </p:nvGrpSpPr>
        <p:grpSpPr>
          <a:xfrm>
            <a:off x="1674171" y="1300435"/>
            <a:ext cx="2245752" cy="662321"/>
            <a:chOff x="1674171" y="1300435"/>
            <a:chExt cx="2245752" cy="662321"/>
          </a:xfrm>
        </p:grpSpPr>
        <p:sp>
          <p:nvSpPr>
            <p:cNvPr id="85" name="Title 2">
              <a:extLst>
                <a:ext uri="{FF2B5EF4-FFF2-40B4-BE49-F238E27FC236}">
                  <a16:creationId xmlns:a16="http://schemas.microsoft.com/office/drawing/2014/main" id="{7E1E7DBD-A125-6E43-8ABF-CBFFF4E7C126}"/>
                </a:ext>
              </a:extLst>
            </p:cNvPr>
            <p:cNvSpPr txBox="1">
              <a:spLocks/>
            </p:cNvSpPr>
            <p:nvPr userDrawn="1"/>
          </p:nvSpPr>
          <p:spPr>
            <a:xfrm>
              <a:off x="1674171" y="1392807"/>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Portfolio</a:t>
              </a:r>
            </a:p>
            <a:p>
              <a:pPr algn="r"/>
              <a:r>
                <a:rPr lang="en-US" sz="1050" b="0" spc="0">
                  <a:solidFill>
                    <a:schemeClr val="bg1">
                      <a:lumMod val="50000"/>
                    </a:schemeClr>
                  </a:solidFill>
                  <a:latin typeface="Arial" panose="020B0604020202020204" pitchFamily="34" charset="0"/>
                  <a:cs typeface="Arial" panose="020B0604020202020204" pitchFamily="34" charset="0"/>
                </a:rPr>
                <a:t>Get back in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innovator space</a:t>
              </a:r>
            </a:p>
          </p:txBody>
        </p:sp>
        <p:sp>
          <p:nvSpPr>
            <p:cNvPr id="87" name="Oval 86">
              <a:extLst>
                <a:ext uri="{FF2B5EF4-FFF2-40B4-BE49-F238E27FC236}">
                  <a16:creationId xmlns:a16="http://schemas.microsoft.com/office/drawing/2014/main" id="{7191A1DA-EFCC-394B-AA2F-B88B876FC003}"/>
                </a:ext>
              </a:extLst>
            </p:cNvPr>
            <p:cNvSpPr/>
            <p:nvPr/>
          </p:nvSpPr>
          <p:spPr>
            <a:xfrm flipH="1">
              <a:off x="3257602" y="1300435"/>
              <a:ext cx="662321" cy="662321"/>
            </a:xfrm>
            <a:prstGeom prst="ellipse">
              <a:avLst/>
            </a:prstGeom>
            <a:solidFill>
              <a:schemeClr val="bg1">
                <a:lumMod val="8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5" name="Picture 34">
              <a:extLst>
                <a:ext uri="{FF2B5EF4-FFF2-40B4-BE49-F238E27FC236}">
                  <a16:creationId xmlns:a16="http://schemas.microsoft.com/office/drawing/2014/main" id="{8EA24153-0A7C-494E-8B5D-AC9E194DC44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392614" y="1390556"/>
              <a:ext cx="392299" cy="482079"/>
            </a:xfrm>
            <a:prstGeom prst="rect">
              <a:avLst/>
            </a:prstGeom>
            <a:effectLst>
              <a:outerShdw blurRad="50800" dist="38100" algn="l" rotWithShape="0">
                <a:schemeClr val="tx2">
                  <a:alpha val="40000"/>
                </a:schemeClr>
              </a:outerShdw>
            </a:effectLst>
          </p:spPr>
        </p:pic>
      </p:grpSp>
      <p:pic>
        <p:nvPicPr>
          <p:cNvPr id="31" name="Graphic 30" descr="Store">
            <a:extLst>
              <a:ext uri="{FF2B5EF4-FFF2-40B4-BE49-F238E27FC236}">
                <a16:creationId xmlns:a16="http://schemas.microsoft.com/office/drawing/2014/main" id="{CB11935A-7F99-3C44-8CA4-CDD3DF0A1B9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47712" y="1473566"/>
            <a:ext cx="355006" cy="355005"/>
          </a:xfrm>
          <a:prstGeom prst="rect">
            <a:avLst/>
          </a:prstGeom>
          <a:effectLst>
            <a:outerShdw blurRad="50800" dist="38100" dir="10800000" algn="r" rotWithShape="0">
              <a:schemeClr val="accent3">
                <a:lumMod val="50000"/>
                <a:alpha val="40000"/>
              </a:schemeClr>
            </a:outerShdw>
          </a:effectLst>
        </p:spPr>
      </p:pic>
      <p:pic>
        <p:nvPicPr>
          <p:cNvPr id="32" name="Graphic 31" descr="Smart Phone">
            <a:extLst>
              <a:ext uri="{FF2B5EF4-FFF2-40B4-BE49-F238E27FC236}">
                <a16:creationId xmlns:a16="http://schemas.microsoft.com/office/drawing/2014/main" id="{DA299FCA-2D0C-E344-BC36-DC6815DBF225}"/>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40703" y="1520633"/>
            <a:ext cx="271845" cy="271845"/>
          </a:xfrm>
          <a:prstGeom prst="rect">
            <a:avLst/>
          </a:prstGeom>
          <a:effectLst>
            <a:outerShdw blurRad="50800" dist="38100" dir="10800000" algn="r" rotWithShape="0">
              <a:schemeClr val="accent3">
                <a:lumMod val="50000"/>
                <a:alpha val="40000"/>
              </a:schemeClr>
            </a:outerShdw>
          </a:effectLst>
        </p:spPr>
      </p:pic>
      <p:sp>
        <p:nvSpPr>
          <p:cNvPr id="71" name="Block Arc 70">
            <a:extLst>
              <a:ext uri="{FF2B5EF4-FFF2-40B4-BE49-F238E27FC236}">
                <a16:creationId xmlns:a16="http://schemas.microsoft.com/office/drawing/2014/main" id="{F2D26B8F-F43C-124B-B7CC-688F0FBB8DF8}"/>
              </a:ext>
            </a:extLst>
          </p:cNvPr>
          <p:cNvSpPr/>
          <p:nvPr userDrawn="1"/>
        </p:nvSpPr>
        <p:spPr>
          <a:xfrm flipH="1" flipV="1">
            <a:off x="3149029" y="1195593"/>
            <a:ext cx="2830379" cy="2830379"/>
          </a:xfrm>
          <a:prstGeom prst="blockArc">
            <a:avLst>
              <a:gd name="adj1" fmla="val 10800000"/>
              <a:gd name="adj2" fmla="val 16188538"/>
              <a:gd name="adj3" fmla="val 249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90" name="Group 89">
            <a:extLst>
              <a:ext uri="{FF2B5EF4-FFF2-40B4-BE49-F238E27FC236}">
                <a16:creationId xmlns:a16="http://schemas.microsoft.com/office/drawing/2014/main" id="{887C8ACC-0E6F-244F-8822-A4F29E61D602}"/>
              </a:ext>
            </a:extLst>
          </p:cNvPr>
          <p:cNvGrpSpPr/>
          <p:nvPr userDrawn="1"/>
        </p:nvGrpSpPr>
        <p:grpSpPr>
          <a:xfrm>
            <a:off x="5216786" y="3153111"/>
            <a:ext cx="2364624" cy="805605"/>
            <a:chOff x="5216786" y="3153111"/>
            <a:chExt cx="2364624" cy="805605"/>
          </a:xfrm>
        </p:grpSpPr>
        <p:grpSp>
          <p:nvGrpSpPr>
            <p:cNvPr id="91" name="Group 90">
              <a:extLst>
                <a:ext uri="{FF2B5EF4-FFF2-40B4-BE49-F238E27FC236}">
                  <a16:creationId xmlns:a16="http://schemas.microsoft.com/office/drawing/2014/main" id="{0F1A406E-C0CD-054C-B624-ABA548F0A36C}"/>
                </a:ext>
              </a:extLst>
            </p:cNvPr>
            <p:cNvGrpSpPr/>
            <p:nvPr userDrawn="1"/>
          </p:nvGrpSpPr>
          <p:grpSpPr>
            <a:xfrm>
              <a:off x="5216786" y="3268053"/>
              <a:ext cx="662321" cy="662321"/>
              <a:chOff x="7092042" y="4411379"/>
              <a:chExt cx="883094" cy="883094"/>
            </a:xfrm>
          </p:grpSpPr>
          <p:sp>
            <p:nvSpPr>
              <p:cNvPr id="93" name="Oval 92">
                <a:extLst>
                  <a:ext uri="{FF2B5EF4-FFF2-40B4-BE49-F238E27FC236}">
                    <a16:creationId xmlns:a16="http://schemas.microsoft.com/office/drawing/2014/main" id="{86D2DD12-34F0-7E49-AD29-8D0FBA3B6F12}"/>
                  </a:ext>
                </a:extLst>
              </p:cNvPr>
              <p:cNvSpPr/>
              <p:nvPr/>
            </p:nvSpPr>
            <p:spPr>
              <a:xfrm>
                <a:off x="7092042" y="4411379"/>
                <a:ext cx="883094" cy="883094"/>
              </a:xfrm>
              <a:prstGeom prst="ellipse">
                <a:avLst/>
              </a:prstGeom>
              <a:solidFill>
                <a:schemeClr val="bg1">
                  <a:lumMod val="6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4" name="Graphic 93" descr="World">
                <a:extLst>
                  <a:ext uri="{FF2B5EF4-FFF2-40B4-BE49-F238E27FC236}">
                    <a16:creationId xmlns:a16="http://schemas.microsoft.com/office/drawing/2014/main" id="{F87E827A-D1F3-8E44-B4E8-77C24925AEF2}"/>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149211" y="4468548"/>
                <a:ext cx="768756" cy="768756"/>
              </a:xfrm>
              <a:prstGeom prst="rect">
                <a:avLst/>
              </a:prstGeom>
              <a:effectLst>
                <a:outerShdw blurRad="50800" dist="38100" dir="10800000" algn="r" rotWithShape="0">
                  <a:schemeClr val="tx2">
                    <a:alpha val="40000"/>
                  </a:schemeClr>
                </a:outerShdw>
              </a:effectLst>
            </p:spPr>
          </p:pic>
        </p:grpSp>
        <p:sp>
          <p:nvSpPr>
            <p:cNvPr id="92" name="Title 2">
              <a:extLst>
                <a:ext uri="{FF2B5EF4-FFF2-40B4-BE49-F238E27FC236}">
                  <a16:creationId xmlns:a16="http://schemas.microsoft.com/office/drawing/2014/main" id="{47C52A7E-8698-6240-BE23-B9484D715117}"/>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bg1">
                      <a:lumMod val="50000"/>
                    </a:schemeClr>
                  </a:solidFill>
                  <a:latin typeface="Arial" panose="020B0604020202020204" pitchFamily="34" charset="0"/>
                  <a:cs typeface="Arial" panose="020B0604020202020204" pitchFamily="34" charset="0"/>
                </a:rPr>
                <a:t>Geographic </a:t>
              </a:r>
              <a:br>
                <a:rPr lang="en-US" sz="1500" spc="0">
                  <a:solidFill>
                    <a:schemeClr val="bg1">
                      <a:lumMod val="50000"/>
                    </a:schemeClr>
                  </a:solidFill>
                  <a:latin typeface="Arial" panose="020B0604020202020204" pitchFamily="34" charset="0"/>
                  <a:cs typeface="Arial" panose="020B0604020202020204" pitchFamily="34" charset="0"/>
                </a:rPr>
              </a:br>
              <a:r>
                <a:rPr lang="en-US" sz="1500" spc="0">
                  <a:solidFill>
                    <a:schemeClr val="bg1">
                      <a:lumMod val="50000"/>
                    </a:schemeClr>
                  </a:solidFill>
                  <a:latin typeface="Arial" panose="020B0604020202020204" pitchFamily="34" charset="0"/>
                  <a:cs typeface="Arial" panose="020B0604020202020204" pitchFamily="34" charset="0"/>
                </a:rPr>
                <a:t>Expansion</a:t>
              </a:r>
            </a:p>
            <a:p>
              <a:r>
                <a:rPr lang="en-US" sz="1050" b="0" spc="0">
                  <a:solidFill>
                    <a:schemeClr val="bg1">
                      <a:lumMod val="50000"/>
                    </a:schemeClr>
                  </a:solidFill>
                  <a:latin typeface="Arial" panose="020B0604020202020204" pitchFamily="34" charset="0"/>
                  <a:cs typeface="Arial" panose="020B0604020202020204" pitchFamily="34" charset="0"/>
                </a:rPr>
                <a:t>Build base for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long-term growth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and reaching kids</a:t>
              </a:r>
            </a:p>
          </p:txBody>
        </p:sp>
      </p:grpSp>
      <p:sp>
        <p:nvSpPr>
          <p:cNvPr id="106" name="Block Arc 105">
            <a:extLst>
              <a:ext uri="{FF2B5EF4-FFF2-40B4-BE49-F238E27FC236}">
                <a16:creationId xmlns:a16="http://schemas.microsoft.com/office/drawing/2014/main" id="{2C842E0E-35E9-2043-8DE0-B72A581E8BD3}"/>
              </a:ext>
            </a:extLst>
          </p:cNvPr>
          <p:cNvSpPr/>
          <p:nvPr userDrawn="1"/>
        </p:nvSpPr>
        <p:spPr>
          <a:xfrm flipV="1">
            <a:off x="3162184" y="1195593"/>
            <a:ext cx="2830379" cy="2830379"/>
          </a:xfrm>
          <a:prstGeom prst="blockArc">
            <a:avLst>
              <a:gd name="adj1" fmla="val 10800000"/>
              <a:gd name="adj2" fmla="val 16188538"/>
              <a:gd name="adj3" fmla="val 249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107" name="Group 106">
            <a:extLst>
              <a:ext uri="{FF2B5EF4-FFF2-40B4-BE49-F238E27FC236}">
                <a16:creationId xmlns:a16="http://schemas.microsoft.com/office/drawing/2014/main" id="{70829FCE-AF00-1549-AC36-90A5B794B2FD}"/>
              </a:ext>
            </a:extLst>
          </p:cNvPr>
          <p:cNvGrpSpPr/>
          <p:nvPr userDrawn="1"/>
        </p:nvGrpSpPr>
        <p:grpSpPr>
          <a:xfrm>
            <a:off x="1358100" y="3268053"/>
            <a:ext cx="2561823" cy="662321"/>
            <a:chOff x="1358100" y="3268053"/>
            <a:chExt cx="2561823" cy="662321"/>
          </a:xfrm>
        </p:grpSpPr>
        <p:sp>
          <p:nvSpPr>
            <p:cNvPr id="108" name="Title 2">
              <a:extLst>
                <a:ext uri="{FF2B5EF4-FFF2-40B4-BE49-F238E27FC236}">
                  <a16:creationId xmlns:a16="http://schemas.microsoft.com/office/drawing/2014/main" id="{120084CD-57EB-5848-BBED-98E02500840D}"/>
                </a:ext>
              </a:extLst>
            </p:cNvPr>
            <p:cNvSpPr txBox="1">
              <a:spLocks/>
            </p:cNvSpPr>
            <p:nvPr/>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Enablers</a:t>
              </a:r>
            </a:p>
            <a:p>
              <a:pPr algn="r"/>
              <a:r>
                <a:rPr lang="en-US" sz="1050" b="0" spc="0">
                  <a:solidFill>
                    <a:schemeClr val="bg1">
                      <a:lumMod val="50000"/>
                    </a:schemeClr>
                  </a:solidFill>
                  <a:latin typeface="Arial" panose="020B0604020202020204" pitchFamily="34" charset="0"/>
                  <a:cs typeface="Arial" panose="020B0604020202020204" pitchFamily="34" charset="0"/>
                </a:rPr>
                <a:t>Ensure future-</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proof foundation</a:t>
              </a:r>
            </a:p>
          </p:txBody>
        </p:sp>
        <p:grpSp>
          <p:nvGrpSpPr>
            <p:cNvPr id="109" name="Group 108">
              <a:extLst>
                <a:ext uri="{FF2B5EF4-FFF2-40B4-BE49-F238E27FC236}">
                  <a16:creationId xmlns:a16="http://schemas.microsoft.com/office/drawing/2014/main" id="{2E4D3904-22E7-5B4F-A0FE-6122537D124E}"/>
                </a:ext>
              </a:extLst>
            </p:cNvPr>
            <p:cNvGrpSpPr/>
            <p:nvPr/>
          </p:nvGrpSpPr>
          <p:grpSpPr>
            <a:xfrm>
              <a:off x="3257602" y="3268053"/>
              <a:ext cx="662321" cy="662321"/>
              <a:chOff x="6088670" y="4411379"/>
              <a:chExt cx="883094" cy="883094"/>
            </a:xfrm>
          </p:grpSpPr>
          <p:sp>
            <p:nvSpPr>
              <p:cNvPr id="110" name="Oval 109">
                <a:extLst>
                  <a:ext uri="{FF2B5EF4-FFF2-40B4-BE49-F238E27FC236}">
                    <a16:creationId xmlns:a16="http://schemas.microsoft.com/office/drawing/2014/main" id="{650CAF07-7C31-B948-A91F-24F6458E3FD6}"/>
                  </a:ext>
                </a:extLst>
              </p:cNvPr>
              <p:cNvSpPr/>
              <p:nvPr/>
            </p:nvSpPr>
            <p:spPr>
              <a:xfrm flipH="1">
                <a:off x="6088670" y="4411379"/>
                <a:ext cx="883094" cy="883094"/>
              </a:xfrm>
              <a:prstGeom prst="ellipse">
                <a:avLst/>
              </a:prstGeom>
              <a:solidFill>
                <a:schemeClr val="bg1">
                  <a:lumMod val="50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1" name="Graphic 110">
                <a:extLst>
                  <a:ext uri="{FF2B5EF4-FFF2-40B4-BE49-F238E27FC236}">
                    <a16:creationId xmlns:a16="http://schemas.microsoft.com/office/drawing/2014/main" id="{530F4420-4D4E-0943-8E34-A3208550477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29181" y="4555121"/>
                <a:ext cx="559608" cy="695129"/>
              </a:xfrm>
              <a:prstGeom prst="rect">
                <a:avLst/>
              </a:prstGeom>
              <a:effectLst>
                <a:outerShdw blurRad="50800" dist="38100" algn="l" rotWithShape="0">
                  <a:schemeClr val="tx2">
                    <a:alpha val="40000"/>
                  </a:schemeClr>
                </a:outerShdw>
              </a:effectLst>
            </p:spPr>
          </p:pic>
        </p:grpSp>
      </p:grpSp>
      <p:sp>
        <p:nvSpPr>
          <p:cNvPr id="33" name="Footer Placeholder 4">
            <a:extLst>
              <a:ext uri="{FF2B5EF4-FFF2-40B4-BE49-F238E27FC236}">
                <a16:creationId xmlns:a16="http://schemas.microsoft.com/office/drawing/2014/main" id="{6D8E095A-9B36-A34E-8215-60E1571AC0BE}"/>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34" name="Slide Number Placeholder 5">
            <a:extLst>
              <a:ext uri="{FF2B5EF4-FFF2-40B4-BE49-F238E27FC236}">
                <a16:creationId xmlns:a16="http://schemas.microsoft.com/office/drawing/2014/main" id="{4D3A9D68-B637-1F4D-B27D-C016D6CC128D}"/>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36" name="Footer Placeholder 4">
            <a:extLst>
              <a:ext uri="{FF2B5EF4-FFF2-40B4-BE49-F238E27FC236}">
                <a16:creationId xmlns:a16="http://schemas.microsoft.com/office/drawing/2014/main" id="{4A3F2641-573C-48DA-8F49-7676CC3DCDF8}"/>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414900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CBCBF-8CBA-7C4E-BA5D-B413C031ECBD}"/>
              </a:ext>
            </a:extLst>
          </p:cNvPr>
          <p:cNvSpPr/>
          <p:nvPr userDrawn="1"/>
        </p:nvSpPr>
        <p:spPr>
          <a:xfrm>
            <a:off x="0" y="17092"/>
            <a:ext cx="4572000" cy="51435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2EA3E028-5EDA-A84C-A979-051B4BA988E5}"/>
              </a:ext>
            </a:extLst>
          </p:cNvPr>
          <p:cNvSpPr>
            <a:spLocks noGrp="1"/>
          </p:cNvSpPr>
          <p:nvPr>
            <p:ph type="pic" sz="quarter" idx="16"/>
          </p:nvPr>
        </p:nvSpPr>
        <p:spPr>
          <a:xfrm>
            <a:off x="4104000" y="520700"/>
            <a:ext cx="5040000" cy="4103688"/>
          </a:xfrm>
          <a:solidFill>
            <a:schemeClr val="bg1">
              <a:lumMod val="95000"/>
            </a:schemeClr>
          </a:solidFill>
        </p:spPr>
        <p:txBody>
          <a:bodyPr lIns="72000" tIns="36000">
            <a:normAutofit/>
          </a:bodyPr>
          <a:lstStyle>
            <a:lvl1pPr marL="0" indent="0">
              <a:buNone/>
              <a:defRPr sz="1800">
                <a:solidFill>
                  <a:schemeClr val="bg2"/>
                </a:solidFill>
              </a:defRPr>
            </a:lvl1pPr>
          </a:lstStyle>
          <a:p>
            <a:endParaRPr lang="en-US"/>
          </a:p>
        </p:txBody>
      </p:sp>
      <p:sp>
        <p:nvSpPr>
          <p:cNvPr id="2" name="Title 1"/>
          <p:cNvSpPr>
            <a:spLocks noGrp="1"/>
          </p:cNvSpPr>
          <p:nvPr>
            <p:ph type="title"/>
          </p:nvPr>
        </p:nvSpPr>
        <p:spPr>
          <a:xfrm>
            <a:off x="486000" y="520700"/>
            <a:ext cx="3132000" cy="720000"/>
          </a:xfrm>
        </p:spPr>
        <p:txBody>
          <a:bodyPr anchor="ctr"/>
          <a:lstStyle>
            <a:lvl1pPr>
              <a:defRPr>
                <a:solidFill>
                  <a:schemeClr val="tx2"/>
                </a:solidFill>
              </a:defRPr>
            </a:lvl1pPr>
          </a:lstStyle>
          <a:p>
            <a:r>
              <a:rPr lang="en-US"/>
              <a:t>Click to edit</a:t>
            </a:r>
          </a:p>
        </p:txBody>
      </p:sp>
      <p:sp>
        <p:nvSpPr>
          <p:cNvPr id="22" name="Text Placeholder 21">
            <a:extLst>
              <a:ext uri="{FF2B5EF4-FFF2-40B4-BE49-F238E27FC236}">
                <a16:creationId xmlns:a16="http://schemas.microsoft.com/office/drawing/2014/main" id="{6A354D78-3932-4140-AE6C-5CA6D289A2DD}"/>
              </a:ext>
            </a:extLst>
          </p:cNvPr>
          <p:cNvSpPr>
            <a:spLocks noGrp="1"/>
          </p:cNvSpPr>
          <p:nvPr>
            <p:ph type="body" sz="quarter" idx="18"/>
          </p:nvPr>
        </p:nvSpPr>
        <p:spPr>
          <a:xfrm>
            <a:off x="1044313" y="1440000"/>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0" name="Text Placeholder 19">
            <a:extLst>
              <a:ext uri="{FF2B5EF4-FFF2-40B4-BE49-F238E27FC236}">
                <a16:creationId xmlns:a16="http://schemas.microsoft.com/office/drawing/2014/main" id="{779DC3D4-6552-EB4B-AEAF-11A5048990F6}"/>
              </a:ext>
            </a:extLst>
          </p:cNvPr>
          <p:cNvSpPr>
            <a:spLocks noGrp="1" noChangeAspect="1"/>
          </p:cNvSpPr>
          <p:nvPr>
            <p:ph type="body" sz="quarter" idx="17" hasCustomPrompt="1"/>
          </p:nvPr>
        </p:nvSpPr>
        <p:spPr>
          <a:xfrm>
            <a:off x="468313" y="1440000"/>
            <a:ext cx="575999" cy="576000"/>
          </a:xfrm>
          <a:solidFill>
            <a:schemeClr val="accent2"/>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3" name="Text Placeholder 21">
            <a:extLst>
              <a:ext uri="{FF2B5EF4-FFF2-40B4-BE49-F238E27FC236}">
                <a16:creationId xmlns:a16="http://schemas.microsoft.com/office/drawing/2014/main" id="{A5E7CBE9-8938-2F4D-A5CB-31F5CC50D7D1}"/>
              </a:ext>
            </a:extLst>
          </p:cNvPr>
          <p:cNvSpPr>
            <a:spLocks noGrp="1"/>
          </p:cNvSpPr>
          <p:nvPr>
            <p:ph type="body" sz="quarter" idx="19"/>
          </p:nvPr>
        </p:nvSpPr>
        <p:spPr>
          <a:xfrm>
            <a:off x="1044313" y="2148944"/>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4" name="Text Placeholder 19">
            <a:extLst>
              <a:ext uri="{FF2B5EF4-FFF2-40B4-BE49-F238E27FC236}">
                <a16:creationId xmlns:a16="http://schemas.microsoft.com/office/drawing/2014/main" id="{CBB1BA75-35D9-0E4C-B3C8-5BA77763D4A3}"/>
              </a:ext>
            </a:extLst>
          </p:cNvPr>
          <p:cNvSpPr>
            <a:spLocks noGrp="1" noChangeAspect="1"/>
          </p:cNvSpPr>
          <p:nvPr>
            <p:ph type="body" sz="quarter" idx="20" hasCustomPrompt="1"/>
          </p:nvPr>
        </p:nvSpPr>
        <p:spPr>
          <a:xfrm>
            <a:off x="468313" y="2148944"/>
            <a:ext cx="575999" cy="576000"/>
          </a:xfrm>
          <a:solidFill>
            <a:schemeClr val="accent3"/>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5" name="Text Placeholder 21">
            <a:extLst>
              <a:ext uri="{FF2B5EF4-FFF2-40B4-BE49-F238E27FC236}">
                <a16:creationId xmlns:a16="http://schemas.microsoft.com/office/drawing/2014/main" id="{51D42E41-7BE8-0149-A897-0B6C2799C4D2}"/>
              </a:ext>
            </a:extLst>
          </p:cNvPr>
          <p:cNvSpPr>
            <a:spLocks noGrp="1"/>
          </p:cNvSpPr>
          <p:nvPr>
            <p:ph type="body" sz="quarter" idx="21"/>
          </p:nvPr>
        </p:nvSpPr>
        <p:spPr>
          <a:xfrm>
            <a:off x="1044313" y="2857888"/>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6" name="Text Placeholder 19">
            <a:extLst>
              <a:ext uri="{FF2B5EF4-FFF2-40B4-BE49-F238E27FC236}">
                <a16:creationId xmlns:a16="http://schemas.microsoft.com/office/drawing/2014/main" id="{5BA60566-8366-B946-A254-B59F426CB3F9}"/>
              </a:ext>
            </a:extLst>
          </p:cNvPr>
          <p:cNvSpPr>
            <a:spLocks noGrp="1" noChangeAspect="1"/>
          </p:cNvSpPr>
          <p:nvPr>
            <p:ph type="body" sz="quarter" idx="22" hasCustomPrompt="1"/>
          </p:nvPr>
        </p:nvSpPr>
        <p:spPr>
          <a:xfrm>
            <a:off x="468313" y="2857888"/>
            <a:ext cx="575999" cy="576000"/>
          </a:xfrm>
          <a:solidFill>
            <a:schemeClr val="accent4"/>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7" name="Text Placeholder 21">
            <a:extLst>
              <a:ext uri="{FF2B5EF4-FFF2-40B4-BE49-F238E27FC236}">
                <a16:creationId xmlns:a16="http://schemas.microsoft.com/office/drawing/2014/main" id="{53838DD1-A6E4-E946-9006-E6FE8D2BA8B3}"/>
              </a:ext>
            </a:extLst>
          </p:cNvPr>
          <p:cNvSpPr>
            <a:spLocks noGrp="1"/>
          </p:cNvSpPr>
          <p:nvPr>
            <p:ph type="body" sz="quarter" idx="23"/>
          </p:nvPr>
        </p:nvSpPr>
        <p:spPr>
          <a:xfrm>
            <a:off x="1044313" y="3566832"/>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28" name="Text Placeholder 19">
            <a:extLst>
              <a:ext uri="{FF2B5EF4-FFF2-40B4-BE49-F238E27FC236}">
                <a16:creationId xmlns:a16="http://schemas.microsoft.com/office/drawing/2014/main" id="{8810FF95-1292-E34A-9F55-C72425EE0983}"/>
              </a:ext>
            </a:extLst>
          </p:cNvPr>
          <p:cNvSpPr>
            <a:spLocks noGrp="1" noChangeAspect="1"/>
          </p:cNvSpPr>
          <p:nvPr>
            <p:ph type="body" sz="quarter" idx="24" hasCustomPrompt="1"/>
          </p:nvPr>
        </p:nvSpPr>
        <p:spPr>
          <a:xfrm>
            <a:off x="468313" y="3566832"/>
            <a:ext cx="575999" cy="576000"/>
          </a:xfrm>
          <a:solidFill>
            <a:schemeClr val="accent6"/>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5" name="Text Placeholder 21">
            <a:extLst>
              <a:ext uri="{FF2B5EF4-FFF2-40B4-BE49-F238E27FC236}">
                <a16:creationId xmlns:a16="http://schemas.microsoft.com/office/drawing/2014/main" id="{CA07C49F-ED27-E743-9229-313519B23F1C}"/>
              </a:ext>
            </a:extLst>
          </p:cNvPr>
          <p:cNvSpPr>
            <a:spLocks noGrp="1"/>
          </p:cNvSpPr>
          <p:nvPr>
            <p:ph type="body" sz="quarter" idx="25"/>
          </p:nvPr>
        </p:nvSpPr>
        <p:spPr>
          <a:xfrm>
            <a:off x="5400000" y="1440000"/>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36" name="Text Placeholder 19">
            <a:extLst>
              <a:ext uri="{FF2B5EF4-FFF2-40B4-BE49-F238E27FC236}">
                <a16:creationId xmlns:a16="http://schemas.microsoft.com/office/drawing/2014/main" id="{D9574056-0700-3845-A2E1-ACF03F6F3400}"/>
              </a:ext>
            </a:extLst>
          </p:cNvPr>
          <p:cNvSpPr>
            <a:spLocks noGrp="1" noChangeAspect="1"/>
          </p:cNvSpPr>
          <p:nvPr>
            <p:ph type="body" sz="quarter" idx="26" hasCustomPrompt="1"/>
          </p:nvPr>
        </p:nvSpPr>
        <p:spPr>
          <a:xfrm>
            <a:off x="4824000" y="1440000"/>
            <a:ext cx="575999" cy="576000"/>
          </a:xfrm>
          <a:solidFill>
            <a:srgbClr val="009BD7"/>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7" name="Text Placeholder 21">
            <a:extLst>
              <a:ext uri="{FF2B5EF4-FFF2-40B4-BE49-F238E27FC236}">
                <a16:creationId xmlns:a16="http://schemas.microsoft.com/office/drawing/2014/main" id="{4A3C1382-9A41-8146-8F8B-2F8C119A368C}"/>
              </a:ext>
            </a:extLst>
          </p:cNvPr>
          <p:cNvSpPr>
            <a:spLocks noGrp="1"/>
          </p:cNvSpPr>
          <p:nvPr>
            <p:ph type="body" sz="quarter" idx="27"/>
          </p:nvPr>
        </p:nvSpPr>
        <p:spPr>
          <a:xfrm>
            <a:off x="5400000" y="2148944"/>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38" name="Text Placeholder 19">
            <a:extLst>
              <a:ext uri="{FF2B5EF4-FFF2-40B4-BE49-F238E27FC236}">
                <a16:creationId xmlns:a16="http://schemas.microsoft.com/office/drawing/2014/main" id="{F79C5D56-56A0-F745-B13E-A75C39272548}"/>
              </a:ext>
            </a:extLst>
          </p:cNvPr>
          <p:cNvSpPr>
            <a:spLocks noGrp="1" noChangeAspect="1"/>
          </p:cNvSpPr>
          <p:nvPr>
            <p:ph type="body" sz="quarter" idx="28" hasCustomPrompt="1"/>
          </p:nvPr>
        </p:nvSpPr>
        <p:spPr>
          <a:xfrm>
            <a:off x="4824000" y="2148944"/>
            <a:ext cx="575999" cy="576000"/>
          </a:xfrm>
          <a:solidFill>
            <a:schemeClr val="accent1"/>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9" name="Text Placeholder 21">
            <a:extLst>
              <a:ext uri="{FF2B5EF4-FFF2-40B4-BE49-F238E27FC236}">
                <a16:creationId xmlns:a16="http://schemas.microsoft.com/office/drawing/2014/main" id="{31F62866-CFB8-034D-BD6C-C95A43683184}"/>
              </a:ext>
            </a:extLst>
          </p:cNvPr>
          <p:cNvSpPr>
            <a:spLocks noGrp="1"/>
          </p:cNvSpPr>
          <p:nvPr>
            <p:ph type="body" sz="quarter" idx="29"/>
          </p:nvPr>
        </p:nvSpPr>
        <p:spPr>
          <a:xfrm>
            <a:off x="5400000" y="2857888"/>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40" name="Text Placeholder 19">
            <a:extLst>
              <a:ext uri="{FF2B5EF4-FFF2-40B4-BE49-F238E27FC236}">
                <a16:creationId xmlns:a16="http://schemas.microsoft.com/office/drawing/2014/main" id="{64B5E6B2-5742-CD43-9767-020954150469}"/>
              </a:ext>
            </a:extLst>
          </p:cNvPr>
          <p:cNvSpPr>
            <a:spLocks noGrp="1" noChangeAspect="1"/>
          </p:cNvSpPr>
          <p:nvPr>
            <p:ph type="body" sz="quarter" idx="30" hasCustomPrompt="1"/>
          </p:nvPr>
        </p:nvSpPr>
        <p:spPr>
          <a:xfrm>
            <a:off x="4824000" y="2857888"/>
            <a:ext cx="575999" cy="576000"/>
          </a:xfrm>
          <a:solidFill>
            <a:srgbClr val="DE007D"/>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41" name="Text Placeholder 21">
            <a:extLst>
              <a:ext uri="{FF2B5EF4-FFF2-40B4-BE49-F238E27FC236}">
                <a16:creationId xmlns:a16="http://schemas.microsoft.com/office/drawing/2014/main" id="{C208A51B-E3EE-EF4D-8557-DB1F14F4771E}"/>
              </a:ext>
            </a:extLst>
          </p:cNvPr>
          <p:cNvSpPr>
            <a:spLocks noGrp="1"/>
          </p:cNvSpPr>
          <p:nvPr>
            <p:ph type="body" sz="quarter" idx="31"/>
          </p:nvPr>
        </p:nvSpPr>
        <p:spPr>
          <a:xfrm>
            <a:off x="5400000" y="3566832"/>
            <a:ext cx="3276000" cy="576000"/>
          </a:xfrm>
          <a:solidFill>
            <a:schemeClr val="bg1"/>
          </a:solidFill>
        </p:spPr>
        <p:txBody>
          <a:bodyPr lIns="144000" rIns="144000" anchor="ctr"/>
          <a:lstStyle>
            <a:lvl1pPr marL="0" indent="0">
              <a:buNone/>
              <a:defRPr>
                <a:solidFill>
                  <a:schemeClr val="tx2"/>
                </a:solidFill>
              </a:defRPr>
            </a:lvl1pPr>
          </a:lstStyle>
          <a:p>
            <a:pPr lvl="0"/>
            <a:r>
              <a:rPr lang="en-US"/>
              <a:t>Edit Master text styles</a:t>
            </a:r>
          </a:p>
        </p:txBody>
      </p:sp>
      <p:sp>
        <p:nvSpPr>
          <p:cNvPr id="42" name="Text Placeholder 19">
            <a:extLst>
              <a:ext uri="{FF2B5EF4-FFF2-40B4-BE49-F238E27FC236}">
                <a16:creationId xmlns:a16="http://schemas.microsoft.com/office/drawing/2014/main" id="{51ED97F3-92FE-944C-B357-CD54713466DF}"/>
              </a:ext>
            </a:extLst>
          </p:cNvPr>
          <p:cNvSpPr>
            <a:spLocks noGrp="1" noChangeAspect="1"/>
          </p:cNvSpPr>
          <p:nvPr>
            <p:ph type="body" sz="quarter" idx="32" hasCustomPrompt="1"/>
          </p:nvPr>
        </p:nvSpPr>
        <p:spPr>
          <a:xfrm>
            <a:off x="4824000" y="3566832"/>
            <a:ext cx="575999" cy="576000"/>
          </a:xfrm>
          <a:solidFill>
            <a:srgbClr val="AFCA00"/>
          </a:solidFill>
        </p:spPr>
        <p:txBody>
          <a:bodyPr tIns="0" anchor="ctr">
            <a:normAutofit/>
          </a:bodyPr>
          <a:lstStyle>
            <a:lvl1pPr marL="0" indent="0" algn="ctr">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9" name="Footer Placeholder 4">
            <a:extLst>
              <a:ext uri="{FF2B5EF4-FFF2-40B4-BE49-F238E27FC236}">
                <a16:creationId xmlns:a16="http://schemas.microsoft.com/office/drawing/2014/main" id="{8C48B339-54EE-474E-B3F8-354B34C0DBBC}"/>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30" name="Slide Number Placeholder 5">
            <a:extLst>
              <a:ext uri="{FF2B5EF4-FFF2-40B4-BE49-F238E27FC236}">
                <a16:creationId xmlns:a16="http://schemas.microsoft.com/office/drawing/2014/main" id="{8B4182BB-C50A-2A48-B6B2-C21B1F72DE8E}"/>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31" name="Footer Placeholder 4">
            <a:extLst>
              <a:ext uri="{FF2B5EF4-FFF2-40B4-BE49-F238E27FC236}">
                <a16:creationId xmlns:a16="http://schemas.microsoft.com/office/drawing/2014/main" id="{40F56177-B36C-48BB-9165-98F4E4623107}"/>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00435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o Expansion Focu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9F955DE-1387-AC40-9857-A8F54473D4B3}"/>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pic>
        <p:nvPicPr>
          <p:cNvPr id="86" name="Picture 85">
            <a:extLst>
              <a:ext uri="{FF2B5EF4-FFF2-40B4-BE49-F238E27FC236}">
                <a16:creationId xmlns:a16="http://schemas.microsoft.com/office/drawing/2014/main" id="{FA7254BF-092B-1246-ADAB-9D179482EEDC}"/>
              </a:ext>
            </a:extLst>
          </p:cNvPr>
          <p:cNvPicPr>
            <a:picLocks/>
          </p:cNvPicPr>
          <p:nvPr userDrawn="1"/>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4029210" y="2069704"/>
            <a:ext cx="1083171" cy="1083171"/>
          </a:xfrm>
          <a:prstGeom prst="ellipse">
            <a:avLst/>
          </a:prstGeom>
          <a:solidFill>
            <a:schemeClr val="accent3"/>
          </a:solidFill>
          <a:effectLst>
            <a:outerShdw blurRad="63500" sx="102000" sy="102000" algn="ctr" rotWithShape="0">
              <a:prstClr val="black">
                <a:alpha val="40000"/>
              </a:prstClr>
            </a:outerShdw>
          </a:effectLst>
        </p:spPr>
      </p:pic>
      <p:pic>
        <p:nvPicPr>
          <p:cNvPr id="87" name="Picture 86">
            <a:extLst>
              <a:ext uri="{FF2B5EF4-FFF2-40B4-BE49-F238E27FC236}">
                <a16:creationId xmlns:a16="http://schemas.microsoft.com/office/drawing/2014/main" id="{4240E402-206C-5D43-B800-0CF808C2C5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0937" y="2424585"/>
            <a:ext cx="379718" cy="373409"/>
          </a:xfrm>
          <a:prstGeom prst="rect">
            <a:avLst/>
          </a:prstGeom>
        </p:spPr>
      </p:pic>
      <p:sp>
        <p:nvSpPr>
          <p:cNvPr id="66" name="Block Arc 65">
            <a:extLst>
              <a:ext uri="{FF2B5EF4-FFF2-40B4-BE49-F238E27FC236}">
                <a16:creationId xmlns:a16="http://schemas.microsoft.com/office/drawing/2014/main" id="{AC02FEC2-EBE6-5740-8620-87734E121DCC}"/>
              </a:ext>
            </a:extLst>
          </p:cNvPr>
          <p:cNvSpPr/>
          <p:nvPr userDrawn="1"/>
        </p:nvSpPr>
        <p:spPr>
          <a:xfrm flipH="1" flipV="1">
            <a:off x="3149029" y="1196100"/>
            <a:ext cx="2830379" cy="2830379"/>
          </a:xfrm>
          <a:prstGeom prst="blockArc">
            <a:avLst>
              <a:gd name="adj1" fmla="val 10800000"/>
              <a:gd name="adj2" fmla="val 16188538"/>
              <a:gd name="adj3" fmla="val 249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72" name="Group 71">
            <a:extLst>
              <a:ext uri="{FF2B5EF4-FFF2-40B4-BE49-F238E27FC236}">
                <a16:creationId xmlns:a16="http://schemas.microsoft.com/office/drawing/2014/main" id="{513A1B40-4CE2-9D47-A9FD-3693E791041D}"/>
              </a:ext>
            </a:extLst>
          </p:cNvPr>
          <p:cNvGrpSpPr/>
          <p:nvPr userDrawn="1"/>
        </p:nvGrpSpPr>
        <p:grpSpPr>
          <a:xfrm>
            <a:off x="5216786" y="3268560"/>
            <a:ext cx="662321" cy="662321"/>
            <a:chOff x="6955715" y="4358080"/>
            <a:chExt cx="883094" cy="883094"/>
          </a:xfrm>
        </p:grpSpPr>
        <p:sp>
          <p:nvSpPr>
            <p:cNvPr id="107" name="Oval 106">
              <a:extLst>
                <a:ext uri="{FF2B5EF4-FFF2-40B4-BE49-F238E27FC236}">
                  <a16:creationId xmlns:a16="http://schemas.microsoft.com/office/drawing/2014/main" id="{9B87AA4D-43B1-1C40-A04B-89DE7C5EA477}"/>
                </a:ext>
              </a:extLst>
            </p:cNvPr>
            <p:cNvSpPr/>
            <p:nvPr/>
          </p:nvSpPr>
          <p:spPr>
            <a:xfrm>
              <a:off x="6955715" y="4358080"/>
              <a:ext cx="883094" cy="883094"/>
            </a:xfrm>
            <a:prstGeom prst="ellipse">
              <a:avLst/>
            </a:prstGeom>
            <a:solidFill>
              <a:schemeClr val="accent3"/>
            </a:solidFill>
            <a:ln w="38100">
              <a:solidFill>
                <a:schemeClr val="bg1"/>
              </a:solidFill>
            </a:ln>
            <a:effectLst>
              <a:outerShdw blurRad="50800" dist="38100" dir="10800000" algn="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8" name="Graphic 107" descr="World">
              <a:extLst>
                <a:ext uri="{FF2B5EF4-FFF2-40B4-BE49-F238E27FC236}">
                  <a16:creationId xmlns:a16="http://schemas.microsoft.com/office/drawing/2014/main" id="{21920CDC-D37D-3A42-AEDE-3699250E093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12884" y="4415249"/>
              <a:ext cx="768756" cy="768756"/>
            </a:xfrm>
            <a:prstGeom prst="rect">
              <a:avLst/>
            </a:prstGeom>
            <a:effectLst>
              <a:outerShdw blurRad="50800" dist="38100" dir="10800000" algn="r" rotWithShape="0">
                <a:schemeClr val="accent3">
                  <a:lumMod val="50000"/>
                  <a:alpha val="40000"/>
                </a:schemeClr>
              </a:outerShdw>
            </a:effectLst>
          </p:spPr>
        </p:pic>
      </p:grpSp>
      <p:sp>
        <p:nvSpPr>
          <p:cNvPr id="36" name="Title 2">
            <a:extLst>
              <a:ext uri="{FF2B5EF4-FFF2-40B4-BE49-F238E27FC236}">
                <a16:creationId xmlns:a16="http://schemas.microsoft.com/office/drawing/2014/main" id="{FED37584-BD3A-7949-9CBD-794281629C08}"/>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accent3"/>
                </a:solidFill>
                <a:latin typeface="Arial" panose="020B0604020202020204" pitchFamily="34" charset="0"/>
                <a:cs typeface="Arial" panose="020B0604020202020204" pitchFamily="34" charset="0"/>
              </a:rPr>
              <a:t>Geographic </a:t>
            </a:r>
            <a:br>
              <a:rPr lang="en-US" sz="1500" spc="0">
                <a:solidFill>
                  <a:schemeClr val="accent3"/>
                </a:solidFill>
                <a:latin typeface="Arial" panose="020B0604020202020204" pitchFamily="34" charset="0"/>
                <a:cs typeface="Arial" panose="020B0604020202020204" pitchFamily="34" charset="0"/>
              </a:rPr>
            </a:br>
            <a:r>
              <a:rPr lang="en-US" sz="1500" spc="0">
                <a:solidFill>
                  <a:schemeClr val="accent3"/>
                </a:solidFill>
                <a:latin typeface="Arial" panose="020B0604020202020204" pitchFamily="34" charset="0"/>
                <a:cs typeface="Arial" panose="020B0604020202020204" pitchFamily="34" charset="0"/>
              </a:rPr>
              <a:t>Expansion</a:t>
            </a:r>
          </a:p>
          <a:p>
            <a:r>
              <a:rPr lang="en-US" sz="1050" b="0" spc="0">
                <a:solidFill>
                  <a:schemeClr val="accent3"/>
                </a:solidFill>
                <a:latin typeface="Arial" panose="020B0604020202020204" pitchFamily="34" charset="0"/>
                <a:cs typeface="Arial" panose="020B0604020202020204" pitchFamily="34" charset="0"/>
              </a:rPr>
              <a:t>Build base for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long-term growth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and reaching kids</a:t>
            </a:r>
          </a:p>
        </p:txBody>
      </p:sp>
      <p:sp>
        <p:nvSpPr>
          <p:cNvPr id="37" name="Block Arc 36">
            <a:extLst>
              <a:ext uri="{FF2B5EF4-FFF2-40B4-BE49-F238E27FC236}">
                <a16:creationId xmlns:a16="http://schemas.microsoft.com/office/drawing/2014/main" id="{A8CBC715-0902-7D4B-885D-438CA48FF759}"/>
              </a:ext>
            </a:extLst>
          </p:cNvPr>
          <p:cNvSpPr/>
          <p:nvPr userDrawn="1"/>
        </p:nvSpPr>
        <p:spPr>
          <a:xfrm flipH="1">
            <a:off x="3149029" y="1195593"/>
            <a:ext cx="2830379" cy="2830379"/>
          </a:xfrm>
          <a:prstGeom prst="blockArc">
            <a:avLst>
              <a:gd name="adj1" fmla="val 10800000"/>
              <a:gd name="adj2" fmla="val 16188538"/>
              <a:gd name="adj3" fmla="val 249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38" name="Group 37">
            <a:extLst>
              <a:ext uri="{FF2B5EF4-FFF2-40B4-BE49-F238E27FC236}">
                <a16:creationId xmlns:a16="http://schemas.microsoft.com/office/drawing/2014/main" id="{C50E9FF9-05D6-1245-BD41-5285238F1E72}"/>
              </a:ext>
            </a:extLst>
          </p:cNvPr>
          <p:cNvGrpSpPr/>
          <p:nvPr userDrawn="1"/>
        </p:nvGrpSpPr>
        <p:grpSpPr>
          <a:xfrm>
            <a:off x="4380937" y="1299928"/>
            <a:ext cx="2836438" cy="1497559"/>
            <a:chOff x="4380937" y="1299928"/>
            <a:chExt cx="2836438" cy="1497559"/>
          </a:xfrm>
        </p:grpSpPr>
        <p:sp>
          <p:nvSpPr>
            <p:cNvPr id="39" name="Title 2">
              <a:extLst>
                <a:ext uri="{FF2B5EF4-FFF2-40B4-BE49-F238E27FC236}">
                  <a16:creationId xmlns:a16="http://schemas.microsoft.com/office/drawing/2014/main" id="{CA5C6A50-1B05-1C4D-BF9D-11AD4D8E7507}"/>
                </a:ext>
              </a:extLst>
            </p:cNvPr>
            <p:cNvSpPr txBox="1">
              <a:spLocks/>
            </p:cNvSpPr>
            <p:nvPr/>
          </p:nvSpPr>
          <p:spPr>
            <a:xfrm>
              <a:off x="5867375" y="1319587"/>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bg1">
                      <a:lumMod val="50000"/>
                    </a:schemeClr>
                  </a:solidFill>
                  <a:latin typeface="Arial" panose="020B0604020202020204" pitchFamily="34" charset="0"/>
                  <a:cs typeface="Arial" panose="020B0604020202020204" pitchFamily="34" charset="0"/>
                </a:rPr>
                <a:t>Channels</a:t>
              </a:r>
            </a:p>
            <a:p>
              <a:r>
                <a:rPr lang="en-US" sz="1050" b="0" spc="0">
                  <a:solidFill>
                    <a:schemeClr val="bg1">
                      <a:lumMod val="50000"/>
                    </a:schemeClr>
                  </a:solidFill>
                  <a:latin typeface="Arial" panose="020B0604020202020204" pitchFamily="34" charset="0"/>
                  <a:cs typeface="Arial" panose="020B0604020202020204" pitchFamily="34" charset="0"/>
                </a:rPr>
                <a:t>Take control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of own brand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across channels</a:t>
              </a:r>
            </a:p>
          </p:txBody>
        </p:sp>
        <p:pic>
          <p:nvPicPr>
            <p:cNvPr id="40" name="Picture 39">
              <a:extLst>
                <a:ext uri="{FF2B5EF4-FFF2-40B4-BE49-F238E27FC236}">
                  <a16:creationId xmlns:a16="http://schemas.microsoft.com/office/drawing/2014/main" id="{A3909573-4302-7A43-9189-42C5B78BC7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078"/>
              <a:ext cx="379718" cy="373409"/>
            </a:xfrm>
            <a:prstGeom prst="rect">
              <a:avLst/>
            </a:prstGeom>
          </p:spPr>
        </p:pic>
        <p:grpSp>
          <p:nvGrpSpPr>
            <p:cNvPr id="41" name="Group 40">
              <a:extLst>
                <a:ext uri="{FF2B5EF4-FFF2-40B4-BE49-F238E27FC236}">
                  <a16:creationId xmlns:a16="http://schemas.microsoft.com/office/drawing/2014/main" id="{87F9C403-5AA4-DA48-92E0-7130AAAC1A37}"/>
                </a:ext>
              </a:extLst>
            </p:cNvPr>
            <p:cNvGrpSpPr/>
            <p:nvPr userDrawn="1"/>
          </p:nvGrpSpPr>
          <p:grpSpPr>
            <a:xfrm>
              <a:off x="5216786" y="1299928"/>
              <a:ext cx="662321" cy="662321"/>
              <a:chOff x="7092042" y="1787213"/>
              <a:chExt cx="883094" cy="883094"/>
            </a:xfrm>
          </p:grpSpPr>
          <p:sp>
            <p:nvSpPr>
              <p:cNvPr id="44" name="Oval 43">
                <a:extLst>
                  <a:ext uri="{FF2B5EF4-FFF2-40B4-BE49-F238E27FC236}">
                    <a16:creationId xmlns:a16="http://schemas.microsoft.com/office/drawing/2014/main" id="{41A8B0DD-7B61-4443-8168-8DD67383B2C1}"/>
                  </a:ext>
                </a:extLst>
              </p:cNvPr>
              <p:cNvSpPr/>
              <p:nvPr/>
            </p:nvSpPr>
            <p:spPr>
              <a:xfrm>
                <a:off x="7092042" y="1787213"/>
                <a:ext cx="883094" cy="883094"/>
              </a:xfrm>
              <a:prstGeom prst="ellipse">
                <a:avLst/>
              </a:prstGeom>
              <a:solidFill>
                <a:schemeClr val="bg1">
                  <a:lumMod val="7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5" name="Group 44">
                <a:extLst>
                  <a:ext uri="{FF2B5EF4-FFF2-40B4-BE49-F238E27FC236}">
                    <a16:creationId xmlns:a16="http://schemas.microsoft.com/office/drawing/2014/main" id="{46D82059-3ABB-5345-95F5-A74D2F8E3CE0}"/>
                  </a:ext>
                </a:extLst>
              </p:cNvPr>
              <p:cNvGrpSpPr/>
              <p:nvPr/>
            </p:nvGrpSpPr>
            <p:grpSpPr>
              <a:xfrm>
                <a:off x="7340023" y="1902040"/>
                <a:ext cx="548281" cy="522266"/>
                <a:chOff x="9311137" y="3945518"/>
                <a:chExt cx="717234" cy="683204"/>
              </a:xfrm>
            </p:grpSpPr>
            <p:pic>
              <p:nvPicPr>
                <p:cNvPr id="46" name="Graphic 45" descr="Tablet">
                  <a:extLst>
                    <a:ext uri="{FF2B5EF4-FFF2-40B4-BE49-F238E27FC236}">
                      <a16:creationId xmlns:a16="http://schemas.microsoft.com/office/drawing/2014/main" id="{76F3AF90-A5FB-3D47-84EC-1A2B6B2563F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45168" y="3945518"/>
                  <a:ext cx="683203" cy="683204"/>
                </a:xfrm>
                <a:prstGeom prst="rect">
                  <a:avLst/>
                </a:prstGeom>
                <a:effectLst>
                  <a:outerShdw blurRad="50800" dist="38100" dir="10800000" algn="r" rotWithShape="0">
                    <a:schemeClr val="tx2">
                      <a:alpha val="40000"/>
                    </a:schemeClr>
                  </a:outerShdw>
                </a:effectLst>
              </p:spPr>
            </p:pic>
            <p:sp>
              <p:nvSpPr>
                <p:cNvPr id="47" name="Rectangle 46">
                  <a:extLst>
                    <a:ext uri="{FF2B5EF4-FFF2-40B4-BE49-F238E27FC236}">
                      <a16:creationId xmlns:a16="http://schemas.microsoft.com/office/drawing/2014/main" id="{5E3F352C-3D88-EA4F-9AC6-E4C8AF55F447}"/>
                    </a:ext>
                  </a:extLst>
                </p:cNvPr>
                <p:cNvSpPr/>
                <p:nvPr/>
              </p:nvSpPr>
              <p:spPr>
                <a:xfrm>
                  <a:off x="9686691" y="4201833"/>
                  <a:ext cx="198304" cy="3855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a:extLst>
                    <a:ext uri="{FF2B5EF4-FFF2-40B4-BE49-F238E27FC236}">
                      <a16:creationId xmlns:a16="http://schemas.microsoft.com/office/drawing/2014/main" id="{03F2CE69-1647-4748-A1CA-BEED52E804FC}"/>
                    </a:ext>
                  </a:extLst>
                </p:cNvPr>
                <p:cNvSpPr/>
                <p:nvPr/>
              </p:nvSpPr>
              <p:spPr>
                <a:xfrm>
                  <a:off x="9311137" y="4214031"/>
                  <a:ext cx="200323" cy="389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42" name="Graphic 41" descr="Smart Phone">
              <a:extLst>
                <a:ext uri="{FF2B5EF4-FFF2-40B4-BE49-F238E27FC236}">
                  <a16:creationId xmlns:a16="http://schemas.microsoft.com/office/drawing/2014/main" id="{A0BFA7DC-8E6A-B44C-8EE1-6BB4E788C866}"/>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540703" y="1520126"/>
              <a:ext cx="271845" cy="271845"/>
            </a:xfrm>
            <a:prstGeom prst="rect">
              <a:avLst/>
            </a:prstGeom>
            <a:effectLst>
              <a:outerShdw blurRad="50800" dist="38100" dir="10800000" algn="r" rotWithShape="0">
                <a:schemeClr val="tx2">
                  <a:alpha val="40000"/>
                </a:schemeClr>
              </a:outerShdw>
            </a:effectLst>
          </p:spPr>
        </p:pic>
        <p:pic>
          <p:nvPicPr>
            <p:cNvPr id="43" name="Graphic 42" descr="Store">
              <a:extLst>
                <a:ext uri="{FF2B5EF4-FFF2-40B4-BE49-F238E27FC236}">
                  <a16:creationId xmlns:a16="http://schemas.microsoft.com/office/drawing/2014/main" id="{FC1C2BB1-269A-6B40-AD0E-FF4BDE35EDD3}"/>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47712" y="1473059"/>
              <a:ext cx="355006" cy="355005"/>
            </a:xfrm>
            <a:prstGeom prst="rect">
              <a:avLst/>
            </a:prstGeom>
            <a:effectLst>
              <a:outerShdw blurRad="50800" dist="38100" dir="10800000" algn="r" rotWithShape="0">
                <a:schemeClr val="tx2">
                  <a:alpha val="40000"/>
                </a:schemeClr>
              </a:outerShdw>
            </a:effectLst>
          </p:spPr>
        </p:pic>
      </p:grpSp>
      <p:sp>
        <p:nvSpPr>
          <p:cNvPr id="49" name="Block Arc 48">
            <a:extLst>
              <a:ext uri="{FF2B5EF4-FFF2-40B4-BE49-F238E27FC236}">
                <a16:creationId xmlns:a16="http://schemas.microsoft.com/office/drawing/2014/main" id="{0B1D01D1-F6C7-174F-8E68-BBCF9D3B3D16}"/>
              </a:ext>
            </a:extLst>
          </p:cNvPr>
          <p:cNvSpPr/>
          <p:nvPr userDrawn="1"/>
        </p:nvSpPr>
        <p:spPr>
          <a:xfrm flipV="1">
            <a:off x="3162184" y="1195593"/>
            <a:ext cx="2830379" cy="2830379"/>
          </a:xfrm>
          <a:prstGeom prst="blockArc">
            <a:avLst>
              <a:gd name="adj1" fmla="val 10800000"/>
              <a:gd name="adj2" fmla="val 16188538"/>
              <a:gd name="adj3" fmla="val 249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0" name="Group 49">
            <a:extLst>
              <a:ext uri="{FF2B5EF4-FFF2-40B4-BE49-F238E27FC236}">
                <a16:creationId xmlns:a16="http://schemas.microsoft.com/office/drawing/2014/main" id="{B4CD3078-00E1-5244-82E5-629565A934FD}"/>
              </a:ext>
            </a:extLst>
          </p:cNvPr>
          <p:cNvGrpSpPr/>
          <p:nvPr userDrawn="1"/>
        </p:nvGrpSpPr>
        <p:grpSpPr>
          <a:xfrm>
            <a:off x="1358100" y="3268053"/>
            <a:ext cx="2561823" cy="662321"/>
            <a:chOff x="1358100" y="3268053"/>
            <a:chExt cx="2561823" cy="662321"/>
          </a:xfrm>
        </p:grpSpPr>
        <p:sp>
          <p:nvSpPr>
            <p:cNvPr id="51" name="Title 2">
              <a:extLst>
                <a:ext uri="{FF2B5EF4-FFF2-40B4-BE49-F238E27FC236}">
                  <a16:creationId xmlns:a16="http://schemas.microsoft.com/office/drawing/2014/main" id="{41C2A5E0-C325-D94E-BBB2-31EBF9E24035}"/>
                </a:ext>
              </a:extLst>
            </p:cNvPr>
            <p:cNvSpPr txBox="1">
              <a:spLocks/>
            </p:cNvSpPr>
            <p:nvPr/>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Enablers</a:t>
              </a:r>
            </a:p>
            <a:p>
              <a:pPr algn="r"/>
              <a:r>
                <a:rPr lang="en-US" sz="1050" b="0" spc="0">
                  <a:solidFill>
                    <a:schemeClr val="bg1">
                      <a:lumMod val="50000"/>
                    </a:schemeClr>
                  </a:solidFill>
                  <a:latin typeface="Arial" panose="020B0604020202020204" pitchFamily="34" charset="0"/>
                  <a:cs typeface="Arial" panose="020B0604020202020204" pitchFamily="34" charset="0"/>
                </a:rPr>
                <a:t>Ensure future-</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proof foundation</a:t>
              </a:r>
            </a:p>
          </p:txBody>
        </p:sp>
        <p:grpSp>
          <p:nvGrpSpPr>
            <p:cNvPr id="52" name="Group 51">
              <a:extLst>
                <a:ext uri="{FF2B5EF4-FFF2-40B4-BE49-F238E27FC236}">
                  <a16:creationId xmlns:a16="http://schemas.microsoft.com/office/drawing/2014/main" id="{1B57E056-2992-2E47-9B5C-06A7BC6D5B52}"/>
                </a:ext>
              </a:extLst>
            </p:cNvPr>
            <p:cNvGrpSpPr/>
            <p:nvPr/>
          </p:nvGrpSpPr>
          <p:grpSpPr>
            <a:xfrm>
              <a:off x="3257602" y="3268053"/>
              <a:ext cx="662321" cy="662321"/>
              <a:chOff x="6088670" y="4411379"/>
              <a:chExt cx="883094" cy="883094"/>
            </a:xfrm>
          </p:grpSpPr>
          <p:sp>
            <p:nvSpPr>
              <p:cNvPr id="53" name="Oval 52">
                <a:extLst>
                  <a:ext uri="{FF2B5EF4-FFF2-40B4-BE49-F238E27FC236}">
                    <a16:creationId xmlns:a16="http://schemas.microsoft.com/office/drawing/2014/main" id="{29286307-B169-434C-B8A3-7F948D9D7DF8}"/>
                  </a:ext>
                </a:extLst>
              </p:cNvPr>
              <p:cNvSpPr/>
              <p:nvPr/>
            </p:nvSpPr>
            <p:spPr>
              <a:xfrm flipH="1">
                <a:off x="6088670" y="4411379"/>
                <a:ext cx="883094" cy="883094"/>
              </a:xfrm>
              <a:prstGeom prst="ellipse">
                <a:avLst/>
              </a:prstGeom>
              <a:solidFill>
                <a:schemeClr val="bg1">
                  <a:lumMod val="50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4" name="Graphic 53">
                <a:extLst>
                  <a:ext uri="{FF2B5EF4-FFF2-40B4-BE49-F238E27FC236}">
                    <a16:creationId xmlns:a16="http://schemas.microsoft.com/office/drawing/2014/main" id="{DF6D715A-6778-F54C-A874-F3491E0AE2A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29181" y="4555121"/>
                <a:ext cx="559608" cy="695129"/>
              </a:xfrm>
              <a:prstGeom prst="rect">
                <a:avLst/>
              </a:prstGeom>
              <a:effectLst>
                <a:outerShdw blurRad="50800" dist="38100" algn="l" rotWithShape="0">
                  <a:schemeClr val="tx2">
                    <a:alpha val="40000"/>
                  </a:schemeClr>
                </a:outerShdw>
              </a:effectLst>
            </p:spPr>
          </p:pic>
        </p:grpSp>
      </p:grpSp>
      <p:sp>
        <p:nvSpPr>
          <p:cNvPr id="55" name="Block Arc 54">
            <a:extLst>
              <a:ext uri="{FF2B5EF4-FFF2-40B4-BE49-F238E27FC236}">
                <a16:creationId xmlns:a16="http://schemas.microsoft.com/office/drawing/2014/main" id="{73B3DD56-1500-904F-936E-12749D60177A}"/>
              </a:ext>
            </a:extLst>
          </p:cNvPr>
          <p:cNvSpPr/>
          <p:nvPr userDrawn="1"/>
        </p:nvSpPr>
        <p:spPr>
          <a:xfrm>
            <a:off x="3162184" y="1196100"/>
            <a:ext cx="2830379" cy="2830379"/>
          </a:xfrm>
          <a:prstGeom prst="blockArc">
            <a:avLst>
              <a:gd name="adj1" fmla="val 10800000"/>
              <a:gd name="adj2" fmla="val 16188538"/>
              <a:gd name="adj3" fmla="val 249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6" name="Group 55">
            <a:extLst>
              <a:ext uri="{FF2B5EF4-FFF2-40B4-BE49-F238E27FC236}">
                <a16:creationId xmlns:a16="http://schemas.microsoft.com/office/drawing/2014/main" id="{1882660F-30BA-2E45-9DCC-478F937A9E6A}"/>
              </a:ext>
            </a:extLst>
          </p:cNvPr>
          <p:cNvGrpSpPr/>
          <p:nvPr userDrawn="1"/>
        </p:nvGrpSpPr>
        <p:grpSpPr>
          <a:xfrm>
            <a:off x="1674171" y="1300435"/>
            <a:ext cx="2245752" cy="662321"/>
            <a:chOff x="1674171" y="1300435"/>
            <a:chExt cx="2245752" cy="662321"/>
          </a:xfrm>
        </p:grpSpPr>
        <p:sp>
          <p:nvSpPr>
            <p:cNvPr id="57" name="Title 2">
              <a:extLst>
                <a:ext uri="{FF2B5EF4-FFF2-40B4-BE49-F238E27FC236}">
                  <a16:creationId xmlns:a16="http://schemas.microsoft.com/office/drawing/2014/main" id="{CA3B0A1E-06AE-2B48-920B-BDE3F84D8B44}"/>
                </a:ext>
              </a:extLst>
            </p:cNvPr>
            <p:cNvSpPr txBox="1">
              <a:spLocks/>
            </p:cNvSpPr>
            <p:nvPr userDrawn="1"/>
          </p:nvSpPr>
          <p:spPr>
            <a:xfrm>
              <a:off x="1674171" y="1392807"/>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Portfolio</a:t>
              </a:r>
            </a:p>
            <a:p>
              <a:pPr algn="r"/>
              <a:r>
                <a:rPr lang="en-US" sz="1050" b="0" spc="0">
                  <a:solidFill>
                    <a:schemeClr val="bg1">
                      <a:lumMod val="50000"/>
                    </a:schemeClr>
                  </a:solidFill>
                  <a:latin typeface="Arial" panose="020B0604020202020204" pitchFamily="34" charset="0"/>
                  <a:cs typeface="Arial" panose="020B0604020202020204" pitchFamily="34" charset="0"/>
                </a:rPr>
                <a:t>Get back in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innovator space</a:t>
              </a:r>
            </a:p>
          </p:txBody>
        </p:sp>
        <p:sp>
          <p:nvSpPr>
            <p:cNvPr id="58" name="Oval 57">
              <a:extLst>
                <a:ext uri="{FF2B5EF4-FFF2-40B4-BE49-F238E27FC236}">
                  <a16:creationId xmlns:a16="http://schemas.microsoft.com/office/drawing/2014/main" id="{B36D64BA-3C5A-C34D-B945-EBA4EDFEFCE6}"/>
                </a:ext>
              </a:extLst>
            </p:cNvPr>
            <p:cNvSpPr/>
            <p:nvPr/>
          </p:nvSpPr>
          <p:spPr>
            <a:xfrm flipH="1">
              <a:off x="3257602" y="1300435"/>
              <a:ext cx="662321" cy="662321"/>
            </a:xfrm>
            <a:prstGeom prst="ellipse">
              <a:avLst/>
            </a:prstGeom>
            <a:solidFill>
              <a:schemeClr val="bg1">
                <a:lumMod val="8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9" name="Picture 58">
              <a:extLst>
                <a:ext uri="{FF2B5EF4-FFF2-40B4-BE49-F238E27FC236}">
                  <a16:creationId xmlns:a16="http://schemas.microsoft.com/office/drawing/2014/main" id="{31DFB86F-9799-144C-AA18-C3D1E85E57B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392614" y="1390556"/>
              <a:ext cx="392299" cy="482079"/>
            </a:xfrm>
            <a:prstGeom prst="rect">
              <a:avLst/>
            </a:prstGeom>
            <a:effectLst>
              <a:outerShdw blurRad="50800" dist="38100" algn="l" rotWithShape="0">
                <a:schemeClr val="tx2">
                  <a:alpha val="40000"/>
                </a:schemeClr>
              </a:outerShdw>
            </a:effectLst>
          </p:spPr>
        </p:pic>
      </p:grpSp>
      <p:sp>
        <p:nvSpPr>
          <p:cNvPr id="35" name="Footer Placeholder 4">
            <a:extLst>
              <a:ext uri="{FF2B5EF4-FFF2-40B4-BE49-F238E27FC236}">
                <a16:creationId xmlns:a16="http://schemas.microsoft.com/office/drawing/2014/main" id="{0CAB14DF-8828-DA43-8466-6D85E5EFE2E5}"/>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60" name="Slide Number Placeholder 5">
            <a:extLst>
              <a:ext uri="{FF2B5EF4-FFF2-40B4-BE49-F238E27FC236}">
                <a16:creationId xmlns:a16="http://schemas.microsoft.com/office/drawing/2014/main" id="{C4E249E4-59CF-0740-9EED-AD9BA40E9EE3}"/>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61" name="Footer Placeholder 4">
            <a:extLst>
              <a:ext uri="{FF2B5EF4-FFF2-40B4-BE49-F238E27FC236}">
                <a16:creationId xmlns:a16="http://schemas.microsoft.com/office/drawing/2014/main" id="{84688AF3-CA65-421E-A90B-CE8887628AE1}"/>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429491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ablers Focu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2D1A8B0-305B-7C47-852C-B15445BA3E64}"/>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pic>
        <p:nvPicPr>
          <p:cNvPr id="57" name="Picture 56">
            <a:extLst>
              <a:ext uri="{FF2B5EF4-FFF2-40B4-BE49-F238E27FC236}">
                <a16:creationId xmlns:a16="http://schemas.microsoft.com/office/drawing/2014/main" id="{D5D06408-B5A0-994B-A41C-B8E0E88C56DA}"/>
              </a:ext>
            </a:extLst>
          </p:cNvPr>
          <p:cNvPicPr>
            <a:picLocks/>
          </p:cNvPicPr>
          <p:nvPr/>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4029210" y="2069704"/>
            <a:ext cx="1083171" cy="1083171"/>
          </a:xfrm>
          <a:prstGeom prst="ellipse">
            <a:avLst/>
          </a:prstGeom>
          <a:solidFill>
            <a:schemeClr val="accent3"/>
          </a:solidFill>
          <a:effectLst>
            <a:outerShdw blurRad="63500" sx="102000" sy="102000" algn="ctr" rotWithShape="0">
              <a:prstClr val="black">
                <a:alpha val="40000"/>
              </a:prstClr>
            </a:outerShdw>
          </a:effectLst>
        </p:spPr>
      </p:pic>
      <p:pic>
        <p:nvPicPr>
          <p:cNvPr id="58" name="Picture 57">
            <a:extLst>
              <a:ext uri="{FF2B5EF4-FFF2-40B4-BE49-F238E27FC236}">
                <a16:creationId xmlns:a16="http://schemas.microsoft.com/office/drawing/2014/main" id="{3EEAD061-F944-3A45-976C-2D10A39296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585"/>
            <a:ext cx="379718" cy="373409"/>
          </a:xfrm>
          <a:prstGeom prst="rect">
            <a:avLst/>
          </a:prstGeom>
        </p:spPr>
      </p:pic>
      <p:sp>
        <p:nvSpPr>
          <p:cNvPr id="41" name="Block Arc 40">
            <a:extLst>
              <a:ext uri="{FF2B5EF4-FFF2-40B4-BE49-F238E27FC236}">
                <a16:creationId xmlns:a16="http://schemas.microsoft.com/office/drawing/2014/main" id="{A7FBFA1B-C3C4-4A4E-B246-4FE00270A7C1}"/>
              </a:ext>
            </a:extLst>
          </p:cNvPr>
          <p:cNvSpPr/>
          <p:nvPr userDrawn="1"/>
        </p:nvSpPr>
        <p:spPr>
          <a:xfrm flipV="1">
            <a:off x="3162184" y="1196100"/>
            <a:ext cx="2830379" cy="2830379"/>
          </a:xfrm>
          <a:prstGeom prst="blockArc">
            <a:avLst>
              <a:gd name="adj1" fmla="val 10800000"/>
              <a:gd name="adj2" fmla="val 16188538"/>
              <a:gd name="adj3" fmla="val 24916"/>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4" name="Group 43">
            <a:extLst>
              <a:ext uri="{FF2B5EF4-FFF2-40B4-BE49-F238E27FC236}">
                <a16:creationId xmlns:a16="http://schemas.microsoft.com/office/drawing/2014/main" id="{E5AA2AEA-7D44-D440-B22F-769A993B3ADE}"/>
              </a:ext>
            </a:extLst>
          </p:cNvPr>
          <p:cNvGrpSpPr/>
          <p:nvPr userDrawn="1"/>
        </p:nvGrpSpPr>
        <p:grpSpPr>
          <a:xfrm>
            <a:off x="3257602" y="3268560"/>
            <a:ext cx="662321" cy="662321"/>
            <a:chOff x="6088670" y="4411379"/>
            <a:chExt cx="883094" cy="883094"/>
          </a:xfrm>
        </p:grpSpPr>
        <p:sp>
          <p:nvSpPr>
            <p:cNvPr id="67" name="Oval 66">
              <a:extLst>
                <a:ext uri="{FF2B5EF4-FFF2-40B4-BE49-F238E27FC236}">
                  <a16:creationId xmlns:a16="http://schemas.microsoft.com/office/drawing/2014/main" id="{EC3A1DA8-FBD9-EB43-A699-350D6C7FA59B}"/>
                </a:ext>
              </a:extLst>
            </p:cNvPr>
            <p:cNvSpPr/>
            <p:nvPr/>
          </p:nvSpPr>
          <p:spPr>
            <a:xfrm flipH="1">
              <a:off x="6088670" y="4411379"/>
              <a:ext cx="883094" cy="883094"/>
            </a:xfrm>
            <a:prstGeom prst="ellipse">
              <a:avLst/>
            </a:prstGeom>
            <a:solidFill>
              <a:srgbClr val="004A80"/>
            </a:solidFill>
            <a:ln w="38100">
              <a:solidFill>
                <a:schemeClr val="bg1"/>
              </a:solidFill>
            </a:ln>
            <a:effectLst>
              <a:outerShdw blurRad="50800" dist="38100" algn="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8" name="Graphic 67">
              <a:extLst>
                <a:ext uri="{FF2B5EF4-FFF2-40B4-BE49-F238E27FC236}">
                  <a16:creationId xmlns:a16="http://schemas.microsoft.com/office/drawing/2014/main" id="{F1D3868F-8E1D-7D4D-8EE2-7D7AEDA4FE1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29181" y="4555121"/>
              <a:ext cx="559608" cy="695129"/>
            </a:xfrm>
            <a:prstGeom prst="rect">
              <a:avLst/>
            </a:prstGeom>
            <a:effectLst>
              <a:outerShdw blurRad="50800" dist="38100" algn="l" rotWithShape="0">
                <a:schemeClr val="accent3">
                  <a:lumMod val="50000"/>
                  <a:alpha val="40000"/>
                </a:schemeClr>
              </a:outerShdw>
            </a:effectLst>
          </p:spPr>
        </p:pic>
      </p:grpSp>
      <p:sp>
        <p:nvSpPr>
          <p:cNvPr id="31" name="Title 2">
            <a:extLst>
              <a:ext uri="{FF2B5EF4-FFF2-40B4-BE49-F238E27FC236}">
                <a16:creationId xmlns:a16="http://schemas.microsoft.com/office/drawing/2014/main" id="{91BB9C63-D87E-D34F-8436-42F5B1584DB2}"/>
              </a:ext>
            </a:extLst>
          </p:cNvPr>
          <p:cNvSpPr txBox="1">
            <a:spLocks/>
          </p:cNvSpPr>
          <p:nvPr userDrawn="1"/>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accent3"/>
                </a:solidFill>
                <a:latin typeface="Arial" panose="020B0604020202020204" pitchFamily="34" charset="0"/>
                <a:cs typeface="Arial" panose="020B0604020202020204" pitchFamily="34" charset="0"/>
              </a:rPr>
              <a:t>Enablers</a:t>
            </a:r>
          </a:p>
          <a:p>
            <a:pPr algn="r"/>
            <a:r>
              <a:rPr lang="en-US" sz="1050" b="0" spc="0">
                <a:solidFill>
                  <a:schemeClr val="accent3"/>
                </a:solidFill>
                <a:latin typeface="Arial" panose="020B0604020202020204" pitchFamily="34" charset="0"/>
                <a:cs typeface="Arial" panose="020B0604020202020204" pitchFamily="34" charset="0"/>
              </a:rPr>
              <a:t>Ensure future-</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proof foundation</a:t>
            </a:r>
          </a:p>
        </p:txBody>
      </p:sp>
      <p:sp>
        <p:nvSpPr>
          <p:cNvPr id="38" name="Block Arc 37">
            <a:extLst>
              <a:ext uri="{FF2B5EF4-FFF2-40B4-BE49-F238E27FC236}">
                <a16:creationId xmlns:a16="http://schemas.microsoft.com/office/drawing/2014/main" id="{996D71B3-22D8-EE4E-A189-CA5F7F2FDEB0}"/>
              </a:ext>
            </a:extLst>
          </p:cNvPr>
          <p:cNvSpPr/>
          <p:nvPr userDrawn="1"/>
        </p:nvSpPr>
        <p:spPr>
          <a:xfrm flipH="1">
            <a:off x="3149029" y="1195593"/>
            <a:ext cx="2830379" cy="2830379"/>
          </a:xfrm>
          <a:prstGeom prst="blockArc">
            <a:avLst>
              <a:gd name="adj1" fmla="val 10800000"/>
              <a:gd name="adj2" fmla="val 16188538"/>
              <a:gd name="adj3" fmla="val 249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39" name="Group 38">
            <a:extLst>
              <a:ext uri="{FF2B5EF4-FFF2-40B4-BE49-F238E27FC236}">
                <a16:creationId xmlns:a16="http://schemas.microsoft.com/office/drawing/2014/main" id="{50A9F04E-BB49-144D-A878-C01EC1BD2488}"/>
              </a:ext>
            </a:extLst>
          </p:cNvPr>
          <p:cNvGrpSpPr/>
          <p:nvPr userDrawn="1"/>
        </p:nvGrpSpPr>
        <p:grpSpPr>
          <a:xfrm>
            <a:off x="4380937" y="1299928"/>
            <a:ext cx="2836438" cy="1497559"/>
            <a:chOff x="4380937" y="1299928"/>
            <a:chExt cx="2836438" cy="1497559"/>
          </a:xfrm>
        </p:grpSpPr>
        <p:sp>
          <p:nvSpPr>
            <p:cNvPr id="40" name="Title 2">
              <a:extLst>
                <a:ext uri="{FF2B5EF4-FFF2-40B4-BE49-F238E27FC236}">
                  <a16:creationId xmlns:a16="http://schemas.microsoft.com/office/drawing/2014/main" id="{D6259826-CA0D-784E-BD3F-980C59B18A89}"/>
                </a:ext>
              </a:extLst>
            </p:cNvPr>
            <p:cNvSpPr txBox="1">
              <a:spLocks/>
            </p:cNvSpPr>
            <p:nvPr/>
          </p:nvSpPr>
          <p:spPr>
            <a:xfrm>
              <a:off x="5867375" y="1319587"/>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bg1">
                      <a:lumMod val="50000"/>
                    </a:schemeClr>
                  </a:solidFill>
                  <a:latin typeface="Arial" panose="020B0604020202020204" pitchFamily="34" charset="0"/>
                  <a:cs typeface="Arial" panose="020B0604020202020204" pitchFamily="34" charset="0"/>
                </a:rPr>
                <a:t>Channels</a:t>
              </a:r>
            </a:p>
            <a:p>
              <a:r>
                <a:rPr lang="en-US" sz="1050" b="0" spc="0">
                  <a:solidFill>
                    <a:schemeClr val="bg1">
                      <a:lumMod val="50000"/>
                    </a:schemeClr>
                  </a:solidFill>
                  <a:latin typeface="Arial" panose="020B0604020202020204" pitchFamily="34" charset="0"/>
                  <a:cs typeface="Arial" panose="020B0604020202020204" pitchFamily="34" charset="0"/>
                </a:rPr>
                <a:t>Take control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of own brand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across channels</a:t>
              </a:r>
            </a:p>
          </p:txBody>
        </p:sp>
        <p:pic>
          <p:nvPicPr>
            <p:cNvPr id="42" name="Picture 41">
              <a:extLst>
                <a:ext uri="{FF2B5EF4-FFF2-40B4-BE49-F238E27FC236}">
                  <a16:creationId xmlns:a16="http://schemas.microsoft.com/office/drawing/2014/main" id="{CC31264B-1D9F-4143-A3AA-8486D1D9E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078"/>
              <a:ext cx="379718" cy="373409"/>
            </a:xfrm>
            <a:prstGeom prst="rect">
              <a:avLst/>
            </a:prstGeom>
          </p:spPr>
        </p:pic>
        <p:grpSp>
          <p:nvGrpSpPr>
            <p:cNvPr id="43" name="Group 42">
              <a:extLst>
                <a:ext uri="{FF2B5EF4-FFF2-40B4-BE49-F238E27FC236}">
                  <a16:creationId xmlns:a16="http://schemas.microsoft.com/office/drawing/2014/main" id="{7DF25C67-EA3A-4846-9FC2-8623063D61C1}"/>
                </a:ext>
              </a:extLst>
            </p:cNvPr>
            <p:cNvGrpSpPr/>
            <p:nvPr userDrawn="1"/>
          </p:nvGrpSpPr>
          <p:grpSpPr>
            <a:xfrm>
              <a:off x="5216786" y="1299928"/>
              <a:ext cx="662321" cy="662321"/>
              <a:chOff x="7092042" y="1787213"/>
              <a:chExt cx="883094" cy="883094"/>
            </a:xfrm>
          </p:grpSpPr>
          <p:sp>
            <p:nvSpPr>
              <p:cNvPr id="47" name="Oval 46">
                <a:extLst>
                  <a:ext uri="{FF2B5EF4-FFF2-40B4-BE49-F238E27FC236}">
                    <a16:creationId xmlns:a16="http://schemas.microsoft.com/office/drawing/2014/main" id="{D120811E-0131-3D45-8574-97466493AE76}"/>
                  </a:ext>
                </a:extLst>
              </p:cNvPr>
              <p:cNvSpPr/>
              <p:nvPr/>
            </p:nvSpPr>
            <p:spPr>
              <a:xfrm>
                <a:off x="7092042" y="1787213"/>
                <a:ext cx="883094" cy="883094"/>
              </a:xfrm>
              <a:prstGeom prst="ellipse">
                <a:avLst/>
              </a:prstGeom>
              <a:solidFill>
                <a:schemeClr val="bg1">
                  <a:lumMod val="7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8" name="Group 47">
                <a:extLst>
                  <a:ext uri="{FF2B5EF4-FFF2-40B4-BE49-F238E27FC236}">
                    <a16:creationId xmlns:a16="http://schemas.microsoft.com/office/drawing/2014/main" id="{CC9E554A-FAFC-C04D-A1C6-744F36F535D8}"/>
                  </a:ext>
                </a:extLst>
              </p:cNvPr>
              <p:cNvGrpSpPr/>
              <p:nvPr/>
            </p:nvGrpSpPr>
            <p:grpSpPr>
              <a:xfrm>
                <a:off x="7340023" y="1902040"/>
                <a:ext cx="548281" cy="522266"/>
                <a:chOff x="9311137" y="3945518"/>
                <a:chExt cx="717234" cy="683204"/>
              </a:xfrm>
            </p:grpSpPr>
            <p:pic>
              <p:nvPicPr>
                <p:cNvPr id="49" name="Graphic 48" descr="Tablet">
                  <a:extLst>
                    <a:ext uri="{FF2B5EF4-FFF2-40B4-BE49-F238E27FC236}">
                      <a16:creationId xmlns:a16="http://schemas.microsoft.com/office/drawing/2014/main" id="{6F6DACEE-133E-B344-8120-41DBA92E492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45168" y="3945518"/>
                  <a:ext cx="683203" cy="683204"/>
                </a:xfrm>
                <a:prstGeom prst="rect">
                  <a:avLst/>
                </a:prstGeom>
                <a:effectLst>
                  <a:outerShdw blurRad="50800" dist="38100" dir="10800000" algn="r" rotWithShape="0">
                    <a:schemeClr val="tx2">
                      <a:alpha val="40000"/>
                    </a:schemeClr>
                  </a:outerShdw>
                </a:effectLst>
              </p:spPr>
            </p:pic>
            <p:sp>
              <p:nvSpPr>
                <p:cNvPr id="50" name="Rectangle 49">
                  <a:extLst>
                    <a:ext uri="{FF2B5EF4-FFF2-40B4-BE49-F238E27FC236}">
                      <a16:creationId xmlns:a16="http://schemas.microsoft.com/office/drawing/2014/main" id="{CC442903-6D7D-F242-9F61-438154080608}"/>
                    </a:ext>
                  </a:extLst>
                </p:cNvPr>
                <p:cNvSpPr/>
                <p:nvPr/>
              </p:nvSpPr>
              <p:spPr>
                <a:xfrm>
                  <a:off x="9686691" y="4201833"/>
                  <a:ext cx="198304" cy="3855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a:extLst>
                    <a:ext uri="{FF2B5EF4-FFF2-40B4-BE49-F238E27FC236}">
                      <a16:creationId xmlns:a16="http://schemas.microsoft.com/office/drawing/2014/main" id="{23C173EC-58EE-9A4F-915A-68ABF62E4176}"/>
                    </a:ext>
                  </a:extLst>
                </p:cNvPr>
                <p:cNvSpPr/>
                <p:nvPr/>
              </p:nvSpPr>
              <p:spPr>
                <a:xfrm>
                  <a:off x="9311137" y="4214031"/>
                  <a:ext cx="200323" cy="389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45" name="Graphic 44" descr="Smart Phone">
              <a:extLst>
                <a:ext uri="{FF2B5EF4-FFF2-40B4-BE49-F238E27FC236}">
                  <a16:creationId xmlns:a16="http://schemas.microsoft.com/office/drawing/2014/main" id="{A0B5D809-549D-EB4E-9394-EE595503EB68}"/>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540703" y="1520126"/>
              <a:ext cx="271845" cy="271845"/>
            </a:xfrm>
            <a:prstGeom prst="rect">
              <a:avLst/>
            </a:prstGeom>
            <a:effectLst>
              <a:outerShdw blurRad="50800" dist="38100" dir="10800000" algn="r" rotWithShape="0">
                <a:schemeClr val="tx2">
                  <a:alpha val="40000"/>
                </a:schemeClr>
              </a:outerShdw>
            </a:effectLst>
          </p:spPr>
        </p:pic>
        <p:pic>
          <p:nvPicPr>
            <p:cNvPr id="46" name="Graphic 45" descr="Store">
              <a:extLst>
                <a:ext uri="{FF2B5EF4-FFF2-40B4-BE49-F238E27FC236}">
                  <a16:creationId xmlns:a16="http://schemas.microsoft.com/office/drawing/2014/main" id="{D7CCA997-791D-8B4E-A251-3D46C58B8F76}"/>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47712" y="1473059"/>
              <a:ext cx="355006" cy="355005"/>
            </a:xfrm>
            <a:prstGeom prst="rect">
              <a:avLst/>
            </a:prstGeom>
            <a:effectLst>
              <a:outerShdw blurRad="50800" dist="38100" dir="10800000" algn="r" rotWithShape="0">
                <a:schemeClr val="tx2">
                  <a:alpha val="40000"/>
                </a:schemeClr>
              </a:outerShdw>
            </a:effectLst>
          </p:spPr>
        </p:pic>
      </p:grpSp>
      <p:sp>
        <p:nvSpPr>
          <p:cNvPr id="52" name="Block Arc 51">
            <a:extLst>
              <a:ext uri="{FF2B5EF4-FFF2-40B4-BE49-F238E27FC236}">
                <a16:creationId xmlns:a16="http://schemas.microsoft.com/office/drawing/2014/main" id="{882B092A-C792-8A42-99D3-26334D97E6BE}"/>
              </a:ext>
            </a:extLst>
          </p:cNvPr>
          <p:cNvSpPr/>
          <p:nvPr userDrawn="1"/>
        </p:nvSpPr>
        <p:spPr>
          <a:xfrm flipH="1" flipV="1">
            <a:off x="3149029" y="1195593"/>
            <a:ext cx="2830379" cy="2830379"/>
          </a:xfrm>
          <a:prstGeom prst="blockArc">
            <a:avLst>
              <a:gd name="adj1" fmla="val 10800000"/>
              <a:gd name="adj2" fmla="val 16188538"/>
              <a:gd name="adj3" fmla="val 249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4" name="Group 53">
            <a:extLst>
              <a:ext uri="{FF2B5EF4-FFF2-40B4-BE49-F238E27FC236}">
                <a16:creationId xmlns:a16="http://schemas.microsoft.com/office/drawing/2014/main" id="{2FECB5D6-B035-3C44-8FA6-D41BEFF06EBB}"/>
              </a:ext>
            </a:extLst>
          </p:cNvPr>
          <p:cNvGrpSpPr/>
          <p:nvPr userDrawn="1"/>
        </p:nvGrpSpPr>
        <p:grpSpPr>
          <a:xfrm>
            <a:off x="5216786" y="3153111"/>
            <a:ext cx="2364624" cy="805605"/>
            <a:chOff x="5216786" y="3153111"/>
            <a:chExt cx="2364624" cy="805605"/>
          </a:xfrm>
        </p:grpSpPr>
        <p:grpSp>
          <p:nvGrpSpPr>
            <p:cNvPr id="55" name="Group 54">
              <a:extLst>
                <a:ext uri="{FF2B5EF4-FFF2-40B4-BE49-F238E27FC236}">
                  <a16:creationId xmlns:a16="http://schemas.microsoft.com/office/drawing/2014/main" id="{36A3821B-CDD1-4A4E-8A82-8EB25BA28C8C}"/>
                </a:ext>
              </a:extLst>
            </p:cNvPr>
            <p:cNvGrpSpPr/>
            <p:nvPr userDrawn="1"/>
          </p:nvGrpSpPr>
          <p:grpSpPr>
            <a:xfrm>
              <a:off x="5216786" y="3268053"/>
              <a:ext cx="662321" cy="662321"/>
              <a:chOff x="7092042" y="4411379"/>
              <a:chExt cx="883094" cy="883094"/>
            </a:xfrm>
          </p:grpSpPr>
          <p:sp>
            <p:nvSpPr>
              <p:cNvPr id="59" name="Oval 58">
                <a:extLst>
                  <a:ext uri="{FF2B5EF4-FFF2-40B4-BE49-F238E27FC236}">
                    <a16:creationId xmlns:a16="http://schemas.microsoft.com/office/drawing/2014/main" id="{0D7B04F4-D575-BA42-8D8F-F22A95628DBD}"/>
                  </a:ext>
                </a:extLst>
              </p:cNvPr>
              <p:cNvSpPr/>
              <p:nvPr/>
            </p:nvSpPr>
            <p:spPr>
              <a:xfrm>
                <a:off x="7092042" y="4411379"/>
                <a:ext cx="883094" cy="883094"/>
              </a:xfrm>
              <a:prstGeom prst="ellipse">
                <a:avLst/>
              </a:prstGeom>
              <a:solidFill>
                <a:schemeClr val="bg1">
                  <a:lumMod val="6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0" name="Graphic 59" descr="World">
                <a:extLst>
                  <a:ext uri="{FF2B5EF4-FFF2-40B4-BE49-F238E27FC236}">
                    <a16:creationId xmlns:a16="http://schemas.microsoft.com/office/drawing/2014/main" id="{5356DBF8-5D6F-C74A-8FB8-EFB70FA6A8FB}"/>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149211" y="4468548"/>
                <a:ext cx="768756" cy="768756"/>
              </a:xfrm>
              <a:prstGeom prst="rect">
                <a:avLst/>
              </a:prstGeom>
              <a:effectLst>
                <a:outerShdw blurRad="50800" dist="38100" dir="10800000" algn="r" rotWithShape="0">
                  <a:schemeClr val="tx2">
                    <a:alpha val="40000"/>
                  </a:schemeClr>
                </a:outerShdw>
              </a:effectLst>
            </p:spPr>
          </p:pic>
        </p:grpSp>
        <p:sp>
          <p:nvSpPr>
            <p:cNvPr id="56" name="Title 2">
              <a:extLst>
                <a:ext uri="{FF2B5EF4-FFF2-40B4-BE49-F238E27FC236}">
                  <a16:creationId xmlns:a16="http://schemas.microsoft.com/office/drawing/2014/main" id="{18D460F9-CAC9-9F47-BCE6-8E66E6F165AF}"/>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bg1">
                      <a:lumMod val="50000"/>
                    </a:schemeClr>
                  </a:solidFill>
                  <a:latin typeface="Arial" panose="020B0604020202020204" pitchFamily="34" charset="0"/>
                  <a:cs typeface="Arial" panose="020B0604020202020204" pitchFamily="34" charset="0"/>
                </a:rPr>
                <a:t>Geographic </a:t>
              </a:r>
              <a:br>
                <a:rPr lang="en-US" sz="1500" spc="0">
                  <a:solidFill>
                    <a:schemeClr val="bg1">
                      <a:lumMod val="50000"/>
                    </a:schemeClr>
                  </a:solidFill>
                  <a:latin typeface="Arial" panose="020B0604020202020204" pitchFamily="34" charset="0"/>
                  <a:cs typeface="Arial" panose="020B0604020202020204" pitchFamily="34" charset="0"/>
                </a:rPr>
              </a:br>
              <a:r>
                <a:rPr lang="en-US" sz="1500" spc="0">
                  <a:solidFill>
                    <a:schemeClr val="bg1">
                      <a:lumMod val="50000"/>
                    </a:schemeClr>
                  </a:solidFill>
                  <a:latin typeface="Arial" panose="020B0604020202020204" pitchFamily="34" charset="0"/>
                  <a:cs typeface="Arial" panose="020B0604020202020204" pitchFamily="34" charset="0"/>
                </a:rPr>
                <a:t>Expansion</a:t>
              </a:r>
            </a:p>
            <a:p>
              <a:r>
                <a:rPr lang="en-US" sz="1050" b="0" spc="0">
                  <a:solidFill>
                    <a:schemeClr val="bg1">
                      <a:lumMod val="50000"/>
                    </a:schemeClr>
                  </a:solidFill>
                  <a:latin typeface="Arial" panose="020B0604020202020204" pitchFamily="34" charset="0"/>
                  <a:cs typeface="Arial" panose="020B0604020202020204" pitchFamily="34" charset="0"/>
                </a:rPr>
                <a:t>Build base for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long-term growth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and reaching kids</a:t>
              </a:r>
            </a:p>
          </p:txBody>
        </p:sp>
      </p:grpSp>
      <p:sp>
        <p:nvSpPr>
          <p:cNvPr id="61" name="Block Arc 60">
            <a:extLst>
              <a:ext uri="{FF2B5EF4-FFF2-40B4-BE49-F238E27FC236}">
                <a16:creationId xmlns:a16="http://schemas.microsoft.com/office/drawing/2014/main" id="{7A491D63-6A3B-1149-943E-8466DD30264C}"/>
              </a:ext>
            </a:extLst>
          </p:cNvPr>
          <p:cNvSpPr/>
          <p:nvPr userDrawn="1"/>
        </p:nvSpPr>
        <p:spPr>
          <a:xfrm>
            <a:off x="3162184" y="1196100"/>
            <a:ext cx="2830379" cy="2830379"/>
          </a:xfrm>
          <a:prstGeom prst="blockArc">
            <a:avLst>
              <a:gd name="adj1" fmla="val 10800000"/>
              <a:gd name="adj2" fmla="val 16188538"/>
              <a:gd name="adj3" fmla="val 249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62" name="Group 61">
            <a:extLst>
              <a:ext uri="{FF2B5EF4-FFF2-40B4-BE49-F238E27FC236}">
                <a16:creationId xmlns:a16="http://schemas.microsoft.com/office/drawing/2014/main" id="{DBD2E44B-90A2-E148-9BA1-990ACF7EE9E7}"/>
              </a:ext>
            </a:extLst>
          </p:cNvPr>
          <p:cNvGrpSpPr/>
          <p:nvPr userDrawn="1"/>
        </p:nvGrpSpPr>
        <p:grpSpPr>
          <a:xfrm>
            <a:off x="1674171" y="1300435"/>
            <a:ext cx="2245752" cy="662321"/>
            <a:chOff x="1674171" y="1300435"/>
            <a:chExt cx="2245752" cy="662321"/>
          </a:xfrm>
        </p:grpSpPr>
        <p:sp>
          <p:nvSpPr>
            <p:cNvPr id="63" name="Title 2">
              <a:extLst>
                <a:ext uri="{FF2B5EF4-FFF2-40B4-BE49-F238E27FC236}">
                  <a16:creationId xmlns:a16="http://schemas.microsoft.com/office/drawing/2014/main" id="{6129082D-746C-0240-81E0-42A16648FDA3}"/>
                </a:ext>
              </a:extLst>
            </p:cNvPr>
            <p:cNvSpPr txBox="1">
              <a:spLocks/>
            </p:cNvSpPr>
            <p:nvPr userDrawn="1"/>
          </p:nvSpPr>
          <p:spPr>
            <a:xfrm>
              <a:off x="1674171" y="1392807"/>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Portfolio</a:t>
              </a:r>
            </a:p>
            <a:p>
              <a:pPr algn="r"/>
              <a:r>
                <a:rPr lang="en-US" sz="1050" b="0" spc="0">
                  <a:solidFill>
                    <a:schemeClr val="bg1">
                      <a:lumMod val="50000"/>
                    </a:schemeClr>
                  </a:solidFill>
                  <a:latin typeface="Arial" panose="020B0604020202020204" pitchFamily="34" charset="0"/>
                  <a:cs typeface="Arial" panose="020B0604020202020204" pitchFamily="34" charset="0"/>
                </a:rPr>
                <a:t>Get back in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innovator space</a:t>
              </a:r>
            </a:p>
          </p:txBody>
        </p:sp>
        <p:sp>
          <p:nvSpPr>
            <p:cNvPr id="64" name="Oval 63">
              <a:extLst>
                <a:ext uri="{FF2B5EF4-FFF2-40B4-BE49-F238E27FC236}">
                  <a16:creationId xmlns:a16="http://schemas.microsoft.com/office/drawing/2014/main" id="{BDB2C1DE-B60F-C443-BEBB-0DC192E8C545}"/>
                </a:ext>
              </a:extLst>
            </p:cNvPr>
            <p:cNvSpPr/>
            <p:nvPr/>
          </p:nvSpPr>
          <p:spPr>
            <a:xfrm flipH="1">
              <a:off x="3257602" y="1300435"/>
              <a:ext cx="662321" cy="662321"/>
            </a:xfrm>
            <a:prstGeom prst="ellipse">
              <a:avLst/>
            </a:prstGeom>
            <a:solidFill>
              <a:schemeClr val="bg1">
                <a:lumMod val="8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5" name="Picture 64">
              <a:extLst>
                <a:ext uri="{FF2B5EF4-FFF2-40B4-BE49-F238E27FC236}">
                  <a16:creationId xmlns:a16="http://schemas.microsoft.com/office/drawing/2014/main" id="{50491EBC-D5AA-F241-9F35-658E71DA780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392614" y="1390556"/>
              <a:ext cx="392299" cy="482079"/>
            </a:xfrm>
            <a:prstGeom prst="rect">
              <a:avLst/>
            </a:prstGeom>
            <a:effectLst>
              <a:outerShdw blurRad="50800" dist="38100" algn="l" rotWithShape="0">
                <a:schemeClr val="tx2">
                  <a:alpha val="40000"/>
                </a:schemeClr>
              </a:outerShdw>
            </a:effectLst>
          </p:spPr>
        </p:pic>
      </p:grpSp>
      <p:sp>
        <p:nvSpPr>
          <p:cNvPr id="34" name="Footer Placeholder 4">
            <a:extLst>
              <a:ext uri="{FF2B5EF4-FFF2-40B4-BE49-F238E27FC236}">
                <a16:creationId xmlns:a16="http://schemas.microsoft.com/office/drawing/2014/main" id="{20669320-E197-FB45-BF56-389AFF89EE04}"/>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35" name="Slide Number Placeholder 5">
            <a:extLst>
              <a:ext uri="{FF2B5EF4-FFF2-40B4-BE49-F238E27FC236}">
                <a16:creationId xmlns:a16="http://schemas.microsoft.com/office/drawing/2014/main" id="{6203B75B-B505-DB48-A7BB-A1D945486FB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37" name="Footer Placeholder 4">
            <a:extLst>
              <a:ext uri="{FF2B5EF4-FFF2-40B4-BE49-F238E27FC236}">
                <a16:creationId xmlns:a16="http://schemas.microsoft.com/office/drawing/2014/main" id="{997D2A32-CEBA-4AB5-9502-A2BDD9562A6F}"/>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414291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6C97-D5A0-8B4D-9AAE-9E920A3DF770}"/>
              </a:ext>
            </a:extLst>
          </p:cNvPr>
          <p:cNvSpPr>
            <a:spLocks noGrp="1"/>
          </p:cNvSpPr>
          <p:nvPr>
            <p:ph type="title"/>
          </p:nvPr>
        </p:nvSpPr>
        <p:spPr>
          <a:xfrm>
            <a:off x="623888" y="719138"/>
            <a:ext cx="7886700" cy="2139553"/>
          </a:xfrm>
        </p:spPr>
        <p:txBody>
          <a:bodyPr anchor="b"/>
          <a:lstStyle>
            <a:lvl1pPr>
              <a:defRPr sz="3300"/>
            </a:lvl1pPr>
          </a:lstStyle>
          <a:p>
            <a:r>
              <a:rPr lang="en-US"/>
              <a:t>Click to edit Master title style</a:t>
            </a:r>
          </a:p>
        </p:txBody>
      </p:sp>
      <p:sp>
        <p:nvSpPr>
          <p:cNvPr id="3" name="Text Placeholder 2">
            <a:extLst>
              <a:ext uri="{FF2B5EF4-FFF2-40B4-BE49-F238E27FC236}">
                <a16:creationId xmlns:a16="http://schemas.microsoft.com/office/drawing/2014/main" id="{1FEAFDB0-7DED-9549-899D-16B72B02BC74}"/>
              </a:ext>
            </a:extLst>
          </p:cNvPr>
          <p:cNvSpPr>
            <a:spLocks noGrp="1"/>
          </p:cNvSpPr>
          <p:nvPr>
            <p:ph type="body" idx="1"/>
          </p:nvPr>
        </p:nvSpPr>
        <p:spPr>
          <a:xfrm>
            <a:off x="623888" y="2878932"/>
            <a:ext cx="7886700" cy="1125140"/>
          </a:xfrm>
        </p:spPr>
        <p:txBody>
          <a:bodyPr>
            <a:normAutofit/>
          </a:bodyPr>
          <a:lstStyle>
            <a:lvl1pPr marL="0" indent="0">
              <a:buNone/>
              <a:defRPr sz="12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A1620428-49D1-FE4F-9F88-8EA4EA63FF21}"/>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38C0001A-430D-8745-9FB3-3DDC8E50F7E3}"/>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6" name="Footer Placeholder 4">
            <a:extLst>
              <a:ext uri="{FF2B5EF4-FFF2-40B4-BE49-F238E27FC236}">
                <a16:creationId xmlns:a16="http://schemas.microsoft.com/office/drawing/2014/main" id="{0EE8D11E-682E-4EDE-A6A3-5371DD1888D7}"/>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6051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0"/>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defTabSz="685800"/>
            <a:r>
              <a:rPr lang="da-DK" b="1" err="1">
                <a:solidFill>
                  <a:srgbClr val="515151"/>
                </a:solidFill>
                <a:latin typeface="+mn-lt"/>
              </a:rPr>
              <a:t>Energise</a:t>
            </a:r>
            <a:r>
              <a:rPr lang="da-DK" b="1">
                <a:solidFill>
                  <a:srgbClr val="515151"/>
                </a:solidFill>
                <a:latin typeface="+mn-lt"/>
              </a:rPr>
              <a:t> </a:t>
            </a:r>
            <a:r>
              <a:rPr lang="da-DK" b="1" err="1">
                <a:solidFill>
                  <a:srgbClr val="515151"/>
                </a:solidFill>
                <a:latin typeface="+mn-lt"/>
              </a:rPr>
              <a:t>Everybody</a:t>
            </a:r>
            <a:r>
              <a:rPr lang="da-DK" b="1">
                <a:solidFill>
                  <a:srgbClr val="515151"/>
                </a:solidFill>
                <a:latin typeface="+mn-lt"/>
              </a:rPr>
              <a:t> </a:t>
            </a:r>
            <a:r>
              <a:rPr lang="da-DK" b="1" err="1">
                <a:solidFill>
                  <a:srgbClr val="515151"/>
                </a:solidFill>
                <a:latin typeface="+mn-lt"/>
              </a:rPr>
              <a:t>Everyday</a:t>
            </a:r>
            <a:endParaRPr lang="da-DK" b="1">
              <a:solidFill>
                <a:srgbClr val="515151"/>
              </a:solidFill>
              <a:latin typeface="+mn-lt"/>
            </a:endParaRP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tx2"/>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rgbClr val="DCAD08"/>
                </a:solidFill>
              </a:defRPr>
            </a:lvl1pPr>
            <a:lvl2pPr marL="342900"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1"/>
            <a:ext cx="3240000" cy="2309999"/>
          </a:xfrm>
        </p:spPr>
        <p:txBody>
          <a:bodyPr lIns="251999" rIns="251999">
            <a:normAutofit/>
          </a:bodyPr>
          <a:lstStyle>
            <a:lvl1pPr marL="134119" indent="-134119">
              <a:lnSpc>
                <a:spcPct val="100000"/>
              </a:lnSpc>
              <a:spcBef>
                <a:spcPts val="0"/>
              </a:spcBef>
              <a:spcAft>
                <a:spcPts val="675"/>
              </a:spcAft>
              <a:buClr>
                <a:srgbClr val="EDBA00"/>
              </a:buClr>
              <a:tabLst/>
              <a:defRPr sz="1350"/>
            </a:lvl1pPr>
            <a:lvl2pPr marL="514350" indent="-135000">
              <a:lnSpc>
                <a:spcPct val="100000"/>
              </a:lnSpc>
              <a:spcBef>
                <a:spcPts val="0"/>
              </a:spcBef>
              <a:spcAft>
                <a:spcPts val="675"/>
              </a:spcAft>
              <a:buClr>
                <a:srgbClr val="EDBA00"/>
              </a:buClr>
              <a:tabLst/>
              <a:defRPr sz="1200"/>
            </a:lvl2pPr>
            <a:lvl3pPr marL="857250" indent="-135000">
              <a:lnSpc>
                <a:spcPct val="100000"/>
              </a:lnSpc>
              <a:spcBef>
                <a:spcPts val="0"/>
              </a:spcBef>
              <a:spcAft>
                <a:spcPts val="675"/>
              </a:spcAft>
              <a:buClr>
                <a:srgbClr val="EDBA00"/>
              </a:buClr>
              <a:tabLst/>
              <a:defRPr sz="1050"/>
            </a:lvl3pPr>
            <a:lvl4pPr marL="1200150" indent="-135000">
              <a:lnSpc>
                <a:spcPct val="100000"/>
              </a:lnSpc>
              <a:spcBef>
                <a:spcPts val="0"/>
              </a:spcBef>
              <a:spcAft>
                <a:spcPts val="675"/>
              </a:spcAft>
              <a:buClr>
                <a:srgbClr val="EDBA00"/>
              </a:buClr>
              <a:tabLst/>
              <a:defRPr sz="900"/>
            </a:lvl4pPr>
            <a:lvl5pPr marL="1543050" indent="-135000">
              <a:lnSpc>
                <a:spcPct val="100000"/>
              </a:lnSpc>
              <a:spcBef>
                <a:spcPts val="0"/>
              </a:spcBef>
              <a:spcAft>
                <a:spcPts val="675"/>
              </a:spcAft>
              <a:buClr>
                <a:srgbClr val="EDBA00"/>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0F20EE72-5D0D-7440-BBD2-2FABF515981B}"/>
              </a:ext>
            </a:extLst>
          </p:cNvPr>
          <p:cNvGrpSpPr>
            <a:grpSpLocks noChangeAspect="1"/>
          </p:cNvGrpSpPr>
          <p:nvPr userDrawn="1"/>
        </p:nvGrpSpPr>
        <p:grpSpPr>
          <a:xfrm>
            <a:off x="4097897" y="372437"/>
            <a:ext cx="540000" cy="636243"/>
            <a:chOff x="752490" y="2273625"/>
            <a:chExt cx="924636" cy="1089432"/>
          </a:xfrm>
          <a:solidFill>
            <a:schemeClr val="tx2"/>
          </a:solidFill>
        </p:grpSpPr>
        <p:pic>
          <p:nvPicPr>
            <p:cNvPr id="13" name="Graphic 12" descr="Users">
              <a:extLst>
                <a:ext uri="{FF2B5EF4-FFF2-40B4-BE49-F238E27FC236}">
                  <a16:creationId xmlns:a16="http://schemas.microsoft.com/office/drawing/2014/main" id="{14FD87BB-7C13-FD41-A2C9-7583648EF41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8069" y="2478478"/>
              <a:ext cx="884579" cy="884579"/>
            </a:xfrm>
            <a:prstGeom prst="rect">
              <a:avLst/>
            </a:prstGeom>
          </p:spPr>
        </p:pic>
        <p:pic>
          <p:nvPicPr>
            <p:cNvPr id="14" name="Graphic 13" descr="Heartbeat">
              <a:extLst>
                <a:ext uri="{FF2B5EF4-FFF2-40B4-BE49-F238E27FC236}">
                  <a16:creationId xmlns:a16="http://schemas.microsoft.com/office/drawing/2014/main" id="{29E08BB6-39CB-884C-B3C4-C7D1F673CF9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2490" y="2273625"/>
              <a:ext cx="924636" cy="541508"/>
            </a:xfrm>
            <a:prstGeom prst="rect">
              <a:avLst/>
            </a:prstGeom>
          </p:spPr>
        </p:pic>
      </p:grpSp>
      <p:sp>
        <p:nvSpPr>
          <p:cNvPr id="15" name="Footer Placeholder 4">
            <a:extLst>
              <a:ext uri="{FF2B5EF4-FFF2-40B4-BE49-F238E27FC236}">
                <a16:creationId xmlns:a16="http://schemas.microsoft.com/office/drawing/2014/main" id="{B44F7F3A-DCBC-1F4C-9B86-5B85F6BD31BD}"/>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6" name="Slide Number Placeholder 5">
            <a:extLst>
              <a:ext uri="{FF2B5EF4-FFF2-40B4-BE49-F238E27FC236}">
                <a16:creationId xmlns:a16="http://schemas.microsoft.com/office/drawing/2014/main" id="{C9894106-BB91-FE49-A910-D7DDBE5633E1}"/>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8" name="Footer Placeholder 4">
            <a:extLst>
              <a:ext uri="{FF2B5EF4-FFF2-40B4-BE49-F238E27FC236}">
                <a16:creationId xmlns:a16="http://schemas.microsoft.com/office/drawing/2014/main" id="{423DF238-2005-4DB0-A172-7034767F5BFA}"/>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27070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Energise Peo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21CFAB-5570-164C-A7DE-AF97C12BAC6C}"/>
              </a:ext>
            </a:extLst>
          </p:cNvPr>
          <p:cNvSpPr/>
          <p:nvPr userDrawn="1"/>
        </p:nvSpPr>
        <p:spPr>
          <a:xfrm>
            <a:off x="180000" y="175022"/>
            <a:ext cx="8784000" cy="1080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0"/>
          <a:lstStyle/>
          <a:p>
            <a:pPr marL="11113" indent="-11113" algn="l">
              <a:lnSpc>
                <a:spcPct val="90000"/>
              </a:lnSpc>
              <a:tabLst/>
            </a:pPr>
            <a:endParaRPr lang="en-US" sz="2400" b="1">
              <a:solidFill>
                <a:schemeClr val="tx2"/>
              </a:solidFill>
            </a:endParaRP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80000" y="1430999"/>
            <a:ext cx="8784000" cy="756000"/>
          </a:xfrm>
        </p:spPr>
        <p:txBody>
          <a:bodyPr lIns="720000" rIns="251999" anchor="ctr" anchorCtr="0">
            <a:normAutofit/>
          </a:bodyPr>
          <a:lstStyle>
            <a:lvl1pPr marL="0" indent="0">
              <a:lnSpc>
                <a:spcPct val="100000"/>
              </a:lnSpc>
              <a:spcBef>
                <a:spcPts val="0"/>
              </a:spcBef>
              <a:buNone/>
              <a:defRPr sz="1600" b="1">
                <a:solidFill>
                  <a:schemeClr val="tx2"/>
                </a:solidFill>
              </a:defRPr>
            </a:lvl1pPr>
            <a:lvl2pPr marL="342900"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9998" y="2192401"/>
            <a:ext cx="5400000" cy="2309999"/>
          </a:xfrm>
        </p:spPr>
        <p:txBody>
          <a:bodyPr lIns="180000" rIns="180000">
            <a:normAutofit/>
          </a:bodyPr>
          <a:lstStyle>
            <a:lvl1pPr marL="134119" indent="-134119">
              <a:lnSpc>
                <a:spcPct val="100000"/>
              </a:lnSpc>
              <a:spcBef>
                <a:spcPts val="0"/>
              </a:spcBef>
              <a:spcAft>
                <a:spcPts val="675"/>
              </a:spcAft>
              <a:buClr>
                <a:srgbClr val="EDBA00"/>
              </a:buClr>
              <a:tabLst/>
              <a:defRPr sz="1350"/>
            </a:lvl1pPr>
            <a:lvl2pPr marL="514350" indent="-135000">
              <a:lnSpc>
                <a:spcPct val="100000"/>
              </a:lnSpc>
              <a:spcBef>
                <a:spcPts val="0"/>
              </a:spcBef>
              <a:spcAft>
                <a:spcPts val="675"/>
              </a:spcAft>
              <a:buClr>
                <a:srgbClr val="EDBA00"/>
              </a:buClr>
              <a:tabLst/>
              <a:defRPr sz="1200"/>
            </a:lvl2pPr>
            <a:lvl3pPr marL="857250" indent="-135000">
              <a:lnSpc>
                <a:spcPct val="100000"/>
              </a:lnSpc>
              <a:spcBef>
                <a:spcPts val="0"/>
              </a:spcBef>
              <a:spcAft>
                <a:spcPts val="675"/>
              </a:spcAft>
              <a:buClr>
                <a:srgbClr val="EDBA00"/>
              </a:buClr>
              <a:tabLst/>
              <a:defRPr sz="1050"/>
            </a:lvl3pPr>
            <a:lvl4pPr marL="1200150" indent="-135000">
              <a:lnSpc>
                <a:spcPct val="100000"/>
              </a:lnSpc>
              <a:spcBef>
                <a:spcPts val="0"/>
              </a:spcBef>
              <a:spcAft>
                <a:spcPts val="675"/>
              </a:spcAft>
              <a:buClr>
                <a:srgbClr val="EDBA00"/>
              </a:buClr>
              <a:tabLst/>
              <a:defRPr sz="900"/>
            </a:lvl4pPr>
            <a:lvl5pPr marL="1543050" indent="-135000">
              <a:lnSpc>
                <a:spcPct val="100000"/>
              </a:lnSpc>
              <a:spcBef>
                <a:spcPts val="0"/>
              </a:spcBef>
              <a:spcAft>
                <a:spcPts val="675"/>
              </a:spcAft>
              <a:buClr>
                <a:srgbClr val="EDBA00"/>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E71570BC-A6A6-3D47-AFA3-45BF7CBB248C}"/>
              </a:ext>
            </a:extLst>
          </p:cNvPr>
          <p:cNvGrpSpPr/>
          <p:nvPr userDrawn="1"/>
        </p:nvGrpSpPr>
        <p:grpSpPr>
          <a:xfrm>
            <a:off x="365519" y="1514298"/>
            <a:ext cx="470916" cy="551885"/>
            <a:chOff x="1811338" y="915988"/>
            <a:chExt cx="2105025" cy="2466976"/>
          </a:xfrm>
          <a:solidFill>
            <a:schemeClr val="accent3"/>
          </a:solidFill>
        </p:grpSpPr>
        <p:sp>
          <p:nvSpPr>
            <p:cNvPr id="20" name="Rectangle 5">
              <a:extLst>
                <a:ext uri="{FF2B5EF4-FFF2-40B4-BE49-F238E27FC236}">
                  <a16:creationId xmlns:a16="http://schemas.microsoft.com/office/drawing/2014/main" id="{36C7625F-5E98-714D-BFDC-05EA629C46CA}"/>
                </a:ext>
              </a:extLst>
            </p:cNvPr>
            <p:cNvSpPr>
              <a:spLocks noChangeArrowheads="1"/>
            </p:cNvSpPr>
            <p:nvPr/>
          </p:nvSpPr>
          <p:spPr bwMode="auto">
            <a:xfrm>
              <a:off x="2216151" y="1639888"/>
              <a:ext cx="693738" cy="227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1" name="Rectangle 6">
              <a:extLst>
                <a:ext uri="{FF2B5EF4-FFF2-40B4-BE49-F238E27FC236}">
                  <a16:creationId xmlns:a16="http://schemas.microsoft.com/office/drawing/2014/main" id="{5FFA2955-9419-AC46-A821-D6CED765F952}"/>
                </a:ext>
              </a:extLst>
            </p:cNvPr>
            <p:cNvSpPr>
              <a:spLocks noChangeArrowheads="1"/>
            </p:cNvSpPr>
            <p:nvPr/>
          </p:nvSpPr>
          <p:spPr bwMode="auto">
            <a:xfrm>
              <a:off x="2108201" y="3197226"/>
              <a:ext cx="93345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2" name="Freeform 7">
              <a:extLst>
                <a:ext uri="{FF2B5EF4-FFF2-40B4-BE49-F238E27FC236}">
                  <a16:creationId xmlns:a16="http://schemas.microsoft.com/office/drawing/2014/main" id="{796E1FD8-3D8B-2A4D-A219-22974DFEF74D}"/>
                </a:ext>
              </a:extLst>
            </p:cNvPr>
            <p:cNvSpPr>
              <a:spLocks/>
            </p:cNvSpPr>
            <p:nvPr/>
          </p:nvSpPr>
          <p:spPr bwMode="auto">
            <a:xfrm>
              <a:off x="2976563" y="1125537"/>
              <a:ext cx="631825" cy="703265"/>
            </a:xfrm>
            <a:custGeom>
              <a:avLst/>
              <a:gdLst>
                <a:gd name="T0" fmla="*/ 53 w 211"/>
                <a:gd name="T1" fmla="*/ 235 h 235"/>
                <a:gd name="T2" fmla="*/ 159 w 211"/>
                <a:gd name="T3" fmla="*/ 235 h 235"/>
                <a:gd name="T4" fmla="*/ 211 w 211"/>
                <a:gd name="T5" fmla="*/ 97 h 235"/>
                <a:gd name="T6" fmla="*/ 106 w 211"/>
                <a:gd name="T7" fmla="*/ 0 h 235"/>
                <a:gd name="T8" fmla="*/ 106 w 211"/>
                <a:gd name="T9" fmla="*/ 0 h 235"/>
                <a:gd name="T10" fmla="*/ 106 w 211"/>
                <a:gd name="T11" fmla="*/ 0 h 235"/>
                <a:gd name="T12" fmla="*/ 0 w 211"/>
                <a:gd name="T13" fmla="*/ 97 h 235"/>
                <a:gd name="T14" fmla="*/ 53 w 211"/>
                <a:gd name="T15" fmla="*/ 235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35">
                  <a:moveTo>
                    <a:pt x="53" y="235"/>
                  </a:moveTo>
                  <a:cubicBezTo>
                    <a:pt x="159" y="235"/>
                    <a:pt x="159" y="235"/>
                    <a:pt x="159" y="235"/>
                  </a:cubicBezTo>
                  <a:cubicBezTo>
                    <a:pt x="165" y="172"/>
                    <a:pt x="211" y="184"/>
                    <a:pt x="211" y="97"/>
                  </a:cubicBezTo>
                  <a:cubicBezTo>
                    <a:pt x="211" y="46"/>
                    <a:pt x="162" y="0"/>
                    <a:pt x="106" y="0"/>
                  </a:cubicBezTo>
                  <a:cubicBezTo>
                    <a:pt x="106" y="0"/>
                    <a:pt x="106" y="0"/>
                    <a:pt x="106" y="0"/>
                  </a:cubicBezTo>
                  <a:cubicBezTo>
                    <a:pt x="106" y="0"/>
                    <a:pt x="106" y="0"/>
                    <a:pt x="106" y="0"/>
                  </a:cubicBezTo>
                  <a:cubicBezTo>
                    <a:pt x="50" y="0"/>
                    <a:pt x="0" y="46"/>
                    <a:pt x="0" y="97"/>
                  </a:cubicBezTo>
                  <a:cubicBezTo>
                    <a:pt x="0" y="184"/>
                    <a:pt x="47" y="172"/>
                    <a:pt x="53"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 name="Freeform 8">
              <a:extLst>
                <a:ext uri="{FF2B5EF4-FFF2-40B4-BE49-F238E27FC236}">
                  <a16:creationId xmlns:a16="http://schemas.microsoft.com/office/drawing/2014/main" id="{5C147713-5387-E248-B669-4D7C95357E83}"/>
                </a:ext>
              </a:extLst>
            </p:cNvPr>
            <p:cNvSpPr>
              <a:spLocks/>
            </p:cNvSpPr>
            <p:nvPr/>
          </p:nvSpPr>
          <p:spPr bwMode="auto">
            <a:xfrm>
              <a:off x="3105151" y="1852613"/>
              <a:ext cx="374650" cy="44450"/>
            </a:xfrm>
            <a:custGeom>
              <a:avLst/>
              <a:gdLst>
                <a:gd name="T0" fmla="*/ 115 w 125"/>
                <a:gd name="T1" fmla="*/ 15 h 15"/>
                <a:gd name="T2" fmla="*/ 125 w 125"/>
                <a:gd name="T3" fmla="*/ 7 h 15"/>
                <a:gd name="T4" fmla="*/ 115 w 125"/>
                <a:gd name="T5" fmla="*/ 0 h 15"/>
                <a:gd name="T6" fmla="*/ 11 w 125"/>
                <a:gd name="T7" fmla="*/ 0 h 15"/>
                <a:gd name="T8" fmla="*/ 0 w 125"/>
                <a:gd name="T9" fmla="*/ 7 h 15"/>
                <a:gd name="T10" fmla="*/ 11 w 125"/>
                <a:gd name="T11" fmla="*/ 15 h 15"/>
                <a:gd name="T12" fmla="*/ 115 w 125"/>
                <a:gd name="T13" fmla="*/ 15 h 15"/>
                <a:gd name="T14" fmla="*/ 115 w 12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5">
                  <a:moveTo>
                    <a:pt x="115" y="15"/>
                  </a:moveTo>
                  <a:cubicBezTo>
                    <a:pt x="121" y="15"/>
                    <a:pt x="125" y="11"/>
                    <a:pt x="125" y="7"/>
                  </a:cubicBezTo>
                  <a:cubicBezTo>
                    <a:pt x="125" y="3"/>
                    <a:pt x="121" y="0"/>
                    <a:pt x="115" y="0"/>
                  </a:cubicBezTo>
                  <a:cubicBezTo>
                    <a:pt x="11" y="0"/>
                    <a:pt x="11" y="0"/>
                    <a:pt x="11" y="0"/>
                  </a:cubicBezTo>
                  <a:cubicBezTo>
                    <a:pt x="5" y="0"/>
                    <a:pt x="0" y="3"/>
                    <a:pt x="0" y="7"/>
                  </a:cubicBezTo>
                  <a:cubicBezTo>
                    <a:pt x="0" y="11"/>
                    <a:pt x="5" y="15"/>
                    <a:pt x="11" y="15"/>
                  </a:cubicBezTo>
                  <a:cubicBezTo>
                    <a:pt x="115" y="15"/>
                    <a:pt x="115" y="15"/>
                    <a:pt x="115" y="15"/>
                  </a:cubicBezTo>
                  <a:cubicBezTo>
                    <a:pt x="115" y="15"/>
                    <a:pt x="115" y="15"/>
                    <a:pt x="11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4" name="Freeform 9">
              <a:extLst>
                <a:ext uri="{FF2B5EF4-FFF2-40B4-BE49-F238E27FC236}">
                  <a16:creationId xmlns:a16="http://schemas.microsoft.com/office/drawing/2014/main" id="{C6EAA7A8-ED84-B845-B755-CD009A9E39AC}"/>
                </a:ext>
              </a:extLst>
            </p:cNvPr>
            <p:cNvSpPr>
              <a:spLocks/>
            </p:cNvSpPr>
            <p:nvPr/>
          </p:nvSpPr>
          <p:spPr bwMode="auto">
            <a:xfrm>
              <a:off x="3105151" y="1917701"/>
              <a:ext cx="374650" cy="47625"/>
            </a:xfrm>
            <a:custGeom>
              <a:avLst/>
              <a:gdLst>
                <a:gd name="T0" fmla="*/ 115 w 125"/>
                <a:gd name="T1" fmla="*/ 16 h 16"/>
                <a:gd name="T2" fmla="*/ 125 w 125"/>
                <a:gd name="T3" fmla="*/ 7 h 16"/>
                <a:gd name="T4" fmla="*/ 115 w 125"/>
                <a:gd name="T5" fmla="*/ 0 h 16"/>
                <a:gd name="T6" fmla="*/ 11 w 125"/>
                <a:gd name="T7" fmla="*/ 0 h 16"/>
                <a:gd name="T8" fmla="*/ 0 w 125"/>
                <a:gd name="T9" fmla="*/ 7 h 16"/>
                <a:gd name="T10" fmla="*/ 11 w 125"/>
                <a:gd name="T11" fmla="*/ 16 h 16"/>
                <a:gd name="T12" fmla="*/ 115 w 125"/>
                <a:gd name="T13" fmla="*/ 16 h 16"/>
                <a:gd name="T14" fmla="*/ 115 w 125"/>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6">
                  <a:moveTo>
                    <a:pt x="115" y="16"/>
                  </a:moveTo>
                  <a:cubicBezTo>
                    <a:pt x="121" y="16"/>
                    <a:pt x="125" y="11"/>
                    <a:pt x="125" y="7"/>
                  </a:cubicBezTo>
                  <a:cubicBezTo>
                    <a:pt x="125" y="3"/>
                    <a:pt x="121" y="0"/>
                    <a:pt x="115" y="0"/>
                  </a:cubicBezTo>
                  <a:cubicBezTo>
                    <a:pt x="11" y="0"/>
                    <a:pt x="11" y="0"/>
                    <a:pt x="11" y="0"/>
                  </a:cubicBezTo>
                  <a:cubicBezTo>
                    <a:pt x="5" y="0"/>
                    <a:pt x="0" y="3"/>
                    <a:pt x="0" y="7"/>
                  </a:cubicBezTo>
                  <a:cubicBezTo>
                    <a:pt x="0" y="11"/>
                    <a:pt x="5" y="16"/>
                    <a:pt x="11" y="16"/>
                  </a:cubicBezTo>
                  <a:cubicBezTo>
                    <a:pt x="115" y="16"/>
                    <a:pt x="115" y="16"/>
                    <a:pt x="115" y="16"/>
                  </a:cubicBezTo>
                  <a:cubicBezTo>
                    <a:pt x="115" y="16"/>
                    <a:pt x="115" y="16"/>
                    <a:pt x="11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5" name="Freeform 10">
              <a:extLst>
                <a:ext uri="{FF2B5EF4-FFF2-40B4-BE49-F238E27FC236}">
                  <a16:creationId xmlns:a16="http://schemas.microsoft.com/office/drawing/2014/main" id="{A799E625-0EB7-6E4F-9E44-7BF7A1694E11}"/>
                </a:ext>
              </a:extLst>
            </p:cNvPr>
            <p:cNvSpPr>
              <a:spLocks/>
            </p:cNvSpPr>
            <p:nvPr/>
          </p:nvSpPr>
          <p:spPr bwMode="auto">
            <a:xfrm>
              <a:off x="3105151" y="2052638"/>
              <a:ext cx="374650" cy="44450"/>
            </a:xfrm>
            <a:custGeom>
              <a:avLst/>
              <a:gdLst>
                <a:gd name="T0" fmla="*/ 0 w 125"/>
                <a:gd name="T1" fmla="*/ 7 h 15"/>
                <a:gd name="T2" fmla="*/ 11 w 125"/>
                <a:gd name="T3" fmla="*/ 15 h 15"/>
                <a:gd name="T4" fmla="*/ 115 w 125"/>
                <a:gd name="T5" fmla="*/ 15 h 15"/>
                <a:gd name="T6" fmla="*/ 125 w 125"/>
                <a:gd name="T7" fmla="*/ 7 h 15"/>
                <a:gd name="T8" fmla="*/ 115 w 125"/>
                <a:gd name="T9" fmla="*/ 0 h 15"/>
                <a:gd name="T10" fmla="*/ 11 w 125"/>
                <a:gd name="T11" fmla="*/ 0 h 15"/>
                <a:gd name="T12" fmla="*/ 0 w 125"/>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5" h="15">
                  <a:moveTo>
                    <a:pt x="0" y="7"/>
                  </a:moveTo>
                  <a:cubicBezTo>
                    <a:pt x="0" y="11"/>
                    <a:pt x="5" y="15"/>
                    <a:pt x="11" y="15"/>
                  </a:cubicBezTo>
                  <a:cubicBezTo>
                    <a:pt x="115" y="15"/>
                    <a:pt x="115" y="15"/>
                    <a:pt x="115" y="15"/>
                  </a:cubicBezTo>
                  <a:cubicBezTo>
                    <a:pt x="121" y="15"/>
                    <a:pt x="125" y="11"/>
                    <a:pt x="125" y="7"/>
                  </a:cubicBezTo>
                  <a:cubicBezTo>
                    <a:pt x="125" y="3"/>
                    <a:pt x="121" y="0"/>
                    <a:pt x="115" y="0"/>
                  </a:cubicBezTo>
                  <a:cubicBezTo>
                    <a:pt x="11" y="0"/>
                    <a:pt x="11" y="0"/>
                    <a:pt x="11" y="0"/>
                  </a:cubicBezTo>
                  <a:cubicBezTo>
                    <a:pt x="5" y="0"/>
                    <a:pt x="0" y="3"/>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6" name="Freeform 11">
              <a:extLst>
                <a:ext uri="{FF2B5EF4-FFF2-40B4-BE49-F238E27FC236}">
                  <a16:creationId xmlns:a16="http://schemas.microsoft.com/office/drawing/2014/main" id="{67A22B8B-D0DA-1444-A1EC-BA4895CC90FC}"/>
                </a:ext>
              </a:extLst>
            </p:cNvPr>
            <p:cNvSpPr>
              <a:spLocks/>
            </p:cNvSpPr>
            <p:nvPr/>
          </p:nvSpPr>
          <p:spPr bwMode="auto">
            <a:xfrm>
              <a:off x="3105151" y="1984376"/>
              <a:ext cx="374650" cy="47625"/>
            </a:xfrm>
            <a:custGeom>
              <a:avLst/>
              <a:gdLst>
                <a:gd name="T0" fmla="*/ 125 w 125"/>
                <a:gd name="T1" fmla="*/ 8 h 16"/>
                <a:gd name="T2" fmla="*/ 115 w 125"/>
                <a:gd name="T3" fmla="*/ 0 h 16"/>
                <a:gd name="T4" fmla="*/ 11 w 125"/>
                <a:gd name="T5" fmla="*/ 0 h 16"/>
                <a:gd name="T6" fmla="*/ 0 w 125"/>
                <a:gd name="T7" fmla="*/ 8 h 16"/>
                <a:gd name="T8" fmla="*/ 11 w 125"/>
                <a:gd name="T9" fmla="*/ 16 h 16"/>
                <a:gd name="T10" fmla="*/ 115 w 125"/>
                <a:gd name="T11" fmla="*/ 16 h 16"/>
                <a:gd name="T12" fmla="*/ 125 w 12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5" h="16">
                  <a:moveTo>
                    <a:pt x="125" y="8"/>
                  </a:moveTo>
                  <a:cubicBezTo>
                    <a:pt x="125" y="3"/>
                    <a:pt x="121" y="0"/>
                    <a:pt x="115" y="0"/>
                  </a:cubicBezTo>
                  <a:cubicBezTo>
                    <a:pt x="11" y="0"/>
                    <a:pt x="11" y="0"/>
                    <a:pt x="11" y="0"/>
                  </a:cubicBezTo>
                  <a:cubicBezTo>
                    <a:pt x="5" y="0"/>
                    <a:pt x="0" y="3"/>
                    <a:pt x="0" y="8"/>
                  </a:cubicBezTo>
                  <a:cubicBezTo>
                    <a:pt x="0" y="12"/>
                    <a:pt x="5" y="16"/>
                    <a:pt x="11" y="16"/>
                  </a:cubicBezTo>
                  <a:cubicBezTo>
                    <a:pt x="115" y="16"/>
                    <a:pt x="115" y="16"/>
                    <a:pt x="115" y="16"/>
                  </a:cubicBezTo>
                  <a:cubicBezTo>
                    <a:pt x="121" y="16"/>
                    <a:pt x="125" y="12"/>
                    <a:pt x="12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7" name="Freeform 12">
              <a:extLst>
                <a:ext uri="{FF2B5EF4-FFF2-40B4-BE49-F238E27FC236}">
                  <a16:creationId xmlns:a16="http://schemas.microsoft.com/office/drawing/2014/main" id="{2F1D78D4-35DE-8449-A644-7F61B9FA0902}"/>
                </a:ext>
              </a:extLst>
            </p:cNvPr>
            <p:cNvSpPr>
              <a:spLocks/>
            </p:cNvSpPr>
            <p:nvPr/>
          </p:nvSpPr>
          <p:spPr bwMode="auto">
            <a:xfrm>
              <a:off x="3165476" y="2120901"/>
              <a:ext cx="257175" cy="44450"/>
            </a:xfrm>
            <a:custGeom>
              <a:avLst/>
              <a:gdLst>
                <a:gd name="T0" fmla="*/ 0 w 86"/>
                <a:gd name="T1" fmla="*/ 0 h 15"/>
                <a:gd name="T2" fmla="*/ 43 w 86"/>
                <a:gd name="T3" fmla="*/ 15 h 15"/>
                <a:gd name="T4" fmla="*/ 86 w 86"/>
                <a:gd name="T5" fmla="*/ 0 h 15"/>
                <a:gd name="T6" fmla="*/ 0 w 86"/>
                <a:gd name="T7" fmla="*/ 0 h 15"/>
                <a:gd name="T8" fmla="*/ 0 w 86"/>
                <a:gd name="T9" fmla="*/ 0 h 15"/>
              </a:gdLst>
              <a:ahLst/>
              <a:cxnLst>
                <a:cxn ang="0">
                  <a:pos x="T0" y="T1"/>
                </a:cxn>
                <a:cxn ang="0">
                  <a:pos x="T2" y="T3"/>
                </a:cxn>
                <a:cxn ang="0">
                  <a:pos x="T4" y="T5"/>
                </a:cxn>
                <a:cxn ang="0">
                  <a:pos x="T6" y="T7"/>
                </a:cxn>
                <a:cxn ang="0">
                  <a:pos x="T8" y="T9"/>
                </a:cxn>
              </a:cxnLst>
              <a:rect l="0" t="0" r="r" b="b"/>
              <a:pathLst>
                <a:path w="86" h="15">
                  <a:moveTo>
                    <a:pt x="0" y="0"/>
                  </a:moveTo>
                  <a:cubicBezTo>
                    <a:pt x="11" y="10"/>
                    <a:pt x="26" y="15"/>
                    <a:pt x="43" y="15"/>
                  </a:cubicBezTo>
                  <a:cubicBezTo>
                    <a:pt x="60" y="15"/>
                    <a:pt x="75" y="10"/>
                    <a:pt x="86"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 name="Freeform 13">
              <a:extLst>
                <a:ext uri="{FF2B5EF4-FFF2-40B4-BE49-F238E27FC236}">
                  <a16:creationId xmlns:a16="http://schemas.microsoft.com/office/drawing/2014/main" id="{52B69780-8558-8342-9996-59B66858BC2E}"/>
                </a:ext>
              </a:extLst>
            </p:cNvPr>
            <p:cNvSpPr>
              <a:spLocks/>
            </p:cNvSpPr>
            <p:nvPr/>
          </p:nvSpPr>
          <p:spPr bwMode="auto">
            <a:xfrm>
              <a:off x="3659188" y="1498601"/>
              <a:ext cx="257175" cy="49213"/>
            </a:xfrm>
            <a:custGeom>
              <a:avLst/>
              <a:gdLst>
                <a:gd name="T0" fmla="*/ 76 w 86"/>
                <a:gd name="T1" fmla="*/ 16 h 16"/>
                <a:gd name="T2" fmla="*/ 86 w 86"/>
                <a:gd name="T3" fmla="*/ 8 h 16"/>
                <a:gd name="T4" fmla="*/ 76 w 86"/>
                <a:gd name="T5" fmla="*/ 0 h 16"/>
                <a:gd name="T6" fmla="*/ 3 w 86"/>
                <a:gd name="T7" fmla="*/ 0 h 16"/>
                <a:gd name="T8" fmla="*/ 0 w 86"/>
                <a:gd name="T9" fmla="*/ 16 h 16"/>
                <a:gd name="T10" fmla="*/ 76 w 86"/>
                <a:gd name="T11" fmla="*/ 16 h 16"/>
                <a:gd name="T12" fmla="*/ 76 w 8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6" h="16">
                  <a:moveTo>
                    <a:pt x="76" y="16"/>
                  </a:moveTo>
                  <a:cubicBezTo>
                    <a:pt x="82" y="16"/>
                    <a:pt x="86" y="13"/>
                    <a:pt x="86" y="8"/>
                  </a:cubicBezTo>
                  <a:cubicBezTo>
                    <a:pt x="86" y="4"/>
                    <a:pt x="82" y="0"/>
                    <a:pt x="76" y="0"/>
                  </a:cubicBezTo>
                  <a:cubicBezTo>
                    <a:pt x="3" y="0"/>
                    <a:pt x="3" y="0"/>
                    <a:pt x="3" y="0"/>
                  </a:cubicBezTo>
                  <a:cubicBezTo>
                    <a:pt x="2" y="6"/>
                    <a:pt x="2" y="12"/>
                    <a:pt x="0" y="16"/>
                  </a:cubicBezTo>
                  <a:cubicBezTo>
                    <a:pt x="76" y="16"/>
                    <a:pt x="76" y="16"/>
                    <a:pt x="76" y="16"/>
                  </a:cubicBezTo>
                  <a:cubicBezTo>
                    <a:pt x="76" y="16"/>
                    <a:pt x="76" y="16"/>
                    <a:pt x="7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 name="Freeform 14">
              <a:extLst>
                <a:ext uri="{FF2B5EF4-FFF2-40B4-BE49-F238E27FC236}">
                  <a16:creationId xmlns:a16="http://schemas.microsoft.com/office/drawing/2014/main" id="{C91F01C4-B268-F144-A11F-4BEA711D8521}"/>
                </a:ext>
              </a:extLst>
            </p:cNvPr>
            <p:cNvSpPr>
              <a:spLocks/>
            </p:cNvSpPr>
            <p:nvPr/>
          </p:nvSpPr>
          <p:spPr bwMode="auto">
            <a:xfrm>
              <a:off x="3565526" y="1081088"/>
              <a:ext cx="165100" cy="160338"/>
            </a:xfrm>
            <a:custGeom>
              <a:avLst/>
              <a:gdLst>
                <a:gd name="T0" fmla="*/ 50 w 55"/>
                <a:gd name="T1" fmla="*/ 17 h 54"/>
                <a:gd name="T2" fmla="*/ 50 w 55"/>
                <a:gd name="T3" fmla="*/ 3 h 54"/>
                <a:gd name="T4" fmla="*/ 43 w 55"/>
                <a:gd name="T5" fmla="*/ 0 h 54"/>
                <a:gd name="T6" fmla="*/ 36 w 55"/>
                <a:gd name="T7" fmla="*/ 3 h 54"/>
                <a:gd name="T8" fmla="*/ 0 w 55"/>
                <a:gd name="T9" fmla="*/ 39 h 54"/>
                <a:gd name="T10" fmla="*/ 13 w 55"/>
                <a:gd name="T11" fmla="*/ 54 h 54"/>
                <a:gd name="T12" fmla="*/ 50 w 55"/>
                <a:gd name="T13" fmla="*/ 17 h 54"/>
                <a:gd name="T14" fmla="*/ 50 w 55"/>
                <a:gd name="T15" fmla="*/ 1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4">
                  <a:moveTo>
                    <a:pt x="50" y="17"/>
                  </a:moveTo>
                  <a:cubicBezTo>
                    <a:pt x="55" y="13"/>
                    <a:pt x="55" y="7"/>
                    <a:pt x="50" y="3"/>
                  </a:cubicBezTo>
                  <a:cubicBezTo>
                    <a:pt x="49" y="1"/>
                    <a:pt x="46" y="0"/>
                    <a:pt x="43" y="0"/>
                  </a:cubicBezTo>
                  <a:cubicBezTo>
                    <a:pt x="40" y="0"/>
                    <a:pt x="39" y="1"/>
                    <a:pt x="36" y="3"/>
                  </a:cubicBezTo>
                  <a:cubicBezTo>
                    <a:pt x="0" y="39"/>
                    <a:pt x="0" y="39"/>
                    <a:pt x="0" y="39"/>
                  </a:cubicBezTo>
                  <a:cubicBezTo>
                    <a:pt x="6" y="43"/>
                    <a:pt x="8" y="49"/>
                    <a:pt x="13" y="54"/>
                  </a:cubicBezTo>
                  <a:cubicBezTo>
                    <a:pt x="50" y="17"/>
                    <a:pt x="50" y="17"/>
                    <a:pt x="50" y="17"/>
                  </a:cubicBezTo>
                  <a:cubicBezTo>
                    <a:pt x="50" y="17"/>
                    <a:pt x="50" y="17"/>
                    <a:pt x="5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0" name="Freeform 15">
              <a:extLst>
                <a:ext uri="{FF2B5EF4-FFF2-40B4-BE49-F238E27FC236}">
                  <a16:creationId xmlns:a16="http://schemas.microsoft.com/office/drawing/2014/main" id="{B02DFAA0-38CC-324E-8FBE-D9BF7BC1292B}"/>
                </a:ext>
              </a:extLst>
            </p:cNvPr>
            <p:cNvSpPr>
              <a:spLocks/>
            </p:cNvSpPr>
            <p:nvPr/>
          </p:nvSpPr>
          <p:spPr bwMode="auto">
            <a:xfrm>
              <a:off x="2838451" y="1081088"/>
              <a:ext cx="165100" cy="160338"/>
            </a:xfrm>
            <a:custGeom>
              <a:avLst/>
              <a:gdLst>
                <a:gd name="T0" fmla="*/ 19 w 55"/>
                <a:gd name="T1" fmla="*/ 3 h 54"/>
                <a:gd name="T2" fmla="*/ 12 w 55"/>
                <a:gd name="T3" fmla="*/ 0 h 54"/>
                <a:gd name="T4" fmla="*/ 4 w 55"/>
                <a:gd name="T5" fmla="*/ 3 h 54"/>
                <a:gd name="T6" fmla="*/ 4 w 55"/>
                <a:gd name="T7" fmla="*/ 17 h 54"/>
                <a:gd name="T8" fmla="*/ 42 w 55"/>
                <a:gd name="T9" fmla="*/ 54 h 54"/>
                <a:gd name="T10" fmla="*/ 55 w 55"/>
                <a:gd name="T11" fmla="*/ 39 h 54"/>
                <a:gd name="T12" fmla="*/ 19 w 55"/>
                <a:gd name="T13" fmla="*/ 3 h 54"/>
                <a:gd name="T14" fmla="*/ 19 w 55"/>
                <a:gd name="T15" fmla="*/ 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4">
                  <a:moveTo>
                    <a:pt x="19" y="3"/>
                  </a:moveTo>
                  <a:cubicBezTo>
                    <a:pt x="17" y="1"/>
                    <a:pt x="15" y="0"/>
                    <a:pt x="12" y="0"/>
                  </a:cubicBezTo>
                  <a:cubicBezTo>
                    <a:pt x="9" y="0"/>
                    <a:pt x="7" y="1"/>
                    <a:pt x="4" y="3"/>
                  </a:cubicBezTo>
                  <a:cubicBezTo>
                    <a:pt x="0" y="7"/>
                    <a:pt x="0" y="13"/>
                    <a:pt x="4" y="17"/>
                  </a:cubicBezTo>
                  <a:cubicBezTo>
                    <a:pt x="42" y="54"/>
                    <a:pt x="42" y="54"/>
                    <a:pt x="42" y="54"/>
                  </a:cubicBezTo>
                  <a:cubicBezTo>
                    <a:pt x="46" y="49"/>
                    <a:pt x="51" y="43"/>
                    <a:pt x="55" y="39"/>
                  </a:cubicBezTo>
                  <a:cubicBezTo>
                    <a:pt x="19" y="3"/>
                    <a:pt x="19" y="3"/>
                    <a:pt x="19" y="3"/>
                  </a:cubicBezTo>
                  <a:cubicBezTo>
                    <a:pt x="19" y="3"/>
                    <a:pt x="19" y="3"/>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 name="Freeform 16">
              <a:extLst>
                <a:ext uri="{FF2B5EF4-FFF2-40B4-BE49-F238E27FC236}">
                  <a16:creationId xmlns:a16="http://schemas.microsoft.com/office/drawing/2014/main" id="{4BC1392D-5BF6-DF4E-82B5-108350696CA4}"/>
                </a:ext>
              </a:extLst>
            </p:cNvPr>
            <p:cNvSpPr>
              <a:spLocks/>
            </p:cNvSpPr>
            <p:nvPr/>
          </p:nvSpPr>
          <p:spPr bwMode="auto">
            <a:xfrm>
              <a:off x="2673351" y="1498601"/>
              <a:ext cx="257175" cy="49213"/>
            </a:xfrm>
            <a:custGeom>
              <a:avLst/>
              <a:gdLst>
                <a:gd name="T0" fmla="*/ 10 w 86"/>
                <a:gd name="T1" fmla="*/ 0 h 16"/>
                <a:gd name="T2" fmla="*/ 0 w 86"/>
                <a:gd name="T3" fmla="*/ 8 h 16"/>
                <a:gd name="T4" fmla="*/ 10 w 86"/>
                <a:gd name="T5" fmla="*/ 16 h 16"/>
                <a:gd name="T6" fmla="*/ 86 w 86"/>
                <a:gd name="T7" fmla="*/ 16 h 16"/>
                <a:gd name="T8" fmla="*/ 82 w 86"/>
                <a:gd name="T9" fmla="*/ 0 h 16"/>
              </a:gdLst>
              <a:ahLst/>
              <a:cxnLst>
                <a:cxn ang="0">
                  <a:pos x="T0" y="T1"/>
                </a:cxn>
                <a:cxn ang="0">
                  <a:pos x="T2" y="T3"/>
                </a:cxn>
                <a:cxn ang="0">
                  <a:pos x="T4" y="T5"/>
                </a:cxn>
                <a:cxn ang="0">
                  <a:pos x="T6" y="T7"/>
                </a:cxn>
                <a:cxn ang="0">
                  <a:pos x="T8" y="T9"/>
                </a:cxn>
              </a:cxnLst>
              <a:rect l="0" t="0" r="r" b="b"/>
              <a:pathLst>
                <a:path w="86" h="16">
                  <a:moveTo>
                    <a:pt x="10" y="0"/>
                  </a:moveTo>
                  <a:cubicBezTo>
                    <a:pt x="5" y="0"/>
                    <a:pt x="0" y="4"/>
                    <a:pt x="0" y="8"/>
                  </a:cubicBezTo>
                  <a:cubicBezTo>
                    <a:pt x="0" y="13"/>
                    <a:pt x="5" y="16"/>
                    <a:pt x="10" y="16"/>
                  </a:cubicBezTo>
                  <a:cubicBezTo>
                    <a:pt x="86" y="16"/>
                    <a:pt x="86" y="16"/>
                    <a:pt x="86" y="16"/>
                  </a:cubicBezTo>
                  <a:cubicBezTo>
                    <a:pt x="84" y="12"/>
                    <a:pt x="84" y="6"/>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2" name="Freeform 17">
              <a:extLst>
                <a:ext uri="{FF2B5EF4-FFF2-40B4-BE49-F238E27FC236}">
                  <a16:creationId xmlns:a16="http://schemas.microsoft.com/office/drawing/2014/main" id="{42B72CDA-8C08-A64E-9B84-69EDA2D42F3F}"/>
                </a:ext>
              </a:extLst>
            </p:cNvPr>
            <p:cNvSpPr>
              <a:spLocks/>
            </p:cNvSpPr>
            <p:nvPr/>
          </p:nvSpPr>
          <p:spPr bwMode="auto">
            <a:xfrm>
              <a:off x="3260726" y="915988"/>
              <a:ext cx="68263" cy="141288"/>
            </a:xfrm>
            <a:custGeom>
              <a:avLst/>
              <a:gdLst>
                <a:gd name="T0" fmla="*/ 12 w 23"/>
                <a:gd name="T1" fmla="*/ 47 h 47"/>
                <a:gd name="T2" fmla="*/ 12 w 23"/>
                <a:gd name="T3" fmla="*/ 47 h 47"/>
                <a:gd name="T4" fmla="*/ 13 w 23"/>
                <a:gd name="T5" fmla="*/ 47 h 47"/>
                <a:gd name="T6" fmla="*/ 23 w 23"/>
                <a:gd name="T7" fmla="*/ 47 h 47"/>
                <a:gd name="T8" fmla="*/ 23 w 23"/>
                <a:gd name="T9" fmla="*/ 9 h 47"/>
                <a:gd name="T10" fmla="*/ 12 w 23"/>
                <a:gd name="T11" fmla="*/ 0 h 47"/>
                <a:gd name="T12" fmla="*/ 0 w 23"/>
                <a:gd name="T13" fmla="*/ 9 h 47"/>
                <a:gd name="T14" fmla="*/ 0 w 23"/>
                <a:gd name="T15" fmla="*/ 47 h 47"/>
                <a:gd name="T16" fmla="*/ 10 w 23"/>
                <a:gd name="T17" fmla="*/ 47 h 47"/>
                <a:gd name="T18" fmla="*/ 12 w 23"/>
                <a:gd name="T19" fmla="*/ 47 h 47"/>
                <a:gd name="T20" fmla="*/ 12 w 2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12" y="47"/>
                  </a:moveTo>
                  <a:cubicBezTo>
                    <a:pt x="12" y="47"/>
                    <a:pt x="12" y="47"/>
                    <a:pt x="12" y="47"/>
                  </a:cubicBezTo>
                  <a:cubicBezTo>
                    <a:pt x="13" y="47"/>
                    <a:pt x="13" y="47"/>
                    <a:pt x="13" y="47"/>
                  </a:cubicBezTo>
                  <a:cubicBezTo>
                    <a:pt x="17" y="47"/>
                    <a:pt x="20" y="47"/>
                    <a:pt x="23" y="47"/>
                  </a:cubicBezTo>
                  <a:cubicBezTo>
                    <a:pt x="23" y="9"/>
                    <a:pt x="23" y="9"/>
                    <a:pt x="23" y="9"/>
                  </a:cubicBezTo>
                  <a:cubicBezTo>
                    <a:pt x="23" y="4"/>
                    <a:pt x="18" y="0"/>
                    <a:pt x="12" y="0"/>
                  </a:cubicBezTo>
                  <a:cubicBezTo>
                    <a:pt x="5" y="0"/>
                    <a:pt x="0" y="4"/>
                    <a:pt x="0" y="9"/>
                  </a:cubicBezTo>
                  <a:cubicBezTo>
                    <a:pt x="0" y="47"/>
                    <a:pt x="0" y="47"/>
                    <a:pt x="0" y="47"/>
                  </a:cubicBezTo>
                  <a:cubicBezTo>
                    <a:pt x="3" y="47"/>
                    <a:pt x="7" y="47"/>
                    <a:pt x="10" y="47"/>
                  </a:cubicBezTo>
                  <a:cubicBezTo>
                    <a:pt x="12" y="47"/>
                    <a:pt x="12" y="47"/>
                    <a:pt x="12" y="47"/>
                  </a:cubicBezTo>
                  <a:cubicBezTo>
                    <a:pt x="12" y="47"/>
                    <a:pt x="12" y="47"/>
                    <a:pt x="1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3" name="Freeform 18">
              <a:extLst>
                <a:ext uri="{FF2B5EF4-FFF2-40B4-BE49-F238E27FC236}">
                  <a16:creationId xmlns:a16="http://schemas.microsoft.com/office/drawing/2014/main" id="{CC6154D8-0DDB-4546-BD1B-A04DEF5F0C8A}"/>
                </a:ext>
              </a:extLst>
            </p:cNvPr>
            <p:cNvSpPr>
              <a:spLocks noEditPoints="1"/>
            </p:cNvSpPr>
            <p:nvPr/>
          </p:nvSpPr>
          <p:spPr bwMode="auto">
            <a:xfrm>
              <a:off x="1811338" y="1906588"/>
              <a:ext cx="1527176" cy="1263649"/>
            </a:xfrm>
            <a:custGeom>
              <a:avLst/>
              <a:gdLst>
                <a:gd name="T0" fmla="*/ 495 w 510"/>
                <a:gd name="T1" fmla="*/ 108 h 423"/>
                <a:gd name="T2" fmla="*/ 407 w 510"/>
                <a:gd name="T3" fmla="*/ 20 h 423"/>
                <a:gd name="T4" fmla="*/ 409 w 510"/>
                <a:gd name="T5" fmla="*/ 2 h 423"/>
                <a:gd name="T6" fmla="*/ 366 w 510"/>
                <a:gd name="T7" fmla="*/ 0 h 423"/>
                <a:gd name="T8" fmla="*/ 322 w 510"/>
                <a:gd name="T9" fmla="*/ 0 h 423"/>
                <a:gd name="T10" fmla="*/ 317 w 510"/>
                <a:gd name="T11" fmla="*/ 0 h 423"/>
                <a:gd name="T12" fmla="*/ 183 w 510"/>
                <a:gd name="T13" fmla="*/ 0 h 423"/>
                <a:gd name="T14" fmla="*/ 182 w 510"/>
                <a:gd name="T15" fmla="*/ 0 h 423"/>
                <a:gd name="T16" fmla="*/ 132 w 510"/>
                <a:gd name="T17" fmla="*/ 0 h 423"/>
                <a:gd name="T18" fmla="*/ 1 w 510"/>
                <a:gd name="T19" fmla="*/ 73 h 423"/>
                <a:gd name="T20" fmla="*/ 1 w 510"/>
                <a:gd name="T21" fmla="*/ 87 h 423"/>
                <a:gd name="T22" fmla="*/ 0 w 510"/>
                <a:gd name="T23" fmla="*/ 87 h 423"/>
                <a:gd name="T24" fmla="*/ 0 w 510"/>
                <a:gd name="T25" fmla="*/ 342 h 423"/>
                <a:gd name="T26" fmla="*/ 0 w 510"/>
                <a:gd name="T27" fmla="*/ 342 h 423"/>
                <a:gd name="T28" fmla="*/ 0 w 510"/>
                <a:gd name="T29" fmla="*/ 350 h 423"/>
                <a:gd name="T30" fmla="*/ 132 w 510"/>
                <a:gd name="T31" fmla="*/ 423 h 423"/>
                <a:gd name="T32" fmla="*/ 182 w 510"/>
                <a:gd name="T33" fmla="*/ 423 h 423"/>
                <a:gd name="T34" fmla="*/ 182 w 510"/>
                <a:gd name="T35" fmla="*/ 423 h 423"/>
                <a:gd name="T36" fmla="*/ 321 w 510"/>
                <a:gd name="T37" fmla="*/ 423 h 423"/>
                <a:gd name="T38" fmla="*/ 322 w 510"/>
                <a:gd name="T39" fmla="*/ 421 h 423"/>
                <a:gd name="T40" fmla="*/ 366 w 510"/>
                <a:gd name="T41" fmla="*/ 421 h 423"/>
                <a:gd name="T42" fmla="*/ 510 w 510"/>
                <a:gd name="T43" fmla="*/ 348 h 423"/>
                <a:gd name="T44" fmla="*/ 510 w 510"/>
                <a:gd name="T45" fmla="*/ 346 h 423"/>
                <a:gd name="T46" fmla="*/ 510 w 510"/>
                <a:gd name="T47" fmla="*/ 106 h 423"/>
                <a:gd name="T48" fmla="*/ 495 w 510"/>
                <a:gd name="T49" fmla="*/ 108 h 423"/>
                <a:gd name="T50" fmla="*/ 134 w 510"/>
                <a:gd name="T51" fmla="*/ 170 h 423"/>
                <a:gd name="T52" fmla="*/ 168 w 510"/>
                <a:gd name="T53" fmla="*/ 136 h 423"/>
                <a:gd name="T54" fmla="*/ 202 w 510"/>
                <a:gd name="T55" fmla="*/ 170 h 423"/>
                <a:gd name="T56" fmla="*/ 168 w 510"/>
                <a:gd name="T57" fmla="*/ 204 h 423"/>
                <a:gd name="T58" fmla="*/ 134 w 510"/>
                <a:gd name="T59" fmla="*/ 170 h 423"/>
                <a:gd name="T60" fmla="*/ 336 w 510"/>
                <a:gd name="T61" fmla="*/ 294 h 423"/>
                <a:gd name="T62" fmla="*/ 298 w 510"/>
                <a:gd name="T63" fmla="*/ 309 h 423"/>
                <a:gd name="T64" fmla="*/ 254 w 510"/>
                <a:gd name="T65" fmla="*/ 315 h 423"/>
                <a:gd name="T66" fmla="*/ 216 w 510"/>
                <a:gd name="T67" fmla="*/ 311 h 423"/>
                <a:gd name="T68" fmla="*/ 174 w 510"/>
                <a:gd name="T69" fmla="*/ 296 h 423"/>
                <a:gd name="T70" fmla="*/ 169 w 510"/>
                <a:gd name="T71" fmla="*/ 282 h 423"/>
                <a:gd name="T72" fmla="*/ 182 w 510"/>
                <a:gd name="T73" fmla="*/ 278 h 423"/>
                <a:gd name="T74" fmla="*/ 221 w 510"/>
                <a:gd name="T75" fmla="*/ 292 h 423"/>
                <a:gd name="T76" fmla="*/ 254 w 510"/>
                <a:gd name="T77" fmla="*/ 296 h 423"/>
                <a:gd name="T78" fmla="*/ 292 w 510"/>
                <a:gd name="T79" fmla="*/ 290 h 423"/>
                <a:gd name="T80" fmla="*/ 327 w 510"/>
                <a:gd name="T81" fmla="*/ 276 h 423"/>
                <a:gd name="T82" fmla="*/ 340 w 510"/>
                <a:gd name="T83" fmla="*/ 281 h 423"/>
                <a:gd name="T84" fmla="*/ 336 w 510"/>
                <a:gd name="T85" fmla="*/ 294 h 423"/>
                <a:gd name="T86" fmla="*/ 344 w 510"/>
                <a:gd name="T87" fmla="*/ 204 h 423"/>
                <a:gd name="T88" fmla="*/ 310 w 510"/>
                <a:gd name="T89" fmla="*/ 170 h 423"/>
                <a:gd name="T90" fmla="*/ 344 w 510"/>
                <a:gd name="T91" fmla="*/ 136 h 423"/>
                <a:gd name="T92" fmla="*/ 378 w 510"/>
                <a:gd name="T93" fmla="*/ 170 h 423"/>
                <a:gd name="T94" fmla="*/ 344 w 510"/>
                <a:gd name="T95" fmla="*/ 20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423">
                  <a:moveTo>
                    <a:pt x="495" y="108"/>
                  </a:moveTo>
                  <a:cubicBezTo>
                    <a:pt x="446" y="108"/>
                    <a:pt x="407" y="68"/>
                    <a:pt x="407" y="20"/>
                  </a:cubicBezTo>
                  <a:cubicBezTo>
                    <a:pt x="407" y="14"/>
                    <a:pt x="408" y="8"/>
                    <a:pt x="409" y="2"/>
                  </a:cubicBezTo>
                  <a:cubicBezTo>
                    <a:pt x="395" y="1"/>
                    <a:pt x="381" y="0"/>
                    <a:pt x="366" y="0"/>
                  </a:cubicBezTo>
                  <a:cubicBezTo>
                    <a:pt x="322" y="0"/>
                    <a:pt x="322" y="0"/>
                    <a:pt x="322" y="0"/>
                  </a:cubicBezTo>
                  <a:cubicBezTo>
                    <a:pt x="317" y="0"/>
                    <a:pt x="317" y="0"/>
                    <a:pt x="317" y="0"/>
                  </a:cubicBezTo>
                  <a:cubicBezTo>
                    <a:pt x="183" y="0"/>
                    <a:pt x="183" y="0"/>
                    <a:pt x="183" y="0"/>
                  </a:cubicBezTo>
                  <a:cubicBezTo>
                    <a:pt x="182" y="0"/>
                    <a:pt x="182" y="0"/>
                    <a:pt x="182" y="0"/>
                  </a:cubicBezTo>
                  <a:cubicBezTo>
                    <a:pt x="132" y="0"/>
                    <a:pt x="132" y="0"/>
                    <a:pt x="132" y="0"/>
                  </a:cubicBezTo>
                  <a:cubicBezTo>
                    <a:pt x="72" y="1"/>
                    <a:pt x="20" y="14"/>
                    <a:pt x="1" y="73"/>
                  </a:cubicBezTo>
                  <a:cubicBezTo>
                    <a:pt x="1" y="87"/>
                    <a:pt x="1" y="87"/>
                    <a:pt x="1" y="87"/>
                  </a:cubicBezTo>
                  <a:cubicBezTo>
                    <a:pt x="0" y="87"/>
                    <a:pt x="0" y="87"/>
                    <a:pt x="0" y="87"/>
                  </a:cubicBezTo>
                  <a:cubicBezTo>
                    <a:pt x="0" y="342"/>
                    <a:pt x="0" y="342"/>
                    <a:pt x="0" y="342"/>
                  </a:cubicBezTo>
                  <a:cubicBezTo>
                    <a:pt x="0" y="342"/>
                    <a:pt x="0" y="342"/>
                    <a:pt x="0" y="342"/>
                  </a:cubicBezTo>
                  <a:cubicBezTo>
                    <a:pt x="0" y="350"/>
                    <a:pt x="0" y="350"/>
                    <a:pt x="0" y="350"/>
                  </a:cubicBezTo>
                  <a:cubicBezTo>
                    <a:pt x="20" y="409"/>
                    <a:pt x="72" y="422"/>
                    <a:pt x="132" y="423"/>
                  </a:cubicBezTo>
                  <a:cubicBezTo>
                    <a:pt x="182" y="423"/>
                    <a:pt x="182" y="423"/>
                    <a:pt x="182" y="423"/>
                  </a:cubicBezTo>
                  <a:cubicBezTo>
                    <a:pt x="182" y="423"/>
                    <a:pt x="182" y="423"/>
                    <a:pt x="182" y="423"/>
                  </a:cubicBezTo>
                  <a:cubicBezTo>
                    <a:pt x="321" y="423"/>
                    <a:pt x="321" y="423"/>
                    <a:pt x="321" y="423"/>
                  </a:cubicBezTo>
                  <a:cubicBezTo>
                    <a:pt x="322" y="422"/>
                    <a:pt x="322" y="422"/>
                    <a:pt x="322" y="421"/>
                  </a:cubicBezTo>
                  <a:cubicBezTo>
                    <a:pt x="366" y="421"/>
                    <a:pt x="366" y="421"/>
                    <a:pt x="366" y="421"/>
                  </a:cubicBezTo>
                  <a:cubicBezTo>
                    <a:pt x="429" y="420"/>
                    <a:pt x="488" y="413"/>
                    <a:pt x="510" y="348"/>
                  </a:cubicBezTo>
                  <a:cubicBezTo>
                    <a:pt x="510" y="346"/>
                    <a:pt x="510" y="346"/>
                    <a:pt x="510" y="346"/>
                  </a:cubicBezTo>
                  <a:cubicBezTo>
                    <a:pt x="510" y="106"/>
                    <a:pt x="510" y="106"/>
                    <a:pt x="510" y="106"/>
                  </a:cubicBezTo>
                  <a:cubicBezTo>
                    <a:pt x="505" y="107"/>
                    <a:pt x="500" y="108"/>
                    <a:pt x="495" y="108"/>
                  </a:cubicBezTo>
                  <a:close/>
                  <a:moveTo>
                    <a:pt x="134" y="170"/>
                  </a:moveTo>
                  <a:cubicBezTo>
                    <a:pt x="134" y="151"/>
                    <a:pt x="149" y="136"/>
                    <a:pt x="168" y="136"/>
                  </a:cubicBezTo>
                  <a:cubicBezTo>
                    <a:pt x="187" y="136"/>
                    <a:pt x="202" y="151"/>
                    <a:pt x="202" y="170"/>
                  </a:cubicBezTo>
                  <a:cubicBezTo>
                    <a:pt x="202" y="188"/>
                    <a:pt x="187" y="204"/>
                    <a:pt x="168" y="204"/>
                  </a:cubicBezTo>
                  <a:cubicBezTo>
                    <a:pt x="149" y="204"/>
                    <a:pt x="134" y="188"/>
                    <a:pt x="134" y="170"/>
                  </a:cubicBezTo>
                  <a:close/>
                  <a:moveTo>
                    <a:pt x="336" y="294"/>
                  </a:moveTo>
                  <a:cubicBezTo>
                    <a:pt x="324" y="300"/>
                    <a:pt x="311" y="305"/>
                    <a:pt x="298" y="309"/>
                  </a:cubicBezTo>
                  <a:cubicBezTo>
                    <a:pt x="284" y="313"/>
                    <a:pt x="270" y="315"/>
                    <a:pt x="254" y="315"/>
                  </a:cubicBezTo>
                  <a:cubicBezTo>
                    <a:pt x="242" y="315"/>
                    <a:pt x="230" y="314"/>
                    <a:pt x="216" y="311"/>
                  </a:cubicBezTo>
                  <a:cubicBezTo>
                    <a:pt x="203" y="308"/>
                    <a:pt x="189" y="303"/>
                    <a:pt x="174" y="296"/>
                  </a:cubicBezTo>
                  <a:cubicBezTo>
                    <a:pt x="169" y="293"/>
                    <a:pt x="167" y="287"/>
                    <a:pt x="169" y="282"/>
                  </a:cubicBezTo>
                  <a:cubicBezTo>
                    <a:pt x="172" y="278"/>
                    <a:pt x="178" y="275"/>
                    <a:pt x="182" y="278"/>
                  </a:cubicBezTo>
                  <a:cubicBezTo>
                    <a:pt x="197" y="284"/>
                    <a:pt x="210" y="289"/>
                    <a:pt x="221" y="292"/>
                  </a:cubicBezTo>
                  <a:cubicBezTo>
                    <a:pt x="233" y="294"/>
                    <a:pt x="244" y="296"/>
                    <a:pt x="254" y="296"/>
                  </a:cubicBezTo>
                  <a:cubicBezTo>
                    <a:pt x="268" y="296"/>
                    <a:pt x="280" y="294"/>
                    <a:pt x="292" y="290"/>
                  </a:cubicBezTo>
                  <a:cubicBezTo>
                    <a:pt x="304" y="286"/>
                    <a:pt x="316" y="282"/>
                    <a:pt x="327" y="276"/>
                  </a:cubicBezTo>
                  <a:cubicBezTo>
                    <a:pt x="332" y="274"/>
                    <a:pt x="338" y="276"/>
                    <a:pt x="340" y="281"/>
                  </a:cubicBezTo>
                  <a:cubicBezTo>
                    <a:pt x="343" y="286"/>
                    <a:pt x="340" y="292"/>
                    <a:pt x="336" y="294"/>
                  </a:cubicBezTo>
                  <a:close/>
                  <a:moveTo>
                    <a:pt x="344" y="204"/>
                  </a:moveTo>
                  <a:cubicBezTo>
                    <a:pt x="325" y="204"/>
                    <a:pt x="310" y="188"/>
                    <a:pt x="310" y="170"/>
                  </a:cubicBezTo>
                  <a:cubicBezTo>
                    <a:pt x="310" y="151"/>
                    <a:pt x="325" y="136"/>
                    <a:pt x="344" y="136"/>
                  </a:cubicBezTo>
                  <a:cubicBezTo>
                    <a:pt x="363" y="136"/>
                    <a:pt x="378" y="151"/>
                    <a:pt x="378" y="170"/>
                  </a:cubicBezTo>
                  <a:cubicBezTo>
                    <a:pt x="378" y="188"/>
                    <a:pt x="363" y="204"/>
                    <a:pt x="344"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sp>
        <p:nvSpPr>
          <p:cNvPr id="3" name="Text Placeholder 2">
            <a:extLst>
              <a:ext uri="{FF2B5EF4-FFF2-40B4-BE49-F238E27FC236}">
                <a16:creationId xmlns:a16="http://schemas.microsoft.com/office/drawing/2014/main" id="{1BD10EDB-E249-F444-ABFA-5F55DAEA74B8}"/>
              </a:ext>
            </a:extLst>
          </p:cNvPr>
          <p:cNvSpPr>
            <a:spLocks noGrp="1"/>
          </p:cNvSpPr>
          <p:nvPr>
            <p:ph type="body" sz="quarter" idx="16"/>
          </p:nvPr>
        </p:nvSpPr>
        <p:spPr>
          <a:xfrm>
            <a:off x="180000" y="180000"/>
            <a:ext cx="8784000" cy="1080000"/>
          </a:xfrm>
        </p:spPr>
        <p:txBody>
          <a:bodyPr lIns="180000" rIns="180000" anchor="ctr">
            <a:normAutofit/>
          </a:bodyPr>
          <a:lstStyle>
            <a:lvl1pPr marL="0" indent="0">
              <a:buNone/>
              <a:defRPr sz="2400" b="1"/>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endParaRPr lang="en-GB"/>
          </a:p>
        </p:txBody>
      </p:sp>
      <p:sp>
        <p:nvSpPr>
          <p:cNvPr id="34" name="Footer Placeholder 4">
            <a:extLst>
              <a:ext uri="{FF2B5EF4-FFF2-40B4-BE49-F238E27FC236}">
                <a16:creationId xmlns:a16="http://schemas.microsoft.com/office/drawing/2014/main" id="{2F5F1167-961E-D041-B8A0-F2CED36F4EE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35" name="Slide Number Placeholder 5">
            <a:extLst>
              <a:ext uri="{FF2B5EF4-FFF2-40B4-BE49-F238E27FC236}">
                <a16:creationId xmlns:a16="http://schemas.microsoft.com/office/drawing/2014/main" id="{5752922D-BAC3-2A42-A578-9A8FCE65B14D}"/>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36" name="Footer Placeholder 4">
            <a:extLst>
              <a:ext uri="{FF2B5EF4-FFF2-40B4-BE49-F238E27FC236}">
                <a16:creationId xmlns:a16="http://schemas.microsoft.com/office/drawing/2014/main" id="{83A2A561-B067-4656-BE5C-D68998A82D7E}"/>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25787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ergise Peopl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21CFAB-5570-164C-A7DE-AF97C12BAC6C}"/>
              </a:ext>
            </a:extLst>
          </p:cNvPr>
          <p:cNvSpPr/>
          <p:nvPr userDrawn="1"/>
        </p:nvSpPr>
        <p:spPr>
          <a:xfrm>
            <a:off x="180000" y="175022"/>
            <a:ext cx="878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0"/>
          <a:lstStyle/>
          <a:p>
            <a:pPr marL="11113" indent="-11113" algn="l">
              <a:lnSpc>
                <a:spcPct val="90000"/>
              </a:lnSpc>
              <a:tabLst/>
            </a:pPr>
            <a:endParaRPr lang="en-US" sz="2400" b="1">
              <a:solidFill>
                <a:schemeClr val="tx2"/>
              </a:solidFill>
            </a:endParaRP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80000" y="1267714"/>
            <a:ext cx="8784000" cy="792000"/>
          </a:xfrm>
        </p:spPr>
        <p:txBody>
          <a:bodyPr lIns="180000" tIns="144000" rIns="251999" bIns="144000" anchor="t" anchorCtr="0">
            <a:normAutofit/>
          </a:bodyPr>
          <a:lstStyle>
            <a:lvl1pPr marL="0" indent="0">
              <a:lnSpc>
                <a:spcPct val="90000"/>
              </a:lnSpc>
              <a:spcBef>
                <a:spcPts val="0"/>
              </a:spcBef>
              <a:buNone/>
              <a:defRPr sz="1800" b="1">
                <a:solidFill>
                  <a:schemeClr val="tx2"/>
                </a:solidFill>
              </a:defRPr>
            </a:lvl1pPr>
            <a:lvl2pPr marL="342900" indent="0">
              <a:buNone/>
              <a:defRPr/>
            </a:lvl2pPr>
          </a:lstStyle>
          <a:p>
            <a:pPr lvl="0"/>
            <a:r>
              <a:rPr lang="en-US"/>
              <a:t>Edit Master text styles</a:t>
            </a:r>
          </a:p>
        </p:txBody>
      </p:sp>
      <p:sp>
        <p:nvSpPr>
          <p:cNvPr id="3" name="Text Placeholder 2">
            <a:extLst>
              <a:ext uri="{FF2B5EF4-FFF2-40B4-BE49-F238E27FC236}">
                <a16:creationId xmlns:a16="http://schemas.microsoft.com/office/drawing/2014/main" id="{1BD10EDB-E249-F444-ABFA-5F55DAEA74B8}"/>
              </a:ext>
            </a:extLst>
          </p:cNvPr>
          <p:cNvSpPr>
            <a:spLocks noGrp="1"/>
          </p:cNvSpPr>
          <p:nvPr>
            <p:ph type="body" sz="quarter" idx="16"/>
          </p:nvPr>
        </p:nvSpPr>
        <p:spPr>
          <a:xfrm>
            <a:off x="180000" y="180000"/>
            <a:ext cx="8784000" cy="1080000"/>
          </a:xfrm>
        </p:spPr>
        <p:txBody>
          <a:bodyPr lIns="180000" rIns="180000" anchor="ctr">
            <a:normAutofit/>
          </a:bodyPr>
          <a:lstStyle>
            <a:lvl1pPr marL="0" indent="0">
              <a:buNone/>
              <a:defRPr sz="2400" b="1">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endParaRPr lang="en-GB"/>
          </a:p>
        </p:txBody>
      </p:sp>
      <p:sp>
        <p:nvSpPr>
          <p:cNvPr id="8" name="Footer Placeholder 4">
            <a:extLst>
              <a:ext uri="{FF2B5EF4-FFF2-40B4-BE49-F238E27FC236}">
                <a16:creationId xmlns:a16="http://schemas.microsoft.com/office/drawing/2014/main" id="{B2B3C8C3-FA2C-CB45-9837-6FB5513A7E03}"/>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9" name="Slide Number Placeholder 5">
            <a:extLst>
              <a:ext uri="{FF2B5EF4-FFF2-40B4-BE49-F238E27FC236}">
                <a16:creationId xmlns:a16="http://schemas.microsoft.com/office/drawing/2014/main" id="{980DFD64-0F2E-9F48-BE96-78C7455EFEDB}"/>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7" name="Footer Placeholder 4">
            <a:extLst>
              <a:ext uri="{FF2B5EF4-FFF2-40B4-BE49-F238E27FC236}">
                <a16:creationId xmlns:a16="http://schemas.microsoft.com/office/drawing/2014/main" id="{06D1C626-5438-4208-A16D-7D82CF98CAC6}"/>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424844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Energise Peo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21CFAB-5570-164C-A7DE-AF97C12BAC6C}"/>
              </a:ext>
            </a:extLst>
          </p:cNvPr>
          <p:cNvSpPr/>
          <p:nvPr userDrawn="1"/>
        </p:nvSpPr>
        <p:spPr>
          <a:xfrm>
            <a:off x="180000" y="175022"/>
            <a:ext cx="8784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0"/>
          <a:lstStyle/>
          <a:p>
            <a:pPr marL="11113" indent="-11113" algn="l">
              <a:lnSpc>
                <a:spcPct val="90000"/>
              </a:lnSpc>
              <a:tabLst/>
            </a:pPr>
            <a:endParaRPr lang="en-US" sz="2400" b="1">
              <a:solidFill>
                <a:schemeClr val="bg1"/>
              </a:solidFill>
            </a:endParaRP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80000" y="1267714"/>
            <a:ext cx="8784000" cy="756000"/>
          </a:xfrm>
        </p:spPr>
        <p:txBody>
          <a:bodyPr lIns="180000" rIns="251999" anchor="ctr" anchorCtr="0">
            <a:normAutofit/>
          </a:bodyPr>
          <a:lstStyle>
            <a:lvl1pPr marL="0" indent="0">
              <a:lnSpc>
                <a:spcPct val="100000"/>
              </a:lnSpc>
              <a:spcBef>
                <a:spcPts val="0"/>
              </a:spcBef>
              <a:buNone/>
              <a:defRPr sz="1800" b="1">
                <a:solidFill>
                  <a:schemeClr val="tx2"/>
                </a:solidFill>
              </a:defRPr>
            </a:lvl1pPr>
            <a:lvl2pPr marL="342900" indent="0">
              <a:buNone/>
              <a:defRPr/>
            </a:lvl2pPr>
          </a:lstStyle>
          <a:p>
            <a:pPr lvl="0"/>
            <a:r>
              <a:rPr lang="en-US"/>
              <a:t>Edit Master text styles</a:t>
            </a:r>
          </a:p>
        </p:txBody>
      </p:sp>
      <p:sp>
        <p:nvSpPr>
          <p:cNvPr id="3" name="Text Placeholder 2">
            <a:extLst>
              <a:ext uri="{FF2B5EF4-FFF2-40B4-BE49-F238E27FC236}">
                <a16:creationId xmlns:a16="http://schemas.microsoft.com/office/drawing/2014/main" id="{1BD10EDB-E249-F444-ABFA-5F55DAEA74B8}"/>
              </a:ext>
            </a:extLst>
          </p:cNvPr>
          <p:cNvSpPr>
            <a:spLocks noGrp="1"/>
          </p:cNvSpPr>
          <p:nvPr>
            <p:ph type="body" sz="quarter" idx="16"/>
          </p:nvPr>
        </p:nvSpPr>
        <p:spPr>
          <a:xfrm>
            <a:off x="180000" y="180000"/>
            <a:ext cx="8784000" cy="1080000"/>
          </a:xfrm>
        </p:spPr>
        <p:txBody>
          <a:bodyPr lIns="180000" rIns="180000" anchor="ctr">
            <a:normAutofit/>
          </a:bodyPr>
          <a:lstStyle>
            <a:lvl1pPr marL="0" indent="0">
              <a:buNone/>
              <a:defRPr sz="2400"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endParaRPr lang="en-GB"/>
          </a:p>
        </p:txBody>
      </p:sp>
      <p:sp>
        <p:nvSpPr>
          <p:cNvPr id="5" name="Footer Placeholder 4">
            <a:extLst>
              <a:ext uri="{FF2B5EF4-FFF2-40B4-BE49-F238E27FC236}">
                <a16:creationId xmlns:a16="http://schemas.microsoft.com/office/drawing/2014/main" id="{D08460A9-4266-084E-BF75-269082FECCAA}"/>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7" name="Slide Number Placeholder 5">
            <a:extLst>
              <a:ext uri="{FF2B5EF4-FFF2-40B4-BE49-F238E27FC236}">
                <a16:creationId xmlns:a16="http://schemas.microsoft.com/office/drawing/2014/main" id="{57A62CA7-C7E6-544D-A1A5-3A4E225ADDAE}"/>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8" name="Footer Placeholder 4">
            <a:extLst>
              <a:ext uri="{FF2B5EF4-FFF2-40B4-BE49-F238E27FC236}">
                <a16:creationId xmlns:a16="http://schemas.microsoft.com/office/drawing/2014/main" id="{F713876C-A278-42D9-8693-03ED6AF50194}"/>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83590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0"/>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algn="l">
              <a:lnSpc>
                <a:spcPct val="90000"/>
              </a:lnSpc>
            </a:pPr>
            <a:r>
              <a:rPr lang="en-US" sz="1800" b="1">
                <a:solidFill>
                  <a:schemeClr val="bg1"/>
                </a:solidFill>
              </a:rPr>
              <a:t>Drive demand</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2"/>
                </a:solidFill>
              </a:defRPr>
            </a:lvl1pPr>
            <a:lvl2pPr marL="342900"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1"/>
            <a:ext cx="4050000" cy="2309999"/>
          </a:xfrm>
        </p:spPr>
        <p:txBody>
          <a:bodyPr lIns="251999" rIns="251999">
            <a:normAutofit/>
          </a:bodyPr>
          <a:lstStyle>
            <a:lvl1pPr marL="134119" indent="-134119">
              <a:lnSpc>
                <a:spcPct val="100000"/>
              </a:lnSpc>
              <a:spcBef>
                <a:spcPts val="0"/>
              </a:spcBef>
              <a:spcAft>
                <a:spcPts val="675"/>
              </a:spcAft>
              <a:buClr>
                <a:schemeClr val="accent2"/>
              </a:buClr>
              <a:tabLst/>
              <a:defRPr sz="1350"/>
            </a:lvl1pPr>
            <a:lvl2pPr marL="514350" indent="-135000">
              <a:lnSpc>
                <a:spcPct val="100000"/>
              </a:lnSpc>
              <a:spcBef>
                <a:spcPts val="0"/>
              </a:spcBef>
              <a:spcAft>
                <a:spcPts val="675"/>
              </a:spcAft>
              <a:buClr>
                <a:schemeClr val="accent2"/>
              </a:buClr>
              <a:tabLst/>
              <a:defRPr sz="1200"/>
            </a:lvl2pPr>
            <a:lvl3pPr marL="857250" indent="-135000">
              <a:lnSpc>
                <a:spcPct val="100000"/>
              </a:lnSpc>
              <a:spcBef>
                <a:spcPts val="0"/>
              </a:spcBef>
              <a:spcAft>
                <a:spcPts val="675"/>
              </a:spcAft>
              <a:buClr>
                <a:schemeClr val="accent2"/>
              </a:buClr>
              <a:tabLst/>
              <a:defRPr sz="1050"/>
            </a:lvl3pPr>
            <a:lvl4pPr marL="1200150" indent="-135000">
              <a:lnSpc>
                <a:spcPct val="100000"/>
              </a:lnSpc>
              <a:spcBef>
                <a:spcPts val="0"/>
              </a:spcBef>
              <a:spcAft>
                <a:spcPts val="675"/>
              </a:spcAft>
              <a:buClr>
                <a:schemeClr val="accent2"/>
              </a:buClr>
              <a:tabLst/>
              <a:defRPr sz="900"/>
            </a:lvl4pPr>
            <a:lvl5pPr marL="1543050" indent="-135000">
              <a:lnSpc>
                <a:spcPct val="100000"/>
              </a:lnSpc>
              <a:spcBef>
                <a:spcPts val="0"/>
              </a:spcBef>
              <a:spcAft>
                <a:spcPts val="675"/>
              </a:spcAft>
              <a:buClr>
                <a:schemeClr val="accent2"/>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34D3A32E-1DBF-2343-BD9C-DE69954C0A55}"/>
              </a:ext>
            </a:extLst>
          </p:cNvPr>
          <p:cNvGrpSpPr>
            <a:grpSpLocks noChangeAspect="1"/>
          </p:cNvGrpSpPr>
          <p:nvPr userDrawn="1"/>
        </p:nvGrpSpPr>
        <p:grpSpPr>
          <a:xfrm>
            <a:off x="4139713" y="465865"/>
            <a:ext cx="441732" cy="432000"/>
            <a:chOff x="2676526" y="4681538"/>
            <a:chExt cx="360363" cy="352425"/>
          </a:xfrm>
          <a:solidFill>
            <a:schemeClr val="bg1"/>
          </a:solidFill>
        </p:grpSpPr>
        <p:sp>
          <p:nvSpPr>
            <p:cNvPr id="16" name="Freeform 26">
              <a:extLst>
                <a:ext uri="{FF2B5EF4-FFF2-40B4-BE49-F238E27FC236}">
                  <a16:creationId xmlns:a16="http://schemas.microsoft.com/office/drawing/2014/main" id="{F252B18E-EF06-8A41-B22F-661D3F235791}"/>
                </a:ext>
              </a:extLst>
            </p:cNvPr>
            <p:cNvSpPr>
              <a:spLocks/>
            </p:cNvSpPr>
            <p:nvPr/>
          </p:nvSpPr>
          <p:spPr bwMode="auto">
            <a:xfrm>
              <a:off x="2676526" y="4794250"/>
              <a:ext cx="360363" cy="239713"/>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18 h 64"/>
                <a:gd name="T18" fmla="*/ 66 w 96"/>
                <a:gd name="T19" fmla="*/ 16 h 64"/>
                <a:gd name="T20" fmla="*/ 54 w 96"/>
                <a:gd name="T21" fmla="*/ 16 h 64"/>
                <a:gd name="T22" fmla="*/ 52 w 96"/>
                <a:gd name="T23" fmla="*/ 18 h 64"/>
                <a:gd name="T24" fmla="*/ 52 w 96"/>
                <a:gd name="T25" fmla="*/ 60 h 64"/>
                <a:gd name="T26" fmla="*/ 44 w 96"/>
                <a:gd name="T27" fmla="*/ 60 h 64"/>
                <a:gd name="T28" fmla="*/ 44 w 96"/>
                <a:gd name="T29" fmla="*/ 34 h 64"/>
                <a:gd name="T30" fmla="*/ 42 w 96"/>
                <a:gd name="T31" fmla="*/ 32 h 64"/>
                <a:gd name="T32" fmla="*/ 30 w 96"/>
                <a:gd name="T33" fmla="*/ 32 h 64"/>
                <a:gd name="T34" fmla="*/ 28 w 96"/>
                <a:gd name="T35" fmla="*/ 34 h 64"/>
                <a:gd name="T36" fmla="*/ 28 w 96"/>
                <a:gd name="T37" fmla="*/ 60 h 64"/>
                <a:gd name="T38" fmla="*/ 20 w 96"/>
                <a:gd name="T39" fmla="*/ 60 h 64"/>
                <a:gd name="T40" fmla="*/ 20 w 96"/>
                <a:gd name="T41" fmla="*/ 50 h 64"/>
                <a:gd name="T42" fmla="*/ 18 w 96"/>
                <a:gd name="T43" fmla="*/ 48 h 64"/>
                <a:gd name="T44" fmla="*/ 6 w 96"/>
                <a:gd name="T45" fmla="*/ 48 h 64"/>
                <a:gd name="T46" fmla="*/ 4 w 96"/>
                <a:gd name="T47" fmla="*/ 50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18"/>
                    <a:pt x="68" y="18"/>
                    <a:pt x="68" y="18"/>
                  </a:cubicBezTo>
                  <a:cubicBezTo>
                    <a:pt x="68" y="17"/>
                    <a:pt x="67" y="16"/>
                    <a:pt x="66" y="16"/>
                  </a:cubicBezTo>
                  <a:cubicBezTo>
                    <a:pt x="54" y="16"/>
                    <a:pt x="54" y="16"/>
                    <a:pt x="54" y="16"/>
                  </a:cubicBezTo>
                  <a:cubicBezTo>
                    <a:pt x="53" y="16"/>
                    <a:pt x="52" y="17"/>
                    <a:pt x="52" y="18"/>
                  </a:cubicBezTo>
                  <a:cubicBezTo>
                    <a:pt x="52" y="60"/>
                    <a:pt x="52" y="60"/>
                    <a:pt x="52" y="60"/>
                  </a:cubicBezTo>
                  <a:cubicBezTo>
                    <a:pt x="44" y="60"/>
                    <a:pt x="44" y="60"/>
                    <a:pt x="44" y="60"/>
                  </a:cubicBezTo>
                  <a:cubicBezTo>
                    <a:pt x="44" y="34"/>
                    <a:pt x="44" y="34"/>
                    <a:pt x="44" y="34"/>
                  </a:cubicBezTo>
                  <a:cubicBezTo>
                    <a:pt x="44" y="33"/>
                    <a:pt x="43" y="32"/>
                    <a:pt x="42" y="32"/>
                  </a:cubicBezTo>
                  <a:cubicBezTo>
                    <a:pt x="30" y="32"/>
                    <a:pt x="30" y="32"/>
                    <a:pt x="30" y="32"/>
                  </a:cubicBezTo>
                  <a:cubicBezTo>
                    <a:pt x="29" y="32"/>
                    <a:pt x="28" y="33"/>
                    <a:pt x="28" y="34"/>
                  </a:cubicBezTo>
                  <a:cubicBezTo>
                    <a:pt x="28" y="60"/>
                    <a:pt x="28" y="60"/>
                    <a:pt x="28" y="60"/>
                  </a:cubicBezTo>
                  <a:cubicBezTo>
                    <a:pt x="20" y="60"/>
                    <a:pt x="20" y="60"/>
                    <a:pt x="20" y="60"/>
                  </a:cubicBezTo>
                  <a:cubicBezTo>
                    <a:pt x="20" y="50"/>
                    <a:pt x="20" y="50"/>
                    <a:pt x="20" y="50"/>
                  </a:cubicBezTo>
                  <a:cubicBezTo>
                    <a:pt x="20" y="49"/>
                    <a:pt x="19" y="48"/>
                    <a:pt x="18" y="48"/>
                  </a:cubicBezTo>
                  <a:cubicBezTo>
                    <a:pt x="6" y="48"/>
                    <a:pt x="6" y="48"/>
                    <a:pt x="6" y="48"/>
                  </a:cubicBezTo>
                  <a:cubicBezTo>
                    <a:pt x="5" y="48"/>
                    <a:pt x="4" y="49"/>
                    <a:pt x="4" y="50"/>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18" name="Freeform 27">
              <a:extLst>
                <a:ext uri="{FF2B5EF4-FFF2-40B4-BE49-F238E27FC236}">
                  <a16:creationId xmlns:a16="http://schemas.microsoft.com/office/drawing/2014/main" id="{DBA47ECF-5A7B-D44D-9372-764ED1E426A8}"/>
                </a:ext>
              </a:extLst>
            </p:cNvPr>
            <p:cNvSpPr>
              <a:spLocks/>
            </p:cNvSpPr>
            <p:nvPr/>
          </p:nvSpPr>
          <p:spPr bwMode="auto">
            <a:xfrm>
              <a:off x="2714626" y="4681538"/>
              <a:ext cx="285750" cy="203200"/>
            </a:xfrm>
            <a:custGeom>
              <a:avLst/>
              <a:gdLst>
                <a:gd name="T0" fmla="*/ 2 w 76"/>
                <a:gd name="T1" fmla="*/ 54 h 54"/>
                <a:gd name="T2" fmla="*/ 3 w 76"/>
                <a:gd name="T3" fmla="*/ 54 h 54"/>
                <a:gd name="T4" fmla="*/ 71 w 76"/>
                <a:gd name="T5" fmla="*/ 8 h 54"/>
                <a:gd name="T6" fmla="*/ 70 w 76"/>
                <a:gd name="T7" fmla="*/ 20 h 54"/>
                <a:gd name="T8" fmla="*/ 72 w 76"/>
                <a:gd name="T9" fmla="*/ 22 h 54"/>
                <a:gd name="T10" fmla="*/ 72 w 76"/>
                <a:gd name="T11" fmla="*/ 22 h 54"/>
                <a:gd name="T12" fmla="*/ 74 w 76"/>
                <a:gd name="T13" fmla="*/ 20 h 54"/>
                <a:gd name="T14" fmla="*/ 76 w 76"/>
                <a:gd name="T15" fmla="*/ 4 h 54"/>
                <a:gd name="T16" fmla="*/ 74 w 76"/>
                <a:gd name="T17" fmla="*/ 2 h 54"/>
                <a:gd name="T18" fmla="*/ 58 w 76"/>
                <a:gd name="T19" fmla="*/ 0 h 54"/>
                <a:gd name="T20" fmla="*/ 56 w 76"/>
                <a:gd name="T21" fmla="*/ 2 h 54"/>
                <a:gd name="T22" fmla="*/ 58 w 76"/>
                <a:gd name="T23" fmla="*/ 4 h 54"/>
                <a:gd name="T24" fmla="*/ 68 w 76"/>
                <a:gd name="T25" fmla="*/ 5 h 54"/>
                <a:gd name="T26" fmla="*/ 1 w 76"/>
                <a:gd name="T27" fmla="*/ 50 h 54"/>
                <a:gd name="T28" fmla="*/ 0 w 76"/>
                <a:gd name="T29" fmla="*/ 53 h 54"/>
                <a:gd name="T30" fmla="*/ 2 w 76"/>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54">
                  <a:moveTo>
                    <a:pt x="2" y="54"/>
                  </a:moveTo>
                  <a:cubicBezTo>
                    <a:pt x="2" y="54"/>
                    <a:pt x="3" y="54"/>
                    <a:pt x="3" y="54"/>
                  </a:cubicBezTo>
                  <a:cubicBezTo>
                    <a:pt x="71" y="8"/>
                    <a:pt x="71" y="8"/>
                    <a:pt x="71" y="8"/>
                  </a:cubicBezTo>
                  <a:cubicBezTo>
                    <a:pt x="70" y="20"/>
                    <a:pt x="70" y="20"/>
                    <a:pt x="70" y="20"/>
                  </a:cubicBezTo>
                  <a:cubicBezTo>
                    <a:pt x="70" y="21"/>
                    <a:pt x="71" y="22"/>
                    <a:pt x="72" y="22"/>
                  </a:cubicBezTo>
                  <a:cubicBezTo>
                    <a:pt x="72" y="22"/>
                    <a:pt x="72" y="22"/>
                    <a:pt x="72" y="22"/>
                  </a:cubicBezTo>
                  <a:cubicBezTo>
                    <a:pt x="73" y="22"/>
                    <a:pt x="74" y="21"/>
                    <a:pt x="74" y="20"/>
                  </a:cubicBezTo>
                  <a:cubicBezTo>
                    <a:pt x="76" y="4"/>
                    <a:pt x="76" y="4"/>
                    <a:pt x="76" y="4"/>
                  </a:cubicBezTo>
                  <a:cubicBezTo>
                    <a:pt x="76" y="3"/>
                    <a:pt x="75" y="2"/>
                    <a:pt x="74" y="2"/>
                  </a:cubicBezTo>
                  <a:cubicBezTo>
                    <a:pt x="74" y="2"/>
                    <a:pt x="58" y="0"/>
                    <a:pt x="58" y="0"/>
                  </a:cubicBezTo>
                  <a:cubicBezTo>
                    <a:pt x="57" y="0"/>
                    <a:pt x="56" y="1"/>
                    <a:pt x="56" y="2"/>
                  </a:cubicBezTo>
                  <a:cubicBezTo>
                    <a:pt x="56" y="3"/>
                    <a:pt x="57" y="4"/>
                    <a:pt x="58" y="4"/>
                  </a:cubicBezTo>
                  <a:cubicBezTo>
                    <a:pt x="68" y="5"/>
                    <a:pt x="68" y="5"/>
                    <a:pt x="68" y="5"/>
                  </a:cubicBezTo>
                  <a:cubicBezTo>
                    <a:pt x="1" y="50"/>
                    <a:pt x="1" y="50"/>
                    <a:pt x="1" y="50"/>
                  </a:cubicBezTo>
                  <a:cubicBezTo>
                    <a:pt x="0" y="51"/>
                    <a:pt x="0" y="52"/>
                    <a:pt x="0" y="53"/>
                  </a:cubicBezTo>
                  <a:cubicBezTo>
                    <a:pt x="1" y="54"/>
                    <a:pt x="1" y="54"/>
                    <a:pt x="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grpSp>
      <p:sp>
        <p:nvSpPr>
          <p:cNvPr id="12" name="Footer Placeholder 4">
            <a:extLst>
              <a:ext uri="{FF2B5EF4-FFF2-40B4-BE49-F238E27FC236}">
                <a16:creationId xmlns:a16="http://schemas.microsoft.com/office/drawing/2014/main" id="{1B960C63-702C-854E-9E7F-8E9B58011CE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3" name="Slide Number Placeholder 5">
            <a:extLst>
              <a:ext uri="{FF2B5EF4-FFF2-40B4-BE49-F238E27FC236}">
                <a16:creationId xmlns:a16="http://schemas.microsoft.com/office/drawing/2014/main" id="{93736770-246E-BC4D-A39A-E8CA32FDCAF7}"/>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4" name="Footer Placeholder 4">
            <a:extLst>
              <a:ext uri="{FF2B5EF4-FFF2-40B4-BE49-F238E27FC236}">
                <a16:creationId xmlns:a16="http://schemas.microsoft.com/office/drawing/2014/main" id="{5C5682A9-EB84-400E-8D2E-C833EA3B44CF}"/>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410206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0"/>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algn="l">
              <a:lnSpc>
                <a:spcPct val="90000"/>
              </a:lnSpc>
            </a:pPr>
            <a:r>
              <a:rPr lang="en-US" sz="1800" b="1">
                <a:solidFill>
                  <a:schemeClr val="bg1"/>
                </a:solidFill>
              </a:rPr>
              <a:t>Innovate for the future</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4"/>
                </a:solidFill>
              </a:defRPr>
            </a:lvl1pPr>
            <a:lvl2pPr marL="342900"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1"/>
            <a:ext cx="4050000" cy="2309999"/>
          </a:xfrm>
        </p:spPr>
        <p:txBody>
          <a:bodyPr lIns="251999" rIns="251999">
            <a:normAutofit/>
          </a:bodyPr>
          <a:lstStyle>
            <a:lvl1pPr marL="134119" indent="-134119">
              <a:lnSpc>
                <a:spcPct val="100000"/>
              </a:lnSpc>
              <a:spcBef>
                <a:spcPts val="0"/>
              </a:spcBef>
              <a:spcAft>
                <a:spcPts val="675"/>
              </a:spcAft>
              <a:buClr>
                <a:schemeClr val="accent4"/>
              </a:buClr>
              <a:tabLst/>
              <a:defRPr sz="1350"/>
            </a:lvl1pPr>
            <a:lvl2pPr marL="514350" indent="-135000">
              <a:lnSpc>
                <a:spcPct val="100000"/>
              </a:lnSpc>
              <a:spcBef>
                <a:spcPts val="0"/>
              </a:spcBef>
              <a:spcAft>
                <a:spcPts val="675"/>
              </a:spcAft>
              <a:buClr>
                <a:schemeClr val="accent4"/>
              </a:buClr>
              <a:tabLst/>
              <a:defRPr sz="1200"/>
            </a:lvl2pPr>
            <a:lvl3pPr marL="857250" indent="-135000">
              <a:lnSpc>
                <a:spcPct val="100000"/>
              </a:lnSpc>
              <a:spcBef>
                <a:spcPts val="0"/>
              </a:spcBef>
              <a:spcAft>
                <a:spcPts val="675"/>
              </a:spcAft>
              <a:buClr>
                <a:schemeClr val="accent4"/>
              </a:buClr>
              <a:tabLst/>
              <a:defRPr sz="1050"/>
            </a:lvl3pPr>
            <a:lvl4pPr marL="1200150" indent="-135000">
              <a:lnSpc>
                <a:spcPct val="100000"/>
              </a:lnSpc>
              <a:spcBef>
                <a:spcPts val="0"/>
              </a:spcBef>
              <a:spcAft>
                <a:spcPts val="675"/>
              </a:spcAft>
              <a:buClr>
                <a:schemeClr val="accent4"/>
              </a:buClr>
              <a:tabLst/>
              <a:defRPr sz="900"/>
            </a:lvl4pPr>
            <a:lvl5pPr marL="1543050" indent="-135000">
              <a:lnSpc>
                <a:spcPct val="100000"/>
              </a:lnSpc>
              <a:spcBef>
                <a:spcPts val="0"/>
              </a:spcBef>
              <a:spcAft>
                <a:spcPts val="675"/>
              </a:spcAft>
              <a:buClr>
                <a:schemeClr val="accent4"/>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8" name="Group 27">
            <a:extLst>
              <a:ext uri="{FF2B5EF4-FFF2-40B4-BE49-F238E27FC236}">
                <a16:creationId xmlns:a16="http://schemas.microsoft.com/office/drawing/2014/main" id="{6571586E-6DB5-E04F-A589-B0ABC7D7F699}"/>
              </a:ext>
            </a:extLst>
          </p:cNvPr>
          <p:cNvGrpSpPr/>
          <p:nvPr userDrawn="1"/>
        </p:nvGrpSpPr>
        <p:grpSpPr>
          <a:xfrm>
            <a:off x="4157100" y="456053"/>
            <a:ext cx="414901" cy="439920"/>
            <a:chOff x="6527800" y="3208813"/>
            <a:chExt cx="553201" cy="586560"/>
          </a:xfrm>
        </p:grpSpPr>
        <p:sp>
          <p:nvSpPr>
            <p:cNvPr id="29" name="Freeform 5">
              <a:extLst>
                <a:ext uri="{FF2B5EF4-FFF2-40B4-BE49-F238E27FC236}">
                  <a16:creationId xmlns:a16="http://schemas.microsoft.com/office/drawing/2014/main" id="{28E33D9E-656B-6843-AF71-F2A5F2258495}"/>
                </a:ext>
              </a:extLst>
            </p:cNvPr>
            <p:cNvSpPr>
              <a:spLocks/>
            </p:cNvSpPr>
            <p:nvPr/>
          </p:nvSpPr>
          <p:spPr bwMode="auto">
            <a:xfrm>
              <a:off x="6633437" y="3317230"/>
              <a:ext cx="341930" cy="369728"/>
            </a:xfrm>
            <a:custGeom>
              <a:avLst/>
              <a:gdLst>
                <a:gd name="T0" fmla="*/ 26 w 52"/>
                <a:gd name="T1" fmla="*/ 0 h 56"/>
                <a:gd name="T2" fmla="*/ 0 w 52"/>
                <a:gd name="T3" fmla="*/ 26 h 56"/>
                <a:gd name="T4" fmla="*/ 18 w 52"/>
                <a:gd name="T5" fmla="*/ 51 h 56"/>
                <a:gd name="T6" fmla="*/ 18 w 52"/>
                <a:gd name="T7" fmla="*/ 54 h 56"/>
                <a:gd name="T8" fmla="*/ 20 w 52"/>
                <a:gd name="T9" fmla="*/ 56 h 56"/>
                <a:gd name="T10" fmla="*/ 32 w 52"/>
                <a:gd name="T11" fmla="*/ 56 h 56"/>
                <a:gd name="T12" fmla="*/ 34 w 52"/>
                <a:gd name="T13" fmla="*/ 54 h 56"/>
                <a:gd name="T14" fmla="*/ 34 w 52"/>
                <a:gd name="T15" fmla="*/ 51 h 56"/>
                <a:gd name="T16" fmla="*/ 52 w 52"/>
                <a:gd name="T17" fmla="*/ 26 h 56"/>
                <a:gd name="T18" fmla="*/ 26 w 5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6">
                  <a:moveTo>
                    <a:pt x="26" y="0"/>
                  </a:moveTo>
                  <a:cubicBezTo>
                    <a:pt x="12" y="0"/>
                    <a:pt x="0" y="12"/>
                    <a:pt x="0" y="26"/>
                  </a:cubicBezTo>
                  <a:cubicBezTo>
                    <a:pt x="0" y="37"/>
                    <a:pt x="7" y="47"/>
                    <a:pt x="18" y="51"/>
                  </a:cubicBezTo>
                  <a:cubicBezTo>
                    <a:pt x="18" y="54"/>
                    <a:pt x="18" y="54"/>
                    <a:pt x="18" y="54"/>
                  </a:cubicBezTo>
                  <a:cubicBezTo>
                    <a:pt x="18" y="55"/>
                    <a:pt x="19" y="56"/>
                    <a:pt x="20" y="56"/>
                  </a:cubicBezTo>
                  <a:cubicBezTo>
                    <a:pt x="32" y="56"/>
                    <a:pt x="32" y="56"/>
                    <a:pt x="32" y="56"/>
                  </a:cubicBezTo>
                  <a:cubicBezTo>
                    <a:pt x="33" y="56"/>
                    <a:pt x="34" y="55"/>
                    <a:pt x="34" y="54"/>
                  </a:cubicBezTo>
                  <a:cubicBezTo>
                    <a:pt x="34" y="51"/>
                    <a:pt x="34" y="51"/>
                    <a:pt x="34" y="51"/>
                  </a:cubicBezTo>
                  <a:cubicBezTo>
                    <a:pt x="45" y="47"/>
                    <a:pt x="52" y="37"/>
                    <a:pt x="52" y="26"/>
                  </a:cubicBezTo>
                  <a:cubicBezTo>
                    <a:pt x="52" y="12"/>
                    <a:pt x="40" y="0"/>
                    <a:pt x="2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0" name="Freeform 6">
              <a:extLst>
                <a:ext uri="{FF2B5EF4-FFF2-40B4-BE49-F238E27FC236}">
                  <a16:creationId xmlns:a16="http://schemas.microsoft.com/office/drawing/2014/main" id="{2BD81083-F62E-4346-8DE5-D4B5A24702F9}"/>
                </a:ext>
              </a:extLst>
            </p:cNvPr>
            <p:cNvSpPr>
              <a:spLocks/>
            </p:cNvSpPr>
            <p:nvPr/>
          </p:nvSpPr>
          <p:spPr bwMode="auto">
            <a:xfrm>
              <a:off x="6777992" y="3767574"/>
              <a:ext cx="52819" cy="27799"/>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1" name="Freeform 7">
              <a:extLst>
                <a:ext uri="{FF2B5EF4-FFF2-40B4-BE49-F238E27FC236}">
                  <a16:creationId xmlns:a16="http://schemas.microsoft.com/office/drawing/2014/main" id="{7D2BA4BC-43B1-2A41-AC2B-AA3E9DADB21C}"/>
                </a:ext>
              </a:extLst>
            </p:cNvPr>
            <p:cNvSpPr>
              <a:spLocks/>
            </p:cNvSpPr>
            <p:nvPr/>
          </p:nvSpPr>
          <p:spPr bwMode="auto">
            <a:xfrm>
              <a:off x="6752972" y="3714755"/>
              <a:ext cx="105637" cy="2502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2" name="Freeform 8">
              <a:extLst>
                <a:ext uri="{FF2B5EF4-FFF2-40B4-BE49-F238E27FC236}">
                  <a16:creationId xmlns:a16="http://schemas.microsoft.com/office/drawing/2014/main" id="{0D027421-D2B3-6846-85D0-04B26B2EAF08}"/>
                </a:ext>
              </a:extLst>
            </p:cNvPr>
            <p:cNvSpPr>
              <a:spLocks/>
            </p:cNvSpPr>
            <p:nvPr/>
          </p:nvSpPr>
          <p:spPr bwMode="auto">
            <a:xfrm>
              <a:off x="6791890" y="3208813"/>
              <a:ext cx="25020" cy="80618"/>
            </a:xfrm>
            <a:custGeom>
              <a:avLst/>
              <a:gdLst>
                <a:gd name="T0" fmla="*/ 2 w 4"/>
                <a:gd name="T1" fmla="*/ 12 h 12"/>
                <a:gd name="T2" fmla="*/ 4 w 4"/>
                <a:gd name="T3" fmla="*/ 10 h 12"/>
                <a:gd name="T4" fmla="*/ 4 w 4"/>
                <a:gd name="T5" fmla="*/ 2 h 12"/>
                <a:gd name="T6" fmla="*/ 2 w 4"/>
                <a:gd name="T7" fmla="*/ 0 h 12"/>
                <a:gd name="T8" fmla="*/ 0 w 4"/>
                <a:gd name="T9" fmla="*/ 2 h 12"/>
                <a:gd name="T10" fmla="*/ 0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3" y="12"/>
                    <a:pt x="4" y="11"/>
                    <a:pt x="4" y="10"/>
                  </a:cubicBezTo>
                  <a:cubicBezTo>
                    <a:pt x="4" y="2"/>
                    <a:pt x="4" y="2"/>
                    <a:pt x="4" y="2"/>
                  </a:cubicBezTo>
                  <a:cubicBezTo>
                    <a:pt x="4" y="1"/>
                    <a:pt x="3" y="0"/>
                    <a:pt x="2" y="0"/>
                  </a:cubicBezTo>
                  <a:cubicBezTo>
                    <a:pt x="1" y="0"/>
                    <a:pt x="0" y="1"/>
                    <a:pt x="0" y="2"/>
                  </a:cubicBezTo>
                  <a:cubicBezTo>
                    <a:pt x="0" y="10"/>
                    <a:pt x="0" y="10"/>
                    <a:pt x="0" y="10"/>
                  </a:cubicBezTo>
                  <a:cubicBezTo>
                    <a:pt x="0" y="11"/>
                    <a:pt x="1" y="12"/>
                    <a:pt x="2"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3" name="Freeform 9">
              <a:extLst>
                <a:ext uri="{FF2B5EF4-FFF2-40B4-BE49-F238E27FC236}">
                  <a16:creationId xmlns:a16="http://schemas.microsoft.com/office/drawing/2014/main" id="{FE0824CD-B8A1-0D44-B40A-1AEE1981FBB9}"/>
                </a:ext>
              </a:extLst>
            </p:cNvPr>
            <p:cNvSpPr>
              <a:spLocks/>
            </p:cNvSpPr>
            <p:nvPr/>
          </p:nvSpPr>
          <p:spPr bwMode="auto">
            <a:xfrm>
              <a:off x="7003164" y="3475684"/>
              <a:ext cx="77837" cy="25020"/>
            </a:xfrm>
            <a:custGeom>
              <a:avLst/>
              <a:gdLst>
                <a:gd name="T0" fmla="*/ 10 w 12"/>
                <a:gd name="T1" fmla="*/ 0 h 4"/>
                <a:gd name="T2" fmla="*/ 2 w 12"/>
                <a:gd name="T3" fmla="*/ 0 h 4"/>
                <a:gd name="T4" fmla="*/ 0 w 12"/>
                <a:gd name="T5" fmla="*/ 2 h 4"/>
                <a:gd name="T6" fmla="*/ 2 w 12"/>
                <a:gd name="T7" fmla="*/ 4 h 4"/>
                <a:gd name="T8" fmla="*/ 10 w 12"/>
                <a:gd name="T9" fmla="*/ 4 h 4"/>
                <a:gd name="T10" fmla="*/ 12 w 12"/>
                <a:gd name="T11" fmla="*/ 2 h 4"/>
                <a:gd name="T12" fmla="*/ 10 w 1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0"/>
                  </a:moveTo>
                  <a:cubicBezTo>
                    <a:pt x="2" y="0"/>
                    <a:pt x="2" y="0"/>
                    <a:pt x="2" y="0"/>
                  </a:cubicBezTo>
                  <a:cubicBezTo>
                    <a:pt x="1" y="0"/>
                    <a:pt x="0" y="1"/>
                    <a:pt x="0" y="2"/>
                  </a:cubicBezTo>
                  <a:cubicBezTo>
                    <a:pt x="0" y="3"/>
                    <a:pt x="1" y="4"/>
                    <a:pt x="2" y="4"/>
                  </a:cubicBezTo>
                  <a:cubicBezTo>
                    <a:pt x="10" y="4"/>
                    <a:pt x="10" y="4"/>
                    <a:pt x="10" y="4"/>
                  </a:cubicBezTo>
                  <a:cubicBezTo>
                    <a:pt x="11" y="4"/>
                    <a:pt x="12" y="3"/>
                    <a:pt x="12" y="2"/>
                  </a:cubicBezTo>
                  <a:cubicBezTo>
                    <a:pt x="12" y="1"/>
                    <a:pt x="11"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4" name="Freeform 10">
              <a:extLst>
                <a:ext uri="{FF2B5EF4-FFF2-40B4-BE49-F238E27FC236}">
                  <a16:creationId xmlns:a16="http://schemas.microsoft.com/office/drawing/2014/main" id="{EDCBEDE8-09C9-0043-8F3C-CB7636A2B901}"/>
                </a:ext>
              </a:extLst>
            </p:cNvPr>
            <p:cNvSpPr>
              <a:spLocks/>
            </p:cNvSpPr>
            <p:nvPr/>
          </p:nvSpPr>
          <p:spPr bwMode="auto">
            <a:xfrm>
              <a:off x="6527800" y="3475684"/>
              <a:ext cx="80618" cy="25020"/>
            </a:xfrm>
            <a:custGeom>
              <a:avLst/>
              <a:gdLst>
                <a:gd name="T0" fmla="*/ 10 w 12"/>
                <a:gd name="T1" fmla="*/ 0 h 4"/>
                <a:gd name="T2" fmla="*/ 2 w 12"/>
                <a:gd name="T3" fmla="*/ 0 h 4"/>
                <a:gd name="T4" fmla="*/ 0 w 12"/>
                <a:gd name="T5" fmla="*/ 2 h 4"/>
                <a:gd name="T6" fmla="*/ 2 w 12"/>
                <a:gd name="T7" fmla="*/ 4 h 4"/>
                <a:gd name="T8" fmla="*/ 10 w 12"/>
                <a:gd name="T9" fmla="*/ 4 h 4"/>
                <a:gd name="T10" fmla="*/ 12 w 12"/>
                <a:gd name="T11" fmla="*/ 2 h 4"/>
                <a:gd name="T12" fmla="*/ 10 w 1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0"/>
                  </a:moveTo>
                  <a:cubicBezTo>
                    <a:pt x="2" y="0"/>
                    <a:pt x="2" y="0"/>
                    <a:pt x="2" y="0"/>
                  </a:cubicBezTo>
                  <a:cubicBezTo>
                    <a:pt x="1" y="0"/>
                    <a:pt x="0" y="1"/>
                    <a:pt x="0" y="2"/>
                  </a:cubicBezTo>
                  <a:cubicBezTo>
                    <a:pt x="0" y="3"/>
                    <a:pt x="1" y="4"/>
                    <a:pt x="2" y="4"/>
                  </a:cubicBezTo>
                  <a:cubicBezTo>
                    <a:pt x="10" y="4"/>
                    <a:pt x="10" y="4"/>
                    <a:pt x="10" y="4"/>
                  </a:cubicBezTo>
                  <a:cubicBezTo>
                    <a:pt x="11" y="4"/>
                    <a:pt x="12" y="3"/>
                    <a:pt x="12" y="2"/>
                  </a:cubicBezTo>
                  <a:cubicBezTo>
                    <a:pt x="12" y="1"/>
                    <a:pt x="11"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5" name="Freeform 11">
              <a:extLst>
                <a:ext uri="{FF2B5EF4-FFF2-40B4-BE49-F238E27FC236}">
                  <a16:creationId xmlns:a16="http://schemas.microsoft.com/office/drawing/2014/main" id="{5944C8C5-A38D-5041-84F6-5D9DFBA24582}"/>
                </a:ext>
              </a:extLst>
            </p:cNvPr>
            <p:cNvSpPr>
              <a:spLocks/>
            </p:cNvSpPr>
            <p:nvPr/>
          </p:nvSpPr>
          <p:spPr bwMode="auto">
            <a:xfrm>
              <a:off x="6588958" y="3269971"/>
              <a:ext cx="83397" cy="77837"/>
            </a:xfrm>
            <a:custGeom>
              <a:avLst/>
              <a:gdLst>
                <a:gd name="T0" fmla="*/ 9 w 13"/>
                <a:gd name="T1" fmla="*/ 12 h 12"/>
                <a:gd name="T2" fmla="*/ 10 w 13"/>
                <a:gd name="T3" fmla="*/ 12 h 12"/>
                <a:gd name="T4" fmla="*/ 12 w 13"/>
                <a:gd name="T5" fmla="*/ 12 h 12"/>
                <a:gd name="T6" fmla="*/ 12 w 13"/>
                <a:gd name="T7" fmla="*/ 9 h 12"/>
                <a:gd name="T8" fmla="*/ 3 w 13"/>
                <a:gd name="T9" fmla="*/ 1 h 12"/>
                <a:gd name="T10" fmla="*/ 0 w 13"/>
                <a:gd name="T11" fmla="*/ 1 h 12"/>
                <a:gd name="T12" fmla="*/ 0 w 13"/>
                <a:gd name="T13" fmla="*/ 3 h 12"/>
                <a:gd name="T14" fmla="*/ 9 w 1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9" y="12"/>
                  </a:moveTo>
                  <a:cubicBezTo>
                    <a:pt x="9" y="12"/>
                    <a:pt x="10" y="12"/>
                    <a:pt x="10" y="12"/>
                  </a:cubicBezTo>
                  <a:cubicBezTo>
                    <a:pt x="11" y="12"/>
                    <a:pt x="11" y="12"/>
                    <a:pt x="12" y="12"/>
                  </a:cubicBezTo>
                  <a:cubicBezTo>
                    <a:pt x="13" y="11"/>
                    <a:pt x="13" y="10"/>
                    <a:pt x="12" y="9"/>
                  </a:cubicBezTo>
                  <a:cubicBezTo>
                    <a:pt x="3" y="1"/>
                    <a:pt x="3" y="1"/>
                    <a:pt x="3" y="1"/>
                  </a:cubicBezTo>
                  <a:cubicBezTo>
                    <a:pt x="3" y="0"/>
                    <a:pt x="1" y="0"/>
                    <a:pt x="0" y="1"/>
                  </a:cubicBezTo>
                  <a:cubicBezTo>
                    <a:pt x="0" y="1"/>
                    <a:pt x="0" y="3"/>
                    <a:pt x="0" y="3"/>
                  </a:cubicBezTo>
                  <a:lnTo>
                    <a:pt x="9"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6" name="Freeform 12">
              <a:extLst>
                <a:ext uri="{FF2B5EF4-FFF2-40B4-BE49-F238E27FC236}">
                  <a16:creationId xmlns:a16="http://schemas.microsoft.com/office/drawing/2014/main" id="{FC0231DB-1492-5048-901F-BE975B622612}"/>
                </a:ext>
              </a:extLst>
            </p:cNvPr>
            <p:cNvSpPr>
              <a:spLocks/>
            </p:cNvSpPr>
            <p:nvPr/>
          </p:nvSpPr>
          <p:spPr bwMode="auto">
            <a:xfrm>
              <a:off x="6936446" y="3269971"/>
              <a:ext cx="86178" cy="77837"/>
            </a:xfrm>
            <a:custGeom>
              <a:avLst/>
              <a:gdLst>
                <a:gd name="T0" fmla="*/ 3 w 13"/>
                <a:gd name="T1" fmla="*/ 12 h 12"/>
                <a:gd name="T2" fmla="*/ 4 w 13"/>
                <a:gd name="T3" fmla="*/ 12 h 12"/>
                <a:gd name="T4" fmla="*/ 13 w 13"/>
                <a:gd name="T5" fmla="*/ 3 h 12"/>
                <a:gd name="T6" fmla="*/ 13 w 13"/>
                <a:gd name="T7" fmla="*/ 1 h 12"/>
                <a:gd name="T8" fmla="*/ 10 w 13"/>
                <a:gd name="T9" fmla="*/ 1 h 12"/>
                <a:gd name="T10" fmla="*/ 1 w 13"/>
                <a:gd name="T11" fmla="*/ 9 h 12"/>
                <a:gd name="T12" fmla="*/ 1 w 13"/>
                <a:gd name="T13" fmla="*/ 12 h 12"/>
                <a:gd name="T14" fmla="*/ 3 w 1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3" y="12"/>
                  </a:moveTo>
                  <a:cubicBezTo>
                    <a:pt x="3" y="12"/>
                    <a:pt x="4" y="12"/>
                    <a:pt x="4" y="12"/>
                  </a:cubicBezTo>
                  <a:cubicBezTo>
                    <a:pt x="13" y="3"/>
                    <a:pt x="13" y="3"/>
                    <a:pt x="13" y="3"/>
                  </a:cubicBezTo>
                  <a:cubicBezTo>
                    <a:pt x="13" y="3"/>
                    <a:pt x="13" y="1"/>
                    <a:pt x="13" y="1"/>
                  </a:cubicBezTo>
                  <a:cubicBezTo>
                    <a:pt x="12" y="0"/>
                    <a:pt x="10" y="0"/>
                    <a:pt x="10" y="1"/>
                  </a:cubicBezTo>
                  <a:cubicBezTo>
                    <a:pt x="1" y="9"/>
                    <a:pt x="1" y="9"/>
                    <a:pt x="1" y="9"/>
                  </a:cubicBezTo>
                  <a:cubicBezTo>
                    <a:pt x="0" y="10"/>
                    <a:pt x="0" y="11"/>
                    <a:pt x="1" y="12"/>
                  </a:cubicBezTo>
                  <a:cubicBezTo>
                    <a:pt x="2" y="12"/>
                    <a:pt x="2" y="12"/>
                    <a:pt x="3"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grpSp>
      <p:sp>
        <p:nvSpPr>
          <p:cNvPr id="18" name="Footer Placeholder 4">
            <a:extLst>
              <a:ext uri="{FF2B5EF4-FFF2-40B4-BE49-F238E27FC236}">
                <a16:creationId xmlns:a16="http://schemas.microsoft.com/office/drawing/2014/main" id="{CC13863C-B713-4A4F-ADEB-56DEA918F425}"/>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20" name="Slide Number Placeholder 5">
            <a:extLst>
              <a:ext uri="{FF2B5EF4-FFF2-40B4-BE49-F238E27FC236}">
                <a16:creationId xmlns:a16="http://schemas.microsoft.com/office/drawing/2014/main" id="{EFEADB2E-91E4-134C-A699-4B41B5043A07}"/>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21" name="Footer Placeholder 4">
            <a:extLst>
              <a:ext uri="{FF2B5EF4-FFF2-40B4-BE49-F238E27FC236}">
                <a16:creationId xmlns:a16="http://schemas.microsoft.com/office/drawing/2014/main" id="{C58D225E-49FC-4C56-9D85-EC40C78E7936}"/>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62862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0"/>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algn="l">
              <a:lnSpc>
                <a:spcPct val="90000"/>
              </a:lnSpc>
            </a:pPr>
            <a:r>
              <a:rPr lang="en-US" sz="1800" b="1">
                <a:solidFill>
                  <a:schemeClr val="bg1"/>
                </a:solidFill>
              </a:rPr>
              <a:t>Upgrade backbone</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6"/>
                </a:solidFill>
              </a:defRPr>
            </a:lvl1pPr>
            <a:lvl2pPr marL="342900"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1"/>
            <a:ext cx="4050000" cy="2309999"/>
          </a:xfrm>
        </p:spPr>
        <p:txBody>
          <a:bodyPr lIns="251999" rIns="251999">
            <a:normAutofit/>
          </a:bodyPr>
          <a:lstStyle>
            <a:lvl1pPr marL="134119" indent="-134119">
              <a:lnSpc>
                <a:spcPct val="100000"/>
              </a:lnSpc>
              <a:spcBef>
                <a:spcPts val="0"/>
              </a:spcBef>
              <a:spcAft>
                <a:spcPts val="675"/>
              </a:spcAft>
              <a:buClr>
                <a:schemeClr val="accent6"/>
              </a:buClr>
              <a:tabLst/>
              <a:defRPr sz="1350"/>
            </a:lvl1pPr>
            <a:lvl2pPr marL="514350" indent="-135000">
              <a:lnSpc>
                <a:spcPct val="100000"/>
              </a:lnSpc>
              <a:spcBef>
                <a:spcPts val="0"/>
              </a:spcBef>
              <a:spcAft>
                <a:spcPts val="675"/>
              </a:spcAft>
              <a:buClr>
                <a:schemeClr val="accent6"/>
              </a:buClr>
              <a:tabLst/>
              <a:defRPr sz="1200"/>
            </a:lvl2pPr>
            <a:lvl3pPr marL="857250" indent="-135000">
              <a:lnSpc>
                <a:spcPct val="100000"/>
              </a:lnSpc>
              <a:spcBef>
                <a:spcPts val="0"/>
              </a:spcBef>
              <a:spcAft>
                <a:spcPts val="675"/>
              </a:spcAft>
              <a:buClr>
                <a:schemeClr val="accent6"/>
              </a:buClr>
              <a:tabLst/>
              <a:defRPr sz="1050"/>
            </a:lvl3pPr>
            <a:lvl4pPr marL="1200150" indent="-135000">
              <a:lnSpc>
                <a:spcPct val="100000"/>
              </a:lnSpc>
              <a:spcBef>
                <a:spcPts val="0"/>
              </a:spcBef>
              <a:spcAft>
                <a:spcPts val="675"/>
              </a:spcAft>
              <a:buClr>
                <a:schemeClr val="accent6"/>
              </a:buClr>
              <a:tabLst/>
              <a:defRPr sz="900"/>
            </a:lvl4pPr>
            <a:lvl5pPr marL="1543050" indent="-135000">
              <a:lnSpc>
                <a:spcPct val="100000"/>
              </a:lnSpc>
              <a:spcBef>
                <a:spcPts val="0"/>
              </a:spcBef>
              <a:spcAft>
                <a:spcPts val="675"/>
              </a:spcAft>
              <a:buClr>
                <a:schemeClr val="accent6"/>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triped Right Arrow 20">
            <a:extLst>
              <a:ext uri="{FF2B5EF4-FFF2-40B4-BE49-F238E27FC236}">
                <a16:creationId xmlns:a16="http://schemas.microsoft.com/office/drawing/2014/main" id="{DACC5184-6740-5840-BB10-82C7EA866559}"/>
              </a:ext>
            </a:extLst>
          </p:cNvPr>
          <p:cNvSpPr>
            <a:spLocks noChangeAspect="1"/>
          </p:cNvSpPr>
          <p:nvPr userDrawn="1"/>
        </p:nvSpPr>
        <p:spPr>
          <a:xfrm rot="16200000">
            <a:off x="4170166" y="491722"/>
            <a:ext cx="425669" cy="378000"/>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ooter Placeholder 4">
            <a:extLst>
              <a:ext uri="{FF2B5EF4-FFF2-40B4-BE49-F238E27FC236}">
                <a16:creationId xmlns:a16="http://schemas.microsoft.com/office/drawing/2014/main" id="{990DE6FA-1828-2A4C-8DD6-CB2B984418CC}"/>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88107D31-1825-FC42-9E8C-40274B959F04}"/>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2" name="Footer Placeholder 4">
            <a:extLst>
              <a:ext uri="{FF2B5EF4-FFF2-40B4-BE49-F238E27FC236}">
                <a16:creationId xmlns:a16="http://schemas.microsoft.com/office/drawing/2014/main" id="{028A5BDF-8AEC-49F2-85EB-2C989201414F}"/>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02798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D1518-01CE-5F40-A3DC-F8ED9A0B3FA3}"/>
              </a:ext>
            </a:extLst>
          </p:cNvPr>
          <p:cNvSpPr/>
          <p:nvPr userDrawn="1"/>
        </p:nvSpPr>
        <p:spPr>
          <a:xfrm>
            <a:off x="0" y="0"/>
            <a:ext cx="4572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9999" y="3132000"/>
            <a:ext cx="8784613" cy="828000"/>
          </a:xfrm>
        </p:spPr>
        <p:txBody>
          <a:bodyPr rIns="0" anchor="b" anchorCtr="0"/>
          <a:lstStyle>
            <a:lvl1pPr algn="l">
              <a:defRPr sz="3600"/>
            </a:lvl1pPr>
          </a:lstStyle>
          <a:p>
            <a:r>
              <a:rPr lang="en-US"/>
              <a:t>Click to edit Master title style</a:t>
            </a:r>
          </a:p>
        </p:txBody>
      </p:sp>
      <p:sp>
        <p:nvSpPr>
          <p:cNvPr id="7" name="Picture Placeholder 4">
            <a:extLst>
              <a:ext uri="{FF2B5EF4-FFF2-40B4-BE49-F238E27FC236}">
                <a16:creationId xmlns:a16="http://schemas.microsoft.com/office/drawing/2014/main" id="{7023BDA7-CBB6-8C46-BBE8-B2B4B322C704}"/>
              </a:ext>
            </a:extLst>
          </p:cNvPr>
          <p:cNvSpPr>
            <a:spLocks noGrp="1"/>
          </p:cNvSpPr>
          <p:nvPr>
            <p:ph type="pic" sz="quarter" idx="13"/>
          </p:nvPr>
        </p:nvSpPr>
        <p:spPr>
          <a:xfrm>
            <a:off x="180000" y="180000"/>
            <a:ext cx="8784000" cy="2880000"/>
          </a:xfrm>
          <a:solidFill>
            <a:srgbClr val="F5B4D2"/>
          </a:solidFill>
        </p:spPr>
        <p:txBody>
          <a:bodyPr lIns="72000" tIns="36000">
            <a:normAutofit/>
          </a:bodyPr>
          <a:lstStyle>
            <a:lvl1pPr marL="0" indent="0">
              <a:buNone/>
              <a:defRPr sz="1800">
                <a:solidFill>
                  <a:schemeClr val="accent5"/>
                </a:solidFill>
              </a:defRPr>
            </a:lvl1pPr>
          </a:lstStyle>
          <a:p>
            <a:endParaRPr lang="en-US"/>
          </a:p>
        </p:txBody>
      </p:sp>
      <p:sp>
        <p:nvSpPr>
          <p:cNvPr id="8" name="Footer Placeholder 4">
            <a:extLst>
              <a:ext uri="{FF2B5EF4-FFF2-40B4-BE49-F238E27FC236}">
                <a16:creationId xmlns:a16="http://schemas.microsoft.com/office/drawing/2014/main" id="{35860E11-A53D-AA4E-A833-69ECD92AAD60}"/>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9" name="Slide Number Placeholder 5">
            <a:extLst>
              <a:ext uri="{FF2B5EF4-FFF2-40B4-BE49-F238E27FC236}">
                <a16:creationId xmlns:a16="http://schemas.microsoft.com/office/drawing/2014/main" id="{FA5248E8-0379-934E-9B5B-4F4BA6632ACD}"/>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11" name="Footer Placeholder 4">
            <a:extLst>
              <a:ext uri="{FF2B5EF4-FFF2-40B4-BE49-F238E27FC236}">
                <a16:creationId xmlns:a16="http://schemas.microsoft.com/office/drawing/2014/main" id="{5BCFD69B-BFCC-4D2A-9098-DEE3E14F8926}"/>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274255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novate for the futur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0"/>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7999" tIns="0" rIns="0" bIns="0" rtlCol="0" anchor="ctr" anchorCtr="0"/>
          <a:lstStyle/>
          <a:p>
            <a:pPr algn="l">
              <a:lnSpc>
                <a:spcPct val="90000"/>
              </a:lnSpc>
            </a:pPr>
            <a:r>
              <a:rPr lang="en-US" sz="1800" b="1">
                <a:solidFill>
                  <a:schemeClr val="bg1"/>
                </a:solidFill>
              </a:rPr>
              <a:t>Innovate for the future</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3"/>
                </a:solidFill>
              </a:defRPr>
            </a:lvl1pPr>
            <a:lvl2pPr marL="342900"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1"/>
            <a:ext cx="4050000" cy="2309999"/>
          </a:xfrm>
        </p:spPr>
        <p:txBody>
          <a:bodyPr lIns="251999" rIns="251999">
            <a:normAutofit/>
          </a:bodyPr>
          <a:lstStyle>
            <a:lvl1pPr marL="134119" indent="-134119">
              <a:lnSpc>
                <a:spcPct val="100000"/>
              </a:lnSpc>
              <a:spcBef>
                <a:spcPts val="0"/>
              </a:spcBef>
              <a:spcAft>
                <a:spcPts val="675"/>
              </a:spcAft>
              <a:buClr>
                <a:schemeClr val="accent3"/>
              </a:buClr>
              <a:tabLst/>
              <a:defRPr sz="1350"/>
            </a:lvl1pPr>
            <a:lvl2pPr marL="514350" indent="-135000">
              <a:lnSpc>
                <a:spcPct val="100000"/>
              </a:lnSpc>
              <a:spcBef>
                <a:spcPts val="0"/>
              </a:spcBef>
              <a:spcAft>
                <a:spcPts val="675"/>
              </a:spcAft>
              <a:buClr>
                <a:schemeClr val="accent3"/>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triped Right Arrow 126">
            <a:extLst>
              <a:ext uri="{FF2B5EF4-FFF2-40B4-BE49-F238E27FC236}">
                <a16:creationId xmlns:a16="http://schemas.microsoft.com/office/drawing/2014/main" id="{5D9770AE-EC8D-3A4D-AF7C-A9CFB4A39122}"/>
              </a:ext>
            </a:extLst>
          </p:cNvPr>
          <p:cNvSpPr>
            <a:spLocks noChangeAspect="1"/>
          </p:cNvSpPr>
          <p:nvPr userDrawn="1"/>
        </p:nvSpPr>
        <p:spPr>
          <a:xfrm rot="16200000">
            <a:off x="4117928" y="485507"/>
            <a:ext cx="462925" cy="369737"/>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9" name="Footer Placeholder 4">
            <a:extLst>
              <a:ext uri="{FF2B5EF4-FFF2-40B4-BE49-F238E27FC236}">
                <a16:creationId xmlns:a16="http://schemas.microsoft.com/office/drawing/2014/main" id="{22A1C1A1-267F-514E-9126-AFE13AA53FC1}"/>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A827596F-8230-E348-9069-65022562BABF}"/>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2" name="Footer Placeholder 4">
            <a:extLst>
              <a:ext uri="{FF2B5EF4-FFF2-40B4-BE49-F238E27FC236}">
                <a16:creationId xmlns:a16="http://schemas.microsoft.com/office/drawing/2014/main" id="{DAA6EE46-0607-42BF-A753-CF5C764ACFC0}"/>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98240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ortfolio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9" indent="-134119">
              <a:lnSpc>
                <a:spcPct val="100000"/>
              </a:lnSpc>
              <a:spcBef>
                <a:spcPts val="0"/>
              </a:spcBef>
              <a:spcAft>
                <a:spcPts val="675"/>
              </a:spcAft>
              <a:buClr>
                <a:srgbClr val="2CAFE5"/>
              </a:buClr>
              <a:tabLst/>
              <a:defRPr sz="1350"/>
            </a:lvl1pPr>
            <a:lvl2pPr marL="514350" indent="-135000">
              <a:lnSpc>
                <a:spcPct val="100000"/>
              </a:lnSpc>
              <a:spcBef>
                <a:spcPts val="0"/>
              </a:spcBef>
              <a:spcAft>
                <a:spcPts val="675"/>
              </a:spcAft>
              <a:buClr>
                <a:srgbClr val="2CAFE5"/>
              </a:buClr>
              <a:tabLst/>
              <a:defRPr sz="1200"/>
            </a:lvl2pPr>
            <a:lvl3pPr marL="857250" indent="-135000">
              <a:lnSpc>
                <a:spcPct val="100000"/>
              </a:lnSpc>
              <a:spcBef>
                <a:spcPts val="0"/>
              </a:spcBef>
              <a:spcAft>
                <a:spcPts val="675"/>
              </a:spcAft>
              <a:buClr>
                <a:srgbClr val="2CAFE5"/>
              </a:buClr>
              <a:tabLst/>
              <a:defRPr sz="1050"/>
            </a:lvl3pPr>
            <a:lvl4pPr marL="1200150" indent="-135000">
              <a:lnSpc>
                <a:spcPct val="100000"/>
              </a:lnSpc>
              <a:spcBef>
                <a:spcPts val="0"/>
              </a:spcBef>
              <a:spcAft>
                <a:spcPts val="675"/>
              </a:spcAft>
              <a:buClr>
                <a:srgbClr val="2CAFE5"/>
              </a:buClr>
              <a:tabLst/>
              <a:defRPr sz="900"/>
            </a:lvl4pPr>
            <a:lvl5pPr marL="1543050" indent="-135000">
              <a:lnSpc>
                <a:spcPct val="100000"/>
              </a:lnSpc>
              <a:spcBef>
                <a:spcPts val="0"/>
              </a:spcBef>
              <a:spcAft>
                <a:spcPts val="675"/>
              </a:spcAft>
              <a:buClr>
                <a:srgbClr val="2CAFE5"/>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8"/>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Portfolio</a:t>
            </a:r>
          </a:p>
        </p:txBody>
      </p:sp>
      <p:sp>
        <p:nvSpPr>
          <p:cNvPr id="9" name="Footer Placeholder 4">
            <a:extLst>
              <a:ext uri="{FF2B5EF4-FFF2-40B4-BE49-F238E27FC236}">
                <a16:creationId xmlns:a16="http://schemas.microsoft.com/office/drawing/2014/main" id="{32981183-07BE-9244-8CEA-138D378F6348}"/>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D80B5BA6-0F82-6F43-8FB2-D7BEBAB64F43}"/>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3" name="Footer Placeholder 4">
            <a:extLst>
              <a:ext uri="{FF2B5EF4-FFF2-40B4-BE49-F238E27FC236}">
                <a16:creationId xmlns:a16="http://schemas.microsoft.com/office/drawing/2014/main" id="{BD0DC3F5-C17C-4BE7-925C-4D8DA83BA5B7}"/>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42615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ortfolio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chemeClr val="accent3">
              <a:lumMod val="50000"/>
            </a:schemeClr>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50" indent="-133350">
              <a:lnSpc>
                <a:spcPct val="100000"/>
              </a:lnSpc>
              <a:spcBef>
                <a:spcPts val="0"/>
              </a:spcBef>
              <a:spcAft>
                <a:spcPts val="675"/>
              </a:spcAft>
              <a:buClr>
                <a:schemeClr val="accent3"/>
              </a:buClr>
              <a:tabLst/>
              <a:defRPr sz="1350"/>
            </a:lvl1pPr>
            <a:lvl2pPr marL="239316" indent="-135000">
              <a:lnSpc>
                <a:spcPct val="100000"/>
              </a:lnSpc>
              <a:spcBef>
                <a:spcPts val="0"/>
              </a:spcBef>
              <a:spcAft>
                <a:spcPts val="675"/>
              </a:spcAft>
              <a:buClr>
                <a:schemeClr val="accent3"/>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chemeClr val="accent3">
              <a:lumMod val="50000"/>
            </a:schemeClr>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50" indent="-133350">
              <a:lnSpc>
                <a:spcPct val="100000"/>
              </a:lnSpc>
              <a:spcBef>
                <a:spcPts val="0"/>
              </a:spcBef>
              <a:spcAft>
                <a:spcPts val="675"/>
              </a:spcAft>
              <a:buClr>
                <a:srgbClr val="009BD7"/>
              </a:buClr>
              <a:tabLst/>
              <a:defRPr sz="1350"/>
            </a:lvl1pPr>
            <a:lvl2pPr marL="239316" indent="-135000">
              <a:lnSpc>
                <a:spcPct val="100000"/>
              </a:lnSpc>
              <a:spcBef>
                <a:spcPts val="0"/>
              </a:spcBef>
              <a:spcAft>
                <a:spcPts val="675"/>
              </a:spcAft>
              <a:buClr>
                <a:srgbClr val="009BD7"/>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50" indent="-133350">
              <a:lnSpc>
                <a:spcPct val="100000"/>
              </a:lnSpc>
              <a:spcBef>
                <a:spcPts val="0"/>
              </a:spcBef>
              <a:spcAft>
                <a:spcPts val="675"/>
              </a:spcAft>
              <a:buClr>
                <a:srgbClr val="2CAFE5"/>
              </a:buClr>
              <a:tabLst/>
              <a:defRPr sz="1350"/>
            </a:lvl1pPr>
            <a:lvl2pPr marL="239316" indent="-135000">
              <a:lnSpc>
                <a:spcPct val="100000"/>
              </a:lnSpc>
              <a:spcBef>
                <a:spcPts val="0"/>
              </a:spcBef>
              <a:spcAft>
                <a:spcPts val="675"/>
              </a:spcAft>
              <a:buClr>
                <a:srgbClr val="2CAFE5"/>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16" name="Footer Placeholder 4">
            <a:extLst>
              <a:ext uri="{FF2B5EF4-FFF2-40B4-BE49-F238E27FC236}">
                <a16:creationId xmlns:a16="http://schemas.microsoft.com/office/drawing/2014/main" id="{8E68439A-518D-B741-8D19-1BCC40FCCA69}"/>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8" name="Slide Number Placeholder 5">
            <a:extLst>
              <a:ext uri="{FF2B5EF4-FFF2-40B4-BE49-F238E27FC236}">
                <a16:creationId xmlns:a16="http://schemas.microsoft.com/office/drawing/2014/main" id="{EDEE0E00-2C2F-FB48-9A80-99BC98FAFA6E}"/>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24" name="Footer Placeholder 4">
            <a:extLst>
              <a:ext uri="{FF2B5EF4-FFF2-40B4-BE49-F238E27FC236}">
                <a16:creationId xmlns:a16="http://schemas.microsoft.com/office/drawing/2014/main" id="{A1414F0E-4521-4A8E-8379-019C9D521A44}"/>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03019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nnels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8"/>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Channels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9" indent="-134119">
              <a:lnSpc>
                <a:spcPct val="100000"/>
              </a:lnSpc>
              <a:spcBef>
                <a:spcPts val="0"/>
              </a:spcBef>
              <a:spcAft>
                <a:spcPts val="675"/>
              </a:spcAft>
              <a:buClr>
                <a:srgbClr val="4B8BB5"/>
              </a:buClr>
              <a:tabLst/>
              <a:defRPr sz="1350"/>
            </a:lvl1pPr>
            <a:lvl2pPr marL="514350" indent="-135000">
              <a:lnSpc>
                <a:spcPct val="100000"/>
              </a:lnSpc>
              <a:spcBef>
                <a:spcPts val="0"/>
              </a:spcBef>
              <a:spcAft>
                <a:spcPts val="675"/>
              </a:spcAft>
              <a:buClr>
                <a:srgbClr val="4B8BB5"/>
              </a:buClr>
              <a:tabLst/>
              <a:defRPr sz="1200"/>
            </a:lvl2pPr>
            <a:lvl3pPr marL="857250" indent="-135000">
              <a:lnSpc>
                <a:spcPct val="100000"/>
              </a:lnSpc>
              <a:spcBef>
                <a:spcPts val="0"/>
              </a:spcBef>
              <a:spcAft>
                <a:spcPts val="675"/>
              </a:spcAft>
              <a:buClr>
                <a:srgbClr val="4B8BB5"/>
              </a:buClr>
              <a:tabLst/>
              <a:defRPr sz="1050"/>
            </a:lvl3pPr>
            <a:lvl4pPr marL="1200150" indent="-135000">
              <a:lnSpc>
                <a:spcPct val="100000"/>
              </a:lnSpc>
              <a:spcBef>
                <a:spcPts val="0"/>
              </a:spcBef>
              <a:spcAft>
                <a:spcPts val="675"/>
              </a:spcAft>
              <a:buClr>
                <a:srgbClr val="4B8BB5"/>
              </a:buClr>
              <a:tabLst/>
              <a:defRPr sz="900"/>
            </a:lvl4pPr>
            <a:lvl5pPr marL="1543050" indent="-135000">
              <a:lnSpc>
                <a:spcPct val="100000"/>
              </a:lnSpc>
              <a:spcBef>
                <a:spcPts val="0"/>
              </a:spcBef>
              <a:spcAft>
                <a:spcPts val="675"/>
              </a:spcAft>
              <a:buClr>
                <a:srgbClr val="4B8BB5"/>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B77ABDBC-6393-D749-93A1-4A14F47E4014}"/>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57E131D8-F349-ED4C-B6B9-6B735BA16BA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3" name="Footer Placeholder 4">
            <a:extLst>
              <a:ext uri="{FF2B5EF4-FFF2-40B4-BE49-F238E27FC236}">
                <a16:creationId xmlns:a16="http://schemas.microsoft.com/office/drawing/2014/main" id="{BDA9FEE6-479D-4195-9F1C-27187B8DFA4F}"/>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408438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nnels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rgbClr val="2CAFE5"/>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50" indent="-133350">
              <a:lnSpc>
                <a:spcPct val="100000"/>
              </a:lnSpc>
              <a:spcBef>
                <a:spcPts val="0"/>
              </a:spcBef>
              <a:spcAft>
                <a:spcPts val="675"/>
              </a:spcAft>
              <a:buClr>
                <a:schemeClr val="accent3"/>
              </a:buClr>
              <a:tabLst/>
              <a:defRPr sz="1350"/>
            </a:lvl1pPr>
            <a:lvl2pPr marL="239316" indent="-135000">
              <a:lnSpc>
                <a:spcPct val="100000"/>
              </a:lnSpc>
              <a:spcBef>
                <a:spcPts val="0"/>
              </a:spcBef>
              <a:spcAft>
                <a:spcPts val="675"/>
              </a:spcAft>
              <a:buClr>
                <a:schemeClr val="accent3"/>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rgbClr val="2CAFE5"/>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50" indent="-133350">
              <a:lnSpc>
                <a:spcPct val="100000"/>
              </a:lnSpc>
              <a:spcBef>
                <a:spcPts val="0"/>
              </a:spcBef>
              <a:spcAft>
                <a:spcPts val="675"/>
              </a:spcAft>
              <a:buClr>
                <a:srgbClr val="009BD7"/>
              </a:buClr>
              <a:tabLst/>
              <a:defRPr sz="1350"/>
            </a:lvl1pPr>
            <a:lvl2pPr marL="239316" indent="-135000">
              <a:lnSpc>
                <a:spcPct val="100000"/>
              </a:lnSpc>
              <a:spcBef>
                <a:spcPts val="0"/>
              </a:spcBef>
              <a:spcAft>
                <a:spcPts val="675"/>
              </a:spcAft>
              <a:buClr>
                <a:srgbClr val="009BD7"/>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50" indent="-133350">
              <a:lnSpc>
                <a:spcPct val="100000"/>
              </a:lnSpc>
              <a:spcBef>
                <a:spcPts val="0"/>
              </a:spcBef>
              <a:spcAft>
                <a:spcPts val="675"/>
              </a:spcAft>
              <a:buClr>
                <a:srgbClr val="2CAFE5"/>
              </a:buClr>
              <a:tabLst/>
              <a:defRPr sz="1350"/>
            </a:lvl1pPr>
            <a:lvl2pPr marL="239316" indent="-135000">
              <a:lnSpc>
                <a:spcPct val="100000"/>
              </a:lnSpc>
              <a:spcBef>
                <a:spcPts val="0"/>
              </a:spcBef>
              <a:spcAft>
                <a:spcPts val="675"/>
              </a:spcAft>
              <a:buClr>
                <a:srgbClr val="2CAFE5"/>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16" name="Footer Placeholder 4">
            <a:extLst>
              <a:ext uri="{FF2B5EF4-FFF2-40B4-BE49-F238E27FC236}">
                <a16:creationId xmlns:a16="http://schemas.microsoft.com/office/drawing/2014/main" id="{40DE4F14-B42C-724F-9E8D-03961EB8A0CD}"/>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8" name="Slide Number Placeholder 5">
            <a:extLst>
              <a:ext uri="{FF2B5EF4-FFF2-40B4-BE49-F238E27FC236}">
                <a16:creationId xmlns:a16="http://schemas.microsoft.com/office/drawing/2014/main" id="{C8E68137-4A85-6442-8E37-D98BCFFAFFF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24" name="Footer Placeholder 4">
            <a:extLst>
              <a:ext uri="{FF2B5EF4-FFF2-40B4-BE49-F238E27FC236}">
                <a16:creationId xmlns:a16="http://schemas.microsoft.com/office/drawing/2014/main" id="{C061FFBB-2B4D-414A-8E14-9E96E0B405E9}"/>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404794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eo Expansion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8"/>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Geo Expansion</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9" indent="-134119">
              <a:lnSpc>
                <a:spcPct val="100000"/>
              </a:lnSpc>
              <a:spcBef>
                <a:spcPts val="0"/>
              </a:spcBef>
              <a:spcAft>
                <a:spcPts val="675"/>
              </a:spcAft>
              <a:buClr>
                <a:schemeClr val="accent3">
                  <a:lumMod val="75000"/>
                </a:schemeClr>
              </a:buClr>
              <a:tabLst/>
              <a:defRPr sz="1350"/>
            </a:lvl1pPr>
            <a:lvl2pPr marL="514350" indent="-135000">
              <a:lnSpc>
                <a:spcPct val="100000"/>
              </a:lnSpc>
              <a:spcBef>
                <a:spcPts val="0"/>
              </a:spcBef>
              <a:spcAft>
                <a:spcPts val="675"/>
              </a:spcAft>
              <a:buClr>
                <a:schemeClr val="accent3">
                  <a:lumMod val="75000"/>
                </a:schemeClr>
              </a:buClr>
              <a:tabLst/>
              <a:defRPr sz="1200"/>
            </a:lvl2pPr>
            <a:lvl3pPr marL="857250" indent="-135000">
              <a:lnSpc>
                <a:spcPct val="100000"/>
              </a:lnSpc>
              <a:spcBef>
                <a:spcPts val="0"/>
              </a:spcBef>
              <a:spcAft>
                <a:spcPts val="675"/>
              </a:spcAft>
              <a:buClr>
                <a:schemeClr val="accent3">
                  <a:lumMod val="75000"/>
                </a:schemeClr>
              </a:buClr>
              <a:tabLst/>
              <a:defRPr sz="1050"/>
            </a:lvl3pPr>
            <a:lvl4pPr marL="1200150" indent="-135000">
              <a:lnSpc>
                <a:spcPct val="100000"/>
              </a:lnSpc>
              <a:spcBef>
                <a:spcPts val="0"/>
              </a:spcBef>
              <a:spcAft>
                <a:spcPts val="675"/>
              </a:spcAft>
              <a:buClr>
                <a:schemeClr val="accent3">
                  <a:lumMod val="75000"/>
                </a:schemeClr>
              </a:buClr>
              <a:tabLst/>
              <a:defRPr sz="900"/>
            </a:lvl4pPr>
            <a:lvl5pPr marL="1543050" indent="-135000">
              <a:lnSpc>
                <a:spcPct val="100000"/>
              </a:lnSpc>
              <a:spcBef>
                <a:spcPts val="0"/>
              </a:spcBef>
              <a:spcAft>
                <a:spcPts val="675"/>
              </a:spcAft>
              <a:buClr>
                <a:schemeClr val="accent3">
                  <a:lumMod val="75000"/>
                </a:schemeClr>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502C98BE-8D40-A544-8930-1C83BB8132BD}"/>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223EEE39-FD6A-9F40-88EF-6DD35FF4FC57}"/>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3" name="Footer Placeholder 4">
            <a:extLst>
              <a:ext uri="{FF2B5EF4-FFF2-40B4-BE49-F238E27FC236}">
                <a16:creationId xmlns:a16="http://schemas.microsoft.com/office/drawing/2014/main" id="{D8F27C6A-460D-412A-806B-FDF88770FC75}"/>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35821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eo Expansion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chemeClr val="accent3"/>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50" indent="-133350">
              <a:lnSpc>
                <a:spcPct val="100000"/>
              </a:lnSpc>
              <a:spcBef>
                <a:spcPts val="0"/>
              </a:spcBef>
              <a:spcAft>
                <a:spcPts val="675"/>
              </a:spcAft>
              <a:buClr>
                <a:schemeClr val="accent3"/>
              </a:buClr>
              <a:tabLst/>
              <a:defRPr sz="1350"/>
            </a:lvl1pPr>
            <a:lvl2pPr marL="239316" indent="-135000">
              <a:lnSpc>
                <a:spcPct val="100000"/>
              </a:lnSpc>
              <a:spcBef>
                <a:spcPts val="0"/>
              </a:spcBef>
              <a:spcAft>
                <a:spcPts val="675"/>
              </a:spcAft>
              <a:buClr>
                <a:schemeClr val="accent3"/>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chemeClr val="accent3"/>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50" indent="-133350">
              <a:lnSpc>
                <a:spcPct val="100000"/>
              </a:lnSpc>
              <a:spcBef>
                <a:spcPts val="0"/>
              </a:spcBef>
              <a:spcAft>
                <a:spcPts val="675"/>
              </a:spcAft>
              <a:buClr>
                <a:srgbClr val="009BD7"/>
              </a:buClr>
              <a:tabLst/>
              <a:defRPr sz="1350"/>
            </a:lvl1pPr>
            <a:lvl2pPr marL="239316" indent="-135000">
              <a:lnSpc>
                <a:spcPct val="100000"/>
              </a:lnSpc>
              <a:spcBef>
                <a:spcPts val="0"/>
              </a:spcBef>
              <a:spcAft>
                <a:spcPts val="675"/>
              </a:spcAft>
              <a:buClr>
                <a:srgbClr val="009BD7"/>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50" indent="-133350">
              <a:lnSpc>
                <a:spcPct val="100000"/>
              </a:lnSpc>
              <a:spcBef>
                <a:spcPts val="0"/>
              </a:spcBef>
              <a:spcAft>
                <a:spcPts val="675"/>
              </a:spcAft>
              <a:buClr>
                <a:srgbClr val="2CAFE5"/>
              </a:buClr>
              <a:tabLst/>
              <a:defRPr sz="1350"/>
            </a:lvl1pPr>
            <a:lvl2pPr marL="239316" indent="-135000">
              <a:lnSpc>
                <a:spcPct val="100000"/>
              </a:lnSpc>
              <a:spcBef>
                <a:spcPts val="0"/>
              </a:spcBef>
              <a:spcAft>
                <a:spcPts val="675"/>
              </a:spcAft>
              <a:buClr>
                <a:srgbClr val="2CAFE5"/>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16" name="Footer Placeholder 4">
            <a:extLst>
              <a:ext uri="{FF2B5EF4-FFF2-40B4-BE49-F238E27FC236}">
                <a16:creationId xmlns:a16="http://schemas.microsoft.com/office/drawing/2014/main" id="{7BAE01EA-E4B1-B646-8CDA-62374C44A862}"/>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8" name="Slide Number Placeholder 5">
            <a:extLst>
              <a:ext uri="{FF2B5EF4-FFF2-40B4-BE49-F238E27FC236}">
                <a16:creationId xmlns:a16="http://schemas.microsoft.com/office/drawing/2014/main" id="{FC2D7413-4BC4-D341-A6C1-A1FB4CA84A7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24" name="Footer Placeholder 4">
            <a:extLst>
              <a:ext uri="{FF2B5EF4-FFF2-40B4-BE49-F238E27FC236}">
                <a16:creationId xmlns:a16="http://schemas.microsoft.com/office/drawing/2014/main" id="{EDDC9A7C-2B7C-4298-B4BC-39EBFB5DFB3C}"/>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81836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ablers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8"/>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Enablers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9" indent="-134119">
              <a:lnSpc>
                <a:spcPct val="100000"/>
              </a:lnSpc>
              <a:spcBef>
                <a:spcPts val="0"/>
              </a:spcBef>
              <a:spcAft>
                <a:spcPts val="675"/>
              </a:spcAft>
              <a:buClr>
                <a:schemeClr val="accent3">
                  <a:lumMod val="50000"/>
                </a:schemeClr>
              </a:buClr>
              <a:tabLst/>
              <a:defRPr sz="1350"/>
            </a:lvl1pPr>
            <a:lvl2pPr marL="514350" indent="-135000">
              <a:lnSpc>
                <a:spcPct val="100000"/>
              </a:lnSpc>
              <a:spcBef>
                <a:spcPts val="0"/>
              </a:spcBef>
              <a:spcAft>
                <a:spcPts val="675"/>
              </a:spcAft>
              <a:buClr>
                <a:schemeClr val="accent3">
                  <a:lumMod val="50000"/>
                </a:schemeClr>
              </a:buClr>
              <a:tabLst/>
              <a:defRPr sz="1200"/>
            </a:lvl2pPr>
            <a:lvl3pPr marL="857250" indent="-135000">
              <a:lnSpc>
                <a:spcPct val="100000"/>
              </a:lnSpc>
              <a:spcBef>
                <a:spcPts val="0"/>
              </a:spcBef>
              <a:spcAft>
                <a:spcPts val="675"/>
              </a:spcAft>
              <a:buClr>
                <a:schemeClr val="accent3">
                  <a:lumMod val="50000"/>
                </a:schemeClr>
              </a:buClr>
              <a:tabLst/>
              <a:defRPr sz="1050"/>
            </a:lvl3pPr>
            <a:lvl4pPr marL="1200150" indent="-135000">
              <a:lnSpc>
                <a:spcPct val="100000"/>
              </a:lnSpc>
              <a:spcBef>
                <a:spcPts val="0"/>
              </a:spcBef>
              <a:spcAft>
                <a:spcPts val="675"/>
              </a:spcAft>
              <a:buClr>
                <a:schemeClr val="accent3">
                  <a:lumMod val="50000"/>
                </a:schemeClr>
              </a:buClr>
              <a:tabLst/>
              <a:defRPr sz="900"/>
            </a:lvl4pPr>
            <a:lvl5pPr marL="1543050" indent="-135000">
              <a:lnSpc>
                <a:spcPct val="100000"/>
              </a:lnSpc>
              <a:spcBef>
                <a:spcPts val="0"/>
              </a:spcBef>
              <a:spcAft>
                <a:spcPts val="675"/>
              </a:spcAft>
              <a:buClr>
                <a:schemeClr val="accent3">
                  <a:lumMod val="50000"/>
                </a:schemeClr>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3DE89CCE-A9A0-3F4A-AAA2-F7C0E99F644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7088E02C-E48A-A646-B4D3-2E108FBB94F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13" name="Footer Placeholder 4">
            <a:extLst>
              <a:ext uri="{FF2B5EF4-FFF2-40B4-BE49-F238E27FC236}">
                <a16:creationId xmlns:a16="http://schemas.microsoft.com/office/drawing/2014/main" id="{47AAA81C-AB48-4091-9DCD-CE44974873F3}"/>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51606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ablers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rgbClr val="004A80"/>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50" indent="-133350">
              <a:lnSpc>
                <a:spcPct val="100000"/>
              </a:lnSpc>
              <a:spcBef>
                <a:spcPts val="0"/>
              </a:spcBef>
              <a:spcAft>
                <a:spcPts val="675"/>
              </a:spcAft>
              <a:buClr>
                <a:schemeClr val="accent3"/>
              </a:buClr>
              <a:tabLst/>
              <a:defRPr sz="1350"/>
            </a:lvl1pPr>
            <a:lvl2pPr marL="239316" indent="-135000">
              <a:lnSpc>
                <a:spcPct val="100000"/>
              </a:lnSpc>
              <a:spcBef>
                <a:spcPts val="0"/>
              </a:spcBef>
              <a:spcAft>
                <a:spcPts val="675"/>
              </a:spcAft>
              <a:buClr>
                <a:schemeClr val="accent3"/>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rgbClr val="004A80"/>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50" indent="-133350">
              <a:lnSpc>
                <a:spcPct val="100000"/>
              </a:lnSpc>
              <a:spcBef>
                <a:spcPts val="0"/>
              </a:spcBef>
              <a:spcAft>
                <a:spcPts val="675"/>
              </a:spcAft>
              <a:buClr>
                <a:srgbClr val="009BD7"/>
              </a:buClr>
              <a:tabLst/>
              <a:defRPr sz="1350"/>
            </a:lvl1pPr>
            <a:lvl2pPr marL="239316" indent="-135000">
              <a:lnSpc>
                <a:spcPct val="100000"/>
              </a:lnSpc>
              <a:spcBef>
                <a:spcPts val="0"/>
              </a:spcBef>
              <a:spcAft>
                <a:spcPts val="675"/>
              </a:spcAft>
              <a:buClr>
                <a:srgbClr val="009BD7"/>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50" indent="-133350">
              <a:lnSpc>
                <a:spcPct val="100000"/>
              </a:lnSpc>
              <a:spcBef>
                <a:spcPts val="0"/>
              </a:spcBef>
              <a:spcAft>
                <a:spcPts val="675"/>
              </a:spcAft>
              <a:buClr>
                <a:srgbClr val="2CAFE5"/>
              </a:buClr>
              <a:tabLst/>
              <a:defRPr sz="1350"/>
            </a:lvl1pPr>
            <a:lvl2pPr marL="239316" indent="-135000">
              <a:lnSpc>
                <a:spcPct val="100000"/>
              </a:lnSpc>
              <a:spcBef>
                <a:spcPts val="0"/>
              </a:spcBef>
              <a:spcAft>
                <a:spcPts val="675"/>
              </a:spcAft>
              <a:buClr>
                <a:srgbClr val="2CAFE5"/>
              </a:buClr>
              <a:tabLst/>
              <a:defRPr sz="1200"/>
            </a:lvl2pPr>
            <a:lvl3pPr marL="857250" indent="-135000">
              <a:lnSpc>
                <a:spcPct val="100000"/>
              </a:lnSpc>
              <a:spcBef>
                <a:spcPts val="0"/>
              </a:spcBef>
              <a:spcAft>
                <a:spcPts val="675"/>
              </a:spcAft>
              <a:buClr>
                <a:schemeClr val="accent3"/>
              </a:buClr>
              <a:tabLst/>
              <a:defRPr sz="1050"/>
            </a:lvl3pPr>
            <a:lvl4pPr marL="1200150" indent="-135000">
              <a:lnSpc>
                <a:spcPct val="100000"/>
              </a:lnSpc>
              <a:spcBef>
                <a:spcPts val="0"/>
              </a:spcBef>
              <a:spcAft>
                <a:spcPts val="675"/>
              </a:spcAft>
              <a:buClr>
                <a:schemeClr val="accent3"/>
              </a:buClr>
              <a:tabLst/>
              <a:defRPr sz="900"/>
            </a:lvl4pPr>
            <a:lvl5pPr marL="1543050" indent="-135000">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900" indent="0">
              <a:buNone/>
              <a:defRPr/>
            </a:lvl2pPr>
          </a:lstStyle>
          <a:p>
            <a:pPr lvl="0"/>
            <a:r>
              <a:rPr lang="en-US"/>
              <a:t>Edit Master text styles</a:t>
            </a:r>
          </a:p>
        </p:txBody>
      </p:sp>
      <p:sp>
        <p:nvSpPr>
          <p:cNvPr id="16" name="Footer Placeholder 4">
            <a:extLst>
              <a:ext uri="{FF2B5EF4-FFF2-40B4-BE49-F238E27FC236}">
                <a16:creationId xmlns:a16="http://schemas.microsoft.com/office/drawing/2014/main" id="{B70769E2-B52D-374F-A54C-6CBEF535C264}"/>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18" name="Slide Number Placeholder 5">
            <a:extLst>
              <a:ext uri="{FF2B5EF4-FFF2-40B4-BE49-F238E27FC236}">
                <a16:creationId xmlns:a16="http://schemas.microsoft.com/office/drawing/2014/main" id="{E0A19371-C411-794C-82D6-EB4EE552C280}"/>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24" name="Footer Placeholder 4">
            <a:extLst>
              <a:ext uri="{FF2B5EF4-FFF2-40B4-BE49-F238E27FC236}">
                <a16:creationId xmlns:a16="http://schemas.microsoft.com/office/drawing/2014/main" id="{2C1260DA-DDD9-490F-8DB9-2D2AB3881021}"/>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31143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671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8590430-BF53-314A-89BE-8ED5A9EFCDA3}"/>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3" name="Slide Number Placeholder 5">
            <a:extLst>
              <a:ext uri="{FF2B5EF4-FFF2-40B4-BE49-F238E27FC236}">
                <a16:creationId xmlns:a16="http://schemas.microsoft.com/office/drawing/2014/main" id="{BA22035F-860C-E849-BCD4-2CA450F34BCF}"/>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4" name="Footer Placeholder 4">
            <a:extLst>
              <a:ext uri="{FF2B5EF4-FFF2-40B4-BE49-F238E27FC236}">
                <a16:creationId xmlns:a16="http://schemas.microsoft.com/office/drawing/2014/main" id="{9B2C51D2-684B-46B1-B62D-7501177B3695}"/>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7199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Layout/Gre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999" y="3436155"/>
            <a:ext cx="4392001" cy="828000"/>
          </a:xfrm>
        </p:spPr>
        <p:txBody>
          <a:bodyPr rIns="0" anchor="ctr" anchorCtr="0"/>
          <a:lstStyle>
            <a:lvl1pPr algn="l">
              <a:defRPr sz="3600">
                <a:solidFill>
                  <a:schemeClr val="tx2"/>
                </a:solidFill>
              </a:defRPr>
            </a:lvl1pPr>
          </a:lstStyle>
          <a:p>
            <a:r>
              <a:rPr lang="en-US"/>
              <a:t>Click to edit Master title style</a:t>
            </a:r>
          </a:p>
        </p:txBody>
      </p:sp>
      <p:sp>
        <p:nvSpPr>
          <p:cNvPr id="7" name="Picture Placeholder 4">
            <a:extLst>
              <a:ext uri="{FF2B5EF4-FFF2-40B4-BE49-F238E27FC236}">
                <a16:creationId xmlns:a16="http://schemas.microsoft.com/office/drawing/2014/main" id="{7023BDA7-CBB6-8C46-BBE8-B2B4B322C704}"/>
              </a:ext>
            </a:extLst>
          </p:cNvPr>
          <p:cNvSpPr>
            <a:spLocks noGrp="1"/>
          </p:cNvSpPr>
          <p:nvPr>
            <p:ph type="pic" sz="quarter" idx="13"/>
          </p:nvPr>
        </p:nvSpPr>
        <p:spPr>
          <a:xfrm>
            <a:off x="180000" y="180000"/>
            <a:ext cx="8784000" cy="2880000"/>
          </a:xfrm>
          <a:solidFill>
            <a:schemeClr val="bg2"/>
          </a:solidFill>
        </p:spPr>
        <p:txBody>
          <a:bodyPr lIns="72000" tIns="36000">
            <a:normAutofit/>
          </a:bodyPr>
          <a:lstStyle>
            <a:lvl1pPr marL="0" indent="0">
              <a:buNone/>
              <a:defRPr sz="1800">
                <a:solidFill>
                  <a:schemeClr val="bg1"/>
                </a:solidFill>
              </a:defRPr>
            </a:lvl1pPr>
          </a:lstStyle>
          <a:p>
            <a:endParaRPr lang="en-US"/>
          </a:p>
        </p:txBody>
      </p:sp>
      <p:sp>
        <p:nvSpPr>
          <p:cNvPr id="8" name="Footer Placeholder 4">
            <a:extLst>
              <a:ext uri="{FF2B5EF4-FFF2-40B4-BE49-F238E27FC236}">
                <a16:creationId xmlns:a16="http://schemas.microsoft.com/office/drawing/2014/main" id="{735C4354-95A7-6344-BC09-FF837FD7CDF1}"/>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9" name="Slide Number Placeholder 5">
            <a:extLst>
              <a:ext uri="{FF2B5EF4-FFF2-40B4-BE49-F238E27FC236}">
                <a16:creationId xmlns:a16="http://schemas.microsoft.com/office/drawing/2014/main" id="{45B65E0A-DE9F-5B44-A9CB-E5A654557078}"/>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6" name="Footer Placeholder 4">
            <a:extLst>
              <a:ext uri="{FF2B5EF4-FFF2-40B4-BE49-F238E27FC236}">
                <a16:creationId xmlns:a16="http://schemas.microsoft.com/office/drawing/2014/main" id="{F8417AEC-E0D8-499F-AECD-6081935C985C}"/>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alpha val="75000"/>
                  </a:schemeClr>
                </a:solidFill>
                <a:latin typeface="+mn-lt"/>
                <a:ea typeface="+mn-ea"/>
                <a:cs typeface="+mn-cs"/>
              </a:rPr>
              <a:t>Company confidential • All rights reserved</a:t>
            </a:r>
            <a:endParaRPr lang="en-US" sz="600" kern="1200" spc="20" baseline="0">
              <a:solidFill>
                <a:schemeClr val="bg1">
                  <a:alpha val="75000"/>
                </a:schemeClr>
              </a:solidFill>
              <a:latin typeface="+mn-lt"/>
              <a:ea typeface="+mn-ea"/>
              <a:cs typeface="+mn-cs"/>
            </a:endParaRPr>
          </a:p>
        </p:txBody>
      </p:sp>
    </p:spTree>
    <p:extLst>
      <p:ext uri="{BB962C8B-B14F-4D97-AF65-F5344CB8AC3E}">
        <p14:creationId xmlns:p14="http://schemas.microsoft.com/office/powerpoint/2010/main" val="303414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C7E4C754-8F67-A14E-9EBB-53518DAC8727}"/>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4" name="Slide Number Placeholder 5">
            <a:extLst>
              <a:ext uri="{FF2B5EF4-FFF2-40B4-BE49-F238E27FC236}">
                <a16:creationId xmlns:a16="http://schemas.microsoft.com/office/drawing/2014/main" id="{14A6C322-E40C-2D43-8279-75456B124D53}"/>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5" name="Footer Placeholder 4">
            <a:extLst>
              <a:ext uri="{FF2B5EF4-FFF2-40B4-BE49-F238E27FC236}">
                <a16:creationId xmlns:a16="http://schemas.microsoft.com/office/drawing/2014/main" id="{BDB0B6A6-1EF9-4A50-9367-9519881B8C66}"/>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46941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5732-0143-744F-9300-1F65A679B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3D263-28A0-EB49-9E0D-A8A5C0993B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A9E59B63-7F74-1B4C-B47F-224674E1625A}"/>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5" name="Slide Number Placeholder 5">
            <a:extLst>
              <a:ext uri="{FF2B5EF4-FFF2-40B4-BE49-F238E27FC236}">
                <a16:creationId xmlns:a16="http://schemas.microsoft.com/office/drawing/2014/main" id="{0B925A21-45BF-1F4C-A8EC-2CDCC64B2CA2}"/>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6" name="Footer Placeholder 4">
            <a:extLst>
              <a:ext uri="{FF2B5EF4-FFF2-40B4-BE49-F238E27FC236}">
                <a16:creationId xmlns:a16="http://schemas.microsoft.com/office/drawing/2014/main" id="{E455A237-4523-4386-AA19-DCCDCD4138E4}"/>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29449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descr="2_Agenda slide_ppt_CMYK_2016.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08550" y="217900"/>
            <a:ext cx="2796908" cy="2061736"/>
          </a:xfrm>
          <a:prstGeom prst="rect">
            <a:avLst/>
          </a:prstGeom>
        </p:spPr>
      </p:pic>
      <p:sp>
        <p:nvSpPr>
          <p:cNvPr id="5" name="Title 1"/>
          <p:cNvSpPr>
            <a:spLocks noGrp="1"/>
          </p:cNvSpPr>
          <p:nvPr>
            <p:ph type="ctrTitle"/>
          </p:nvPr>
        </p:nvSpPr>
        <p:spPr>
          <a:xfrm>
            <a:off x="450000" y="1350000"/>
            <a:ext cx="7560000" cy="360000"/>
          </a:xfrm>
          <a:prstGeom prst="rect">
            <a:avLst/>
          </a:prstGeom>
        </p:spPr>
        <p:txBody>
          <a:bodyPr>
            <a:normAutofit/>
          </a:bodyPr>
          <a:lstStyle>
            <a:lvl1pPr algn="l">
              <a:lnSpc>
                <a:spcPct val="100000"/>
              </a:lnSpc>
              <a:buFontTx/>
              <a:buNone/>
              <a:defRPr sz="2000" b="1" i="0">
                <a:solidFill>
                  <a:schemeClr val="tx1"/>
                </a:solidFill>
                <a:latin typeface="Verdana"/>
              </a:defRPr>
            </a:lvl1pPr>
          </a:lstStyle>
          <a:p>
            <a:r>
              <a:rPr lang="da-DK" noProof="0" err="1"/>
              <a:t>Click</a:t>
            </a:r>
            <a:r>
              <a:rPr lang="da-DK" noProof="0"/>
              <a:t> to </a:t>
            </a:r>
            <a:r>
              <a:rPr lang="da-DK" noProof="0" err="1"/>
              <a:t>edit</a:t>
            </a:r>
            <a:r>
              <a:rPr lang="da-DK" noProof="0"/>
              <a:t> Master </a:t>
            </a:r>
            <a:r>
              <a:rPr lang="da-DK" noProof="0" err="1"/>
              <a:t>title</a:t>
            </a:r>
            <a:r>
              <a:rPr lang="da-DK" noProof="0"/>
              <a:t> </a:t>
            </a:r>
            <a:r>
              <a:rPr lang="da-DK" noProof="0" err="1"/>
              <a:t>style</a:t>
            </a:r>
            <a:endParaRPr lang="en-US" noProof="0"/>
          </a:p>
        </p:txBody>
      </p:sp>
      <p:sp>
        <p:nvSpPr>
          <p:cNvPr id="10" name="Text Placeholder 8"/>
          <p:cNvSpPr>
            <a:spLocks noGrp="1"/>
          </p:cNvSpPr>
          <p:nvPr>
            <p:ph type="body" sz="quarter" idx="12"/>
          </p:nvPr>
        </p:nvSpPr>
        <p:spPr>
          <a:xfrm>
            <a:off x="450000" y="1799999"/>
            <a:ext cx="7560000" cy="2880000"/>
          </a:xfrm>
        </p:spPr>
        <p:txBody>
          <a:bodyPr wrap="square"/>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marL="720000" indent="-180000">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sp>
        <p:nvSpPr>
          <p:cNvPr id="7" name="Footer Placeholder 2">
            <a:extLst>
              <a:ext uri="{FF2B5EF4-FFF2-40B4-BE49-F238E27FC236}">
                <a16:creationId xmlns:a16="http://schemas.microsoft.com/office/drawing/2014/main" id="{B77BBAF2-50A7-1643-986A-B94A344D54B4}"/>
              </a:ext>
            </a:extLst>
          </p:cNvPr>
          <p:cNvSpPr>
            <a:spLocks noGrp="1"/>
          </p:cNvSpPr>
          <p:nvPr>
            <p:ph type="ftr" sz="quarter" idx="22"/>
          </p:nvPr>
        </p:nvSpPr>
        <p:spPr>
          <a:xfrm>
            <a:off x="1080000" y="4902889"/>
            <a:ext cx="1491878" cy="107722"/>
          </a:xfrm>
          <a:prstGeom prst="rect">
            <a:avLst/>
          </a:prstGeom>
        </p:spPr>
        <p:txBody>
          <a:bodyPr rIns="36000">
            <a:spAutoFit/>
          </a:bodyPr>
          <a:lstStyle/>
          <a:p>
            <a:pPr>
              <a:defRPr/>
            </a:pPr>
            <a:r>
              <a:rPr lang="en-GB"/>
              <a:t>Copyright © 2019 The LEGO Group </a:t>
            </a:r>
            <a:endParaRPr lang="en-US"/>
          </a:p>
        </p:txBody>
      </p:sp>
      <p:sp>
        <p:nvSpPr>
          <p:cNvPr id="8" name="Slide Number Placeholder 3">
            <a:extLst>
              <a:ext uri="{FF2B5EF4-FFF2-40B4-BE49-F238E27FC236}">
                <a16:creationId xmlns:a16="http://schemas.microsoft.com/office/drawing/2014/main" id="{3C84606A-DAC1-8845-9CB9-C4567884BBDD}"/>
              </a:ext>
            </a:extLst>
          </p:cNvPr>
          <p:cNvSpPr>
            <a:spLocks noGrp="1"/>
          </p:cNvSpPr>
          <p:nvPr>
            <p:ph type="sldNum" sz="quarter" idx="23"/>
          </p:nvPr>
        </p:nvSpPr>
        <p:spPr>
          <a:xfrm>
            <a:off x="450000" y="4770000"/>
            <a:ext cx="542925" cy="373500"/>
          </a:xfrm>
          <a:prstGeom prst="rect">
            <a:avLst/>
          </a:prstGeom>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369771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ing">
    <p:spTree>
      <p:nvGrpSpPr>
        <p:cNvPr id="1" name=""/>
        <p:cNvGrpSpPr/>
        <p:nvPr/>
      </p:nvGrpSpPr>
      <p:grpSpPr>
        <a:xfrm>
          <a:off x="0" y="0"/>
          <a:ext cx="0" cy="0"/>
          <a:chOff x="0" y="0"/>
          <a:chExt cx="0" cy="0"/>
        </a:xfrm>
      </p:grpSpPr>
      <p:pic>
        <p:nvPicPr>
          <p:cNvPr id="9" name="Picture 8" descr="3_Dividing slide_ppt_2016.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13451" y="2827941"/>
            <a:ext cx="2902007" cy="2105537"/>
          </a:xfrm>
          <a:prstGeom prst="rect">
            <a:avLst/>
          </a:prstGeom>
        </p:spPr>
      </p:pic>
      <p:sp>
        <p:nvSpPr>
          <p:cNvPr id="5" name="Title 1"/>
          <p:cNvSpPr>
            <a:spLocks noGrp="1"/>
          </p:cNvSpPr>
          <p:nvPr>
            <p:ph type="ctrTitle"/>
          </p:nvPr>
        </p:nvSpPr>
        <p:spPr>
          <a:xfrm>
            <a:off x="450000" y="1350000"/>
            <a:ext cx="6300000" cy="360000"/>
          </a:xfrm>
          <a:prstGeom prst="rect">
            <a:avLst/>
          </a:prstGeom>
        </p:spPr>
        <p:txBody>
          <a:bodyPr>
            <a:normAutofit/>
          </a:bodyPr>
          <a:lstStyle>
            <a:lvl1pPr algn="l">
              <a:lnSpc>
                <a:spcPct val="100000"/>
              </a:lnSpc>
              <a:buFontTx/>
              <a:buNone/>
              <a:defRPr sz="2000" b="1" i="0" baseline="0">
                <a:solidFill>
                  <a:schemeClr val="tx1"/>
                </a:solidFill>
                <a:latin typeface="Verdana"/>
              </a:defRPr>
            </a:lvl1pPr>
          </a:lstStyle>
          <a:p>
            <a:r>
              <a:rPr lang="da-DK" noProof="0" err="1"/>
              <a:t>Click</a:t>
            </a:r>
            <a:r>
              <a:rPr lang="da-DK" noProof="0"/>
              <a:t> to </a:t>
            </a:r>
            <a:r>
              <a:rPr lang="da-DK" noProof="0" err="1"/>
              <a:t>edit</a:t>
            </a:r>
            <a:r>
              <a:rPr lang="da-DK" noProof="0"/>
              <a:t> Master </a:t>
            </a:r>
            <a:r>
              <a:rPr lang="da-DK" noProof="0" err="1"/>
              <a:t>title</a:t>
            </a:r>
            <a:r>
              <a:rPr lang="da-DK" noProof="0"/>
              <a:t> </a:t>
            </a:r>
            <a:r>
              <a:rPr lang="da-DK" noProof="0" err="1"/>
              <a:t>style</a:t>
            </a:r>
            <a:endParaRPr lang="en-US" noProof="0"/>
          </a:p>
        </p:txBody>
      </p:sp>
      <p:sp>
        <p:nvSpPr>
          <p:cNvPr id="6" name="Text Placeholder 7"/>
          <p:cNvSpPr>
            <a:spLocks noGrp="1"/>
          </p:cNvSpPr>
          <p:nvPr>
            <p:ph type="body" sz="quarter" idx="12"/>
          </p:nvPr>
        </p:nvSpPr>
        <p:spPr>
          <a:xfrm>
            <a:off x="450000" y="1799999"/>
            <a:ext cx="6300000" cy="2880000"/>
          </a:xfrm>
        </p:spPr>
        <p:txBody>
          <a:bodyPr wrap="square"/>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sp>
        <p:nvSpPr>
          <p:cNvPr id="2" name="Footer Placeholder 1"/>
          <p:cNvSpPr>
            <a:spLocks noGrp="1"/>
          </p:cNvSpPr>
          <p:nvPr>
            <p:ph type="ftr" sz="quarter" idx="13"/>
          </p:nvPr>
        </p:nvSpPr>
        <p:spPr>
          <a:xfrm>
            <a:off x="1080000" y="4902889"/>
            <a:ext cx="1466230" cy="107722"/>
          </a:xfrm>
          <a:prstGeom prst="rect">
            <a:avLst/>
          </a:prstGeom>
        </p:spPr>
        <p:txBody>
          <a:bodyPr/>
          <a:lstStyle/>
          <a:p>
            <a:pPr>
              <a:defRPr/>
            </a:pPr>
            <a:r>
              <a:rPr lang="en-GB"/>
              <a:t>Copyright © 2019 The LEGO Group</a:t>
            </a:r>
            <a:endParaRPr lang="en-US"/>
          </a:p>
        </p:txBody>
      </p:sp>
      <p:sp>
        <p:nvSpPr>
          <p:cNvPr id="3" name="Slide Number Placeholder 2"/>
          <p:cNvSpPr>
            <a:spLocks noGrp="1"/>
          </p:cNvSpPr>
          <p:nvPr>
            <p:ph type="sldNum" sz="quarter" idx="14"/>
          </p:nvPr>
        </p:nvSpPr>
        <p:spPr>
          <a:xfrm>
            <a:off x="450000" y="4770000"/>
            <a:ext cx="542925" cy="373500"/>
          </a:xfrm>
          <a:prstGeom prst="rect">
            <a:avLst/>
          </a:prstGeom>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170830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Text CV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5" name="Text Placeholder 6"/>
          <p:cNvSpPr>
            <a:spLocks noGrp="1"/>
          </p:cNvSpPr>
          <p:nvPr>
            <p:ph type="body" sz="quarter" idx="12"/>
          </p:nvPr>
        </p:nvSpPr>
        <p:spPr>
          <a:xfrm>
            <a:off x="450000" y="810000"/>
            <a:ext cx="7560000" cy="3870000"/>
          </a:xfrm>
        </p:spPr>
        <p:txBody>
          <a:bodyPr wrap="square"/>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13" name="Picture 12" descr="4_LEGO_ppt-configuration_201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4631" y="3837385"/>
            <a:ext cx="783484" cy="1138740"/>
          </a:xfrm>
          <a:prstGeom prst="rect">
            <a:avLst/>
          </a:prstGeom>
        </p:spPr>
      </p:pic>
      <p:pic>
        <p:nvPicPr>
          <p:cNvPr id="12" name="Picture 56" descr="LEGO_LOGO_ppt_15x15mm.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2">
            <a:extLst>
              <a:ext uri="{FF2B5EF4-FFF2-40B4-BE49-F238E27FC236}">
                <a16:creationId xmlns:a16="http://schemas.microsoft.com/office/drawing/2014/main" id="{21B28498-862D-8E4D-A897-5F4615DA0D12}"/>
              </a:ext>
            </a:extLst>
          </p:cNvPr>
          <p:cNvSpPr>
            <a:spLocks noGrp="1"/>
          </p:cNvSpPr>
          <p:nvPr>
            <p:ph type="ftr" sz="quarter" idx="22"/>
          </p:nvPr>
        </p:nvSpPr>
        <p:spPr>
          <a:xfrm>
            <a:off x="1080000" y="4902889"/>
            <a:ext cx="1455527" cy="107722"/>
          </a:xfrm>
          <a:prstGeom prst="rect">
            <a:avLst/>
          </a:prstGeom>
        </p:spPr>
        <p:txBody>
          <a:bodyPr rIns="0"/>
          <a:lstStyle/>
          <a:p>
            <a:pPr>
              <a:defRPr/>
            </a:pPr>
            <a:r>
              <a:rPr lang="en-GB"/>
              <a:t>Copyright © 2019 The LEGO Group </a:t>
            </a:r>
            <a:endParaRPr lang="en-US"/>
          </a:p>
        </p:txBody>
      </p:sp>
      <p:sp>
        <p:nvSpPr>
          <p:cNvPr id="9" name="Slide Number Placeholder 3">
            <a:extLst>
              <a:ext uri="{FF2B5EF4-FFF2-40B4-BE49-F238E27FC236}">
                <a16:creationId xmlns:a16="http://schemas.microsoft.com/office/drawing/2014/main" id="{1ACA2596-6B8F-0849-8BCC-7035CF1B5D14}"/>
              </a:ext>
            </a:extLst>
          </p:cNvPr>
          <p:cNvSpPr>
            <a:spLocks noGrp="1"/>
          </p:cNvSpPr>
          <p:nvPr>
            <p:ph type="sldNum" sz="quarter" idx="23"/>
          </p:nvPr>
        </p:nvSpPr>
        <p:spPr>
          <a:xfrm>
            <a:off x="450000" y="4770000"/>
            <a:ext cx="542925" cy="373500"/>
          </a:xfrm>
          <a:prstGeom prst="rect">
            <a:avLst/>
          </a:prstGeom>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168502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Text/Content no CVI">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50000"/>
          </a:xfrm>
        </p:spPr>
        <p:txBody>
          <a:bodyPr/>
          <a:lstStyle/>
          <a:p>
            <a:r>
              <a:rPr lang="da-DK"/>
              <a:t>Click to edit Master title style</a:t>
            </a:r>
            <a:endParaRPr lang="en-US"/>
          </a:p>
        </p:txBody>
      </p:sp>
      <p:sp>
        <p:nvSpPr>
          <p:cNvPr id="6" name="Content Placeholder 11"/>
          <p:cNvSpPr>
            <a:spLocks noGrp="1"/>
          </p:cNvSpPr>
          <p:nvPr>
            <p:ph sz="quarter" idx="21"/>
          </p:nvPr>
        </p:nvSpPr>
        <p:spPr>
          <a:xfrm>
            <a:off x="450000" y="810000"/>
            <a:ext cx="8460000" cy="3870000"/>
          </a:xfrm>
        </p:spPr>
        <p:txBody>
          <a:bodyPr wrap="square"/>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endParaRPr lang="en-US" noProof="0"/>
          </a:p>
        </p:txBody>
      </p:sp>
      <p:pic>
        <p:nvPicPr>
          <p:cNvPr id="11"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22"/>
          </p:nvPr>
        </p:nvSpPr>
        <p:spPr>
          <a:xfrm>
            <a:off x="1080000" y="4902889"/>
            <a:ext cx="1455527" cy="107722"/>
          </a:xfrm>
          <a:prstGeom prst="rect">
            <a:avLst/>
          </a:prstGeom>
        </p:spPr>
        <p:txBody>
          <a:bodyPr rIns="0"/>
          <a:lstStyle/>
          <a:p>
            <a:pPr>
              <a:defRPr/>
            </a:pPr>
            <a:r>
              <a:rPr lang="en-GB"/>
              <a:t>Copyright © 2019 The LEGO Group </a:t>
            </a:r>
            <a:endParaRPr lang="en-US"/>
          </a:p>
        </p:txBody>
      </p:sp>
      <p:sp>
        <p:nvSpPr>
          <p:cNvPr id="4" name="Slide Number Placeholder 3"/>
          <p:cNvSpPr>
            <a:spLocks noGrp="1"/>
          </p:cNvSpPr>
          <p:nvPr>
            <p:ph type="sldNum" sz="quarter" idx="23"/>
          </p:nvPr>
        </p:nvSpPr>
        <p:spPr>
          <a:xfrm>
            <a:off x="450000" y="4770000"/>
            <a:ext cx="542925" cy="373500"/>
          </a:xfrm>
          <a:prstGeom prst="rect">
            <a:avLst/>
          </a:prstGeom>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168462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5" name="Picture Placeholder 4"/>
          <p:cNvSpPr>
            <a:spLocks noGrp="1"/>
          </p:cNvSpPr>
          <p:nvPr>
            <p:ph type="pic" sz="quarter" idx="16"/>
          </p:nvPr>
        </p:nvSpPr>
        <p:spPr>
          <a:xfrm>
            <a:off x="4770000" y="810000"/>
            <a:ext cx="4140000" cy="3870000"/>
          </a:xfrm>
        </p:spPr>
        <p:txBody>
          <a:bodyPr wrap="square">
            <a:noAutofit/>
          </a:bodyPr>
          <a:lstStyle/>
          <a:p>
            <a:pPr lvl="0"/>
            <a:r>
              <a:rPr lang="da-DK" noProof="0"/>
              <a:t>Drag </a:t>
            </a:r>
            <a:r>
              <a:rPr lang="da-DK" noProof="0" err="1"/>
              <a:t>picture</a:t>
            </a:r>
            <a:r>
              <a:rPr lang="da-DK" noProof="0"/>
              <a:t> to placeholder or </a:t>
            </a:r>
            <a:r>
              <a:rPr lang="da-DK" noProof="0" err="1"/>
              <a:t>click</a:t>
            </a:r>
            <a:r>
              <a:rPr lang="da-DK" noProof="0"/>
              <a:t> </a:t>
            </a:r>
            <a:r>
              <a:rPr lang="da-DK" noProof="0" err="1"/>
              <a:t>icon</a:t>
            </a:r>
            <a:r>
              <a:rPr lang="da-DK" noProof="0"/>
              <a:t> to </a:t>
            </a:r>
            <a:r>
              <a:rPr lang="da-DK" noProof="0" err="1"/>
              <a:t>add</a:t>
            </a:r>
            <a:endParaRPr lang="en-US" noProof="0"/>
          </a:p>
        </p:txBody>
      </p:sp>
      <p:sp>
        <p:nvSpPr>
          <p:cNvPr id="7" name="Text Placeholder 2"/>
          <p:cNvSpPr>
            <a:spLocks noGrp="1"/>
          </p:cNvSpPr>
          <p:nvPr>
            <p:ph type="body" sz="quarter" idx="18"/>
          </p:nvPr>
        </p:nvSpPr>
        <p:spPr>
          <a:xfrm>
            <a:off x="450000" y="810000"/>
            <a:ext cx="4140000" cy="3870000"/>
          </a:xfrm>
        </p:spPr>
        <p:txBody>
          <a:bodyPr wrap="square"/>
          <a:lstStyle>
            <a:lvl1pPr>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9"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19"/>
          </p:nvPr>
        </p:nvSpPr>
        <p:spPr>
          <a:xfrm>
            <a:off x="1080000" y="4902889"/>
            <a:ext cx="1466230" cy="107722"/>
          </a:xfrm>
          <a:prstGeom prst="rect">
            <a:avLst/>
          </a:prstGeom>
        </p:spPr>
        <p:txBody>
          <a:bodyPr/>
          <a:lstStyle/>
          <a:p>
            <a:pPr>
              <a:defRPr/>
            </a:pPr>
            <a:r>
              <a:rPr lang="en-GB"/>
              <a:t>Copyright © 2019 The LEGO Group</a:t>
            </a:r>
            <a:endParaRPr lang="en-US"/>
          </a:p>
        </p:txBody>
      </p:sp>
      <p:sp>
        <p:nvSpPr>
          <p:cNvPr id="4" name="Slide Number Placeholder 3"/>
          <p:cNvSpPr>
            <a:spLocks noGrp="1"/>
          </p:cNvSpPr>
          <p:nvPr>
            <p:ph type="sldNum" sz="quarter" idx="20"/>
          </p:nvPr>
        </p:nvSpPr>
        <p:spPr>
          <a:xfrm>
            <a:off x="450000" y="4770000"/>
            <a:ext cx="542925" cy="373500"/>
          </a:xfrm>
          <a:prstGeom prst="rect">
            <a:avLst/>
          </a:prstGeom>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10225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6" name="Text Placeholder 2"/>
          <p:cNvSpPr>
            <a:spLocks noGrp="1"/>
          </p:cNvSpPr>
          <p:nvPr>
            <p:ph type="body" sz="quarter" idx="18"/>
          </p:nvPr>
        </p:nvSpPr>
        <p:spPr>
          <a:xfrm>
            <a:off x="450000" y="810000"/>
            <a:ext cx="4140000" cy="3870000"/>
          </a:xfrm>
        </p:spPr>
        <p:txBody>
          <a:bodyPr wrap="square"/>
          <a:lstStyle>
            <a:lvl1pPr>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sp>
        <p:nvSpPr>
          <p:cNvPr id="7" name="Content Placeholder 2"/>
          <p:cNvSpPr>
            <a:spLocks noGrp="1"/>
          </p:cNvSpPr>
          <p:nvPr>
            <p:ph sz="quarter" idx="19"/>
          </p:nvPr>
        </p:nvSpPr>
        <p:spPr>
          <a:xfrm>
            <a:off x="4770000" y="810000"/>
            <a:ext cx="4140000" cy="3870000"/>
          </a:xfrm>
        </p:spPr>
        <p:txBody>
          <a:bodyPr wrap="square"/>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9"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20"/>
          </p:nvPr>
        </p:nvSpPr>
        <p:spPr>
          <a:xfrm>
            <a:off x="1080000" y="4902889"/>
            <a:ext cx="1466230" cy="107722"/>
          </a:xfrm>
          <a:prstGeom prst="rect">
            <a:avLst/>
          </a:prstGeom>
        </p:spPr>
        <p:txBody>
          <a:bodyPr/>
          <a:lstStyle/>
          <a:p>
            <a:pPr>
              <a:defRPr/>
            </a:pPr>
            <a:r>
              <a:rPr lang="en-GB"/>
              <a:t>Copyright © 2019 The LEGO Group</a:t>
            </a:r>
            <a:endParaRPr lang="en-US"/>
          </a:p>
        </p:txBody>
      </p:sp>
      <p:sp>
        <p:nvSpPr>
          <p:cNvPr id="4" name="Slide Number Placeholder 3"/>
          <p:cNvSpPr>
            <a:spLocks noGrp="1"/>
          </p:cNvSpPr>
          <p:nvPr>
            <p:ph type="sldNum" sz="quarter" idx="21"/>
          </p:nvPr>
        </p:nvSpPr>
        <p:spPr>
          <a:xfrm>
            <a:off x="450000" y="4770000"/>
            <a:ext cx="542925" cy="373500"/>
          </a:xfrm>
          <a:prstGeom prst="rect">
            <a:avLst/>
          </a:prstGeom>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241748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5" name="Picture Placeholder 4"/>
          <p:cNvSpPr>
            <a:spLocks noGrp="1"/>
          </p:cNvSpPr>
          <p:nvPr>
            <p:ph type="pic" sz="quarter" idx="16"/>
          </p:nvPr>
        </p:nvSpPr>
        <p:spPr>
          <a:xfrm>
            <a:off x="4770000" y="810000"/>
            <a:ext cx="4140000" cy="1890000"/>
          </a:xfrm>
        </p:spPr>
        <p:txBody>
          <a:bodyPr wrap="square">
            <a:noAutofit/>
          </a:bodyPr>
          <a:lstStyle/>
          <a:p>
            <a:pPr lvl="0"/>
            <a:r>
              <a:rPr lang="da-DK" noProof="0"/>
              <a:t>Drag </a:t>
            </a:r>
            <a:r>
              <a:rPr lang="da-DK" noProof="0" err="1"/>
              <a:t>picture</a:t>
            </a:r>
            <a:r>
              <a:rPr lang="da-DK" noProof="0"/>
              <a:t> to placeholder or </a:t>
            </a:r>
            <a:r>
              <a:rPr lang="da-DK" noProof="0" err="1"/>
              <a:t>click</a:t>
            </a:r>
            <a:r>
              <a:rPr lang="da-DK" noProof="0"/>
              <a:t> </a:t>
            </a:r>
            <a:r>
              <a:rPr lang="da-DK" noProof="0" err="1"/>
              <a:t>icon</a:t>
            </a:r>
            <a:r>
              <a:rPr lang="da-DK" noProof="0"/>
              <a:t> to </a:t>
            </a:r>
            <a:r>
              <a:rPr lang="da-DK" noProof="0" err="1"/>
              <a:t>add</a:t>
            </a:r>
            <a:endParaRPr lang="en-US" noProof="0"/>
          </a:p>
        </p:txBody>
      </p:sp>
      <p:sp>
        <p:nvSpPr>
          <p:cNvPr id="6" name="Picture Placeholder 8"/>
          <p:cNvSpPr>
            <a:spLocks noGrp="1"/>
          </p:cNvSpPr>
          <p:nvPr>
            <p:ph type="pic" sz="quarter" idx="17"/>
          </p:nvPr>
        </p:nvSpPr>
        <p:spPr>
          <a:xfrm>
            <a:off x="4770000" y="2790000"/>
            <a:ext cx="4140000" cy="1890000"/>
          </a:xfrm>
        </p:spPr>
        <p:txBody>
          <a:bodyPr wrap="square">
            <a:noAutofit/>
          </a:bodyPr>
          <a:lstStyle/>
          <a:p>
            <a:pPr lvl="0"/>
            <a:r>
              <a:rPr lang="da-DK" noProof="0"/>
              <a:t>Drag picture to placeholder or click icon to add</a:t>
            </a:r>
            <a:endParaRPr lang="en-US" noProof="0"/>
          </a:p>
        </p:txBody>
      </p:sp>
      <p:sp>
        <p:nvSpPr>
          <p:cNvPr id="8" name="Text Placeholder 2"/>
          <p:cNvSpPr>
            <a:spLocks noGrp="1"/>
          </p:cNvSpPr>
          <p:nvPr>
            <p:ph type="body" sz="quarter" idx="18"/>
          </p:nvPr>
        </p:nvSpPr>
        <p:spPr>
          <a:xfrm>
            <a:off x="450000" y="810000"/>
            <a:ext cx="4140000" cy="3870000"/>
          </a:xfrm>
        </p:spPr>
        <p:txBody>
          <a:bodyPr wrap="square"/>
          <a:lstStyle>
            <a:lvl1pPr>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10"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19"/>
          </p:nvPr>
        </p:nvSpPr>
        <p:spPr>
          <a:xfrm>
            <a:off x="1080000" y="4902889"/>
            <a:ext cx="1466230" cy="107722"/>
          </a:xfrm>
          <a:prstGeom prst="rect">
            <a:avLst/>
          </a:prstGeom>
        </p:spPr>
        <p:txBody>
          <a:bodyPr/>
          <a:lstStyle/>
          <a:p>
            <a:pPr>
              <a:defRPr/>
            </a:pPr>
            <a:r>
              <a:rPr lang="en-GB"/>
              <a:t>Copyright © 2019 The LEGO Group</a:t>
            </a:r>
            <a:endParaRPr lang="en-US"/>
          </a:p>
        </p:txBody>
      </p:sp>
      <p:sp>
        <p:nvSpPr>
          <p:cNvPr id="4" name="Slide Number Placeholder 3"/>
          <p:cNvSpPr>
            <a:spLocks noGrp="1"/>
          </p:cNvSpPr>
          <p:nvPr>
            <p:ph type="sldNum" sz="quarter" idx="20"/>
          </p:nvPr>
        </p:nvSpPr>
        <p:spPr>
          <a:xfrm>
            <a:off x="450000" y="4770000"/>
            <a:ext cx="542925" cy="373500"/>
          </a:xfrm>
          <a:prstGeom prst="rect">
            <a:avLst/>
          </a:prstGeom>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152087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50000"/>
          </a:xfrm>
        </p:spPr>
        <p:txBody>
          <a:bodyPr/>
          <a:lstStyle/>
          <a:p>
            <a:r>
              <a:rPr lang="da-DK"/>
              <a:t>Click to edit Master title style</a:t>
            </a:r>
            <a:endParaRPr lang="en-US"/>
          </a:p>
        </p:txBody>
      </p:sp>
      <p:sp>
        <p:nvSpPr>
          <p:cNvPr id="6" name="Text Placeholder 2"/>
          <p:cNvSpPr>
            <a:spLocks noGrp="1"/>
          </p:cNvSpPr>
          <p:nvPr>
            <p:ph type="body" sz="quarter" idx="18"/>
          </p:nvPr>
        </p:nvSpPr>
        <p:spPr>
          <a:xfrm>
            <a:off x="450000" y="810000"/>
            <a:ext cx="4140000" cy="4050000"/>
          </a:xfrm>
        </p:spPr>
        <p:txBody>
          <a:bodyPr wrap="square"/>
          <a:lstStyle>
            <a:lvl1pPr>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sp>
        <p:nvSpPr>
          <p:cNvPr id="7" name="Content Placeholder 2"/>
          <p:cNvSpPr>
            <a:spLocks noGrp="1"/>
          </p:cNvSpPr>
          <p:nvPr>
            <p:ph sz="quarter" idx="19"/>
          </p:nvPr>
        </p:nvSpPr>
        <p:spPr>
          <a:xfrm>
            <a:off x="4770000" y="810000"/>
            <a:ext cx="4140000" cy="1888331"/>
          </a:xfrm>
        </p:spPr>
        <p:txBody>
          <a:bodyPr wrap="square"/>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sp>
        <p:nvSpPr>
          <p:cNvPr id="8" name="Content Placeholder 6"/>
          <p:cNvSpPr>
            <a:spLocks noGrp="1"/>
          </p:cNvSpPr>
          <p:nvPr>
            <p:ph sz="quarter" idx="20"/>
          </p:nvPr>
        </p:nvSpPr>
        <p:spPr>
          <a:xfrm>
            <a:off x="4770000" y="2790000"/>
            <a:ext cx="4140000" cy="1890000"/>
          </a:xfrm>
        </p:spPr>
        <p:txBody>
          <a:bodyPr wrap="square"/>
          <a:lstStyle/>
          <a:p>
            <a:pPr lvl="0"/>
            <a:r>
              <a:rPr lang="da-DK" noProof="0" err="1"/>
              <a:t>Click</a:t>
            </a:r>
            <a:r>
              <a:rPr lang="da-DK" noProof="0"/>
              <a:t> to </a:t>
            </a:r>
            <a:r>
              <a:rPr lang="da-DK" noProof="0" err="1"/>
              <a:t>edit</a:t>
            </a:r>
            <a:r>
              <a:rPr lang="da-DK" noProof="0"/>
              <a:t> Master </a:t>
            </a:r>
            <a:r>
              <a:rPr lang="da-DK" noProof="0" err="1"/>
              <a:t>text</a:t>
            </a:r>
            <a:r>
              <a:rPr lang="da-DK" noProof="0"/>
              <a:t> </a:t>
            </a:r>
            <a:r>
              <a:rPr lang="da-DK" noProof="0" err="1"/>
              <a:t>styles</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en-US" noProof="0"/>
          </a:p>
        </p:txBody>
      </p:sp>
      <p:pic>
        <p:nvPicPr>
          <p:cNvPr id="10"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21"/>
          </p:nvPr>
        </p:nvSpPr>
        <p:spPr>
          <a:xfrm>
            <a:off x="1080000" y="4902889"/>
            <a:ext cx="1466230" cy="107722"/>
          </a:xfrm>
          <a:prstGeom prst="rect">
            <a:avLst/>
          </a:prstGeom>
        </p:spPr>
        <p:txBody>
          <a:bodyPr/>
          <a:lstStyle/>
          <a:p>
            <a:pPr>
              <a:defRPr/>
            </a:pPr>
            <a:r>
              <a:rPr lang="en-GB"/>
              <a:t>Copyright © 2019 The LEGO Group</a:t>
            </a:r>
            <a:endParaRPr lang="en-US"/>
          </a:p>
        </p:txBody>
      </p:sp>
      <p:sp>
        <p:nvSpPr>
          <p:cNvPr id="4" name="Slide Number Placeholder 3"/>
          <p:cNvSpPr>
            <a:spLocks noGrp="1"/>
          </p:cNvSpPr>
          <p:nvPr>
            <p:ph type="sldNum" sz="quarter" idx="22"/>
          </p:nvPr>
        </p:nvSpPr>
        <p:spPr>
          <a:xfrm>
            <a:off x="450000" y="4770000"/>
            <a:ext cx="542925" cy="373500"/>
          </a:xfrm>
          <a:prstGeom prst="rect">
            <a:avLst/>
          </a:prstGeom>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3338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253" y="519113"/>
            <a:ext cx="3132000" cy="1620000"/>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487431" y="2340000"/>
            <a:ext cx="3132000" cy="22680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5D68AD80-B46E-5D42-A2C3-1B83BA5DB35E}"/>
              </a:ext>
            </a:extLst>
          </p:cNvPr>
          <p:cNvSpPr>
            <a:spLocks noGrp="1"/>
          </p:cNvSpPr>
          <p:nvPr>
            <p:ph type="pic" sz="quarter" idx="14"/>
          </p:nvPr>
        </p:nvSpPr>
        <p:spPr>
          <a:xfrm>
            <a:off x="4103688" y="519113"/>
            <a:ext cx="5040312" cy="4105275"/>
          </a:xfrm>
          <a:solidFill>
            <a:schemeClr val="accent3">
              <a:lumMod val="20000"/>
              <a:lumOff val="80000"/>
            </a:schemeClr>
          </a:solidFill>
        </p:spPr>
        <p:txBody>
          <a:bodyPr lIns="72000" tIns="36000">
            <a:normAutofit/>
          </a:bodyPr>
          <a:lstStyle>
            <a:lvl1pPr marL="0" indent="0">
              <a:buNone/>
              <a:defRPr sz="1800">
                <a:solidFill>
                  <a:schemeClr val="accent3"/>
                </a:solidFill>
              </a:defRPr>
            </a:lvl1pPr>
          </a:lstStyle>
          <a:p>
            <a:endParaRPr lang="en-US"/>
          </a:p>
        </p:txBody>
      </p:sp>
      <p:sp>
        <p:nvSpPr>
          <p:cNvPr id="9" name="Footer Placeholder 4">
            <a:extLst>
              <a:ext uri="{FF2B5EF4-FFF2-40B4-BE49-F238E27FC236}">
                <a16:creationId xmlns:a16="http://schemas.microsoft.com/office/drawing/2014/main" id="{216F5D46-A92C-3B48-B0FE-B6A73C07E32E}"/>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10" name="Slide Number Placeholder 5">
            <a:extLst>
              <a:ext uri="{FF2B5EF4-FFF2-40B4-BE49-F238E27FC236}">
                <a16:creationId xmlns:a16="http://schemas.microsoft.com/office/drawing/2014/main" id="{2180E76D-9B47-054E-AB35-99C43EEA21A7}"/>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7" name="Footer Placeholder 4">
            <a:extLst>
              <a:ext uri="{FF2B5EF4-FFF2-40B4-BE49-F238E27FC236}">
                <a16:creationId xmlns:a16="http://schemas.microsoft.com/office/drawing/2014/main" id="{2AD20A06-D5E3-4858-9157-3D99A521ACBF}"/>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154774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50000"/>
          </a:xfrm>
        </p:spPr>
        <p:txBody>
          <a:bodyPr/>
          <a:lstStyle/>
          <a:p>
            <a:r>
              <a:rPr lang="da-DK"/>
              <a:t>Click to edit Master title style</a:t>
            </a:r>
            <a:endParaRPr lang="en-US"/>
          </a:p>
        </p:txBody>
      </p:sp>
      <p:sp>
        <p:nvSpPr>
          <p:cNvPr id="5" name="Text Placeholder 2"/>
          <p:cNvSpPr>
            <a:spLocks noGrp="1"/>
          </p:cNvSpPr>
          <p:nvPr>
            <p:ph type="body" sz="quarter" idx="18"/>
          </p:nvPr>
        </p:nvSpPr>
        <p:spPr>
          <a:xfrm>
            <a:off x="450000" y="810000"/>
            <a:ext cx="8460000" cy="3870000"/>
          </a:xfrm>
        </p:spPr>
        <p:txBody>
          <a:bodyPr wrap="square" numCol="2" spcCol="180000"/>
          <a:lstStyle>
            <a:lvl1pPr>
              <a:defRPr/>
            </a:lvl1p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endParaRPr lang="en-US" noProof="0"/>
          </a:p>
        </p:txBody>
      </p:sp>
      <p:pic>
        <p:nvPicPr>
          <p:cNvPr id="10"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19"/>
          </p:nvPr>
        </p:nvSpPr>
        <p:spPr>
          <a:xfrm>
            <a:off x="1080000" y="4902889"/>
            <a:ext cx="1466230" cy="107722"/>
          </a:xfrm>
          <a:prstGeom prst="rect">
            <a:avLst/>
          </a:prstGeom>
        </p:spPr>
        <p:txBody>
          <a:bodyPr/>
          <a:lstStyle/>
          <a:p>
            <a:pPr>
              <a:defRPr/>
            </a:pPr>
            <a:r>
              <a:rPr lang="en-GB"/>
              <a:t>Copyright © 2019 The LEGO Group</a:t>
            </a:r>
            <a:endParaRPr lang="en-US"/>
          </a:p>
        </p:txBody>
      </p:sp>
      <p:sp>
        <p:nvSpPr>
          <p:cNvPr id="4" name="Slide Number Placeholder 3"/>
          <p:cNvSpPr>
            <a:spLocks noGrp="1"/>
          </p:cNvSpPr>
          <p:nvPr>
            <p:ph type="sldNum" sz="quarter" idx="20"/>
          </p:nvPr>
        </p:nvSpPr>
        <p:spPr>
          <a:xfrm>
            <a:off x="450000" y="4770000"/>
            <a:ext cx="542925" cy="373500"/>
          </a:xfrm>
          <a:prstGeom prst="rect">
            <a:avLst/>
          </a:prstGeom>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263148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50000"/>
          </a:xfrm>
        </p:spPr>
        <p:txBody>
          <a:bodyPr/>
          <a:lstStyle/>
          <a:p>
            <a:r>
              <a:rPr lang="da-DK"/>
              <a:t>Click to edit Master title style</a:t>
            </a:r>
            <a:endParaRPr lang="en-US"/>
          </a:p>
        </p:txBody>
      </p:sp>
      <p:pic>
        <p:nvPicPr>
          <p:cNvPr id="10" name="Picture 56" descr="LEGO_LOGO_ppt_15x15mm.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06800" y="180000"/>
            <a:ext cx="404636" cy="4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p:cNvSpPr>
            <a:spLocks/>
          </p:cNvSpPr>
          <p:nvPr userDrawn="1"/>
        </p:nvSpPr>
        <p:spPr>
          <a:xfrm>
            <a:off x="2610000" y="810000"/>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a:spLocks/>
          </p:cNvSpPr>
          <p:nvPr userDrawn="1"/>
        </p:nvSpPr>
        <p:spPr>
          <a:xfrm>
            <a:off x="2610000" y="2834165"/>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a:spLocks/>
          </p:cNvSpPr>
          <p:nvPr userDrawn="1"/>
        </p:nvSpPr>
        <p:spPr>
          <a:xfrm>
            <a:off x="4770000" y="810000"/>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a:spLocks/>
          </p:cNvSpPr>
          <p:nvPr userDrawn="1"/>
        </p:nvSpPr>
        <p:spPr>
          <a:xfrm>
            <a:off x="4770000" y="2834165"/>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a:spLocks/>
          </p:cNvSpPr>
          <p:nvPr userDrawn="1"/>
        </p:nvSpPr>
        <p:spPr>
          <a:xfrm>
            <a:off x="6930000" y="810000"/>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a:spLocks/>
          </p:cNvSpPr>
          <p:nvPr userDrawn="1"/>
        </p:nvSpPr>
        <p:spPr>
          <a:xfrm>
            <a:off x="6930000" y="2834165"/>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a:spLocks/>
          </p:cNvSpPr>
          <p:nvPr userDrawn="1"/>
        </p:nvSpPr>
        <p:spPr>
          <a:xfrm>
            <a:off x="450000" y="810000"/>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a:spLocks/>
          </p:cNvSpPr>
          <p:nvPr userDrawn="1"/>
        </p:nvSpPr>
        <p:spPr>
          <a:xfrm>
            <a:off x="450000" y="2834165"/>
            <a:ext cx="1980000" cy="1890471"/>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a:xfrm>
            <a:off x="1080000" y="4902889"/>
            <a:ext cx="1466230" cy="107722"/>
          </a:xfrm>
          <a:prstGeom prst="rect">
            <a:avLst/>
          </a:prstGeom>
        </p:spPr>
        <p:txBody>
          <a:bodyPr/>
          <a:lstStyle/>
          <a:p>
            <a:pPr>
              <a:defRPr/>
            </a:pPr>
            <a:r>
              <a:rPr lang="en-GB"/>
              <a:t>Copyright © 2019 The LEGO Group</a:t>
            </a:r>
            <a:endParaRPr lang="en-US"/>
          </a:p>
        </p:txBody>
      </p:sp>
      <p:sp>
        <p:nvSpPr>
          <p:cNvPr id="4" name="Slide Number Placeholder 3"/>
          <p:cNvSpPr>
            <a:spLocks noGrp="1"/>
          </p:cNvSpPr>
          <p:nvPr>
            <p:ph type="sldNum" sz="quarter" idx="11"/>
          </p:nvPr>
        </p:nvSpPr>
        <p:spPr>
          <a:xfrm>
            <a:off x="450000" y="4770000"/>
            <a:ext cx="542925" cy="373500"/>
          </a:xfrm>
          <a:prstGeom prst="rect">
            <a:avLst/>
          </a:prstGeom>
        </p:spPr>
        <p:txBody>
          <a:body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28568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9" y="1194"/>
          <a:ext cx="1587" cy="119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194"/>
                        <a:ext cx="1587" cy="1190"/>
                      </a:xfrm>
                      <a:prstGeom prst="rect">
                        <a:avLst/>
                      </a:prstGeom>
                    </p:spPr>
                  </p:pic>
                </p:oleObj>
              </mc:Fallback>
            </mc:AlternateContent>
          </a:graphicData>
        </a:graphic>
      </p:graphicFrame>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0" y="0"/>
            <a:ext cx="9135880" cy="5143500"/>
          </a:xfrm>
          <a:prstGeom prst="rect">
            <a:avLst/>
          </a:prstGeom>
        </p:spPr>
      </p:pic>
      <p:sp>
        <p:nvSpPr>
          <p:cNvPr id="9" name="Document type" hidden="1"/>
          <p:cNvSpPr txBox="1">
            <a:spLocks noChangeArrowheads="1"/>
          </p:cNvSpPr>
          <p:nvPr/>
        </p:nvSpPr>
        <p:spPr bwMode="auto">
          <a:xfrm>
            <a:off x="471488" y="3899275"/>
            <a:ext cx="3679170" cy="21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a:latin typeface="+mn-lt"/>
              </a:rPr>
              <a:t>Document type</a:t>
            </a:r>
          </a:p>
        </p:txBody>
      </p:sp>
      <p:sp>
        <p:nvSpPr>
          <p:cNvPr id="10" name="Date" hidden="1"/>
          <p:cNvSpPr txBox="1">
            <a:spLocks noChangeArrowheads="1"/>
          </p:cNvSpPr>
          <p:nvPr/>
        </p:nvSpPr>
        <p:spPr bwMode="auto">
          <a:xfrm>
            <a:off x="471488" y="4154386"/>
            <a:ext cx="3679170" cy="21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a:latin typeface="+mn-lt"/>
              </a:rPr>
              <a:t>Date</a:t>
            </a:r>
          </a:p>
        </p:txBody>
      </p:sp>
      <p:sp>
        <p:nvSpPr>
          <p:cNvPr id="13314" name="Rectangle 1026"/>
          <p:cNvSpPr>
            <a:spLocks noGrp="1" noChangeArrowheads="1"/>
          </p:cNvSpPr>
          <p:nvPr>
            <p:ph type="ctrTitle"/>
          </p:nvPr>
        </p:nvSpPr>
        <p:spPr>
          <a:xfrm>
            <a:off x="471491" y="2129749"/>
            <a:ext cx="3957637" cy="738664"/>
          </a:xfrm>
          <a:prstGeom prst="rect">
            <a:avLst/>
          </a:prstGeom>
        </p:spPr>
        <p:txBody>
          <a:bodyPr wrap="square" anchor="t">
            <a:spAutoFit/>
          </a:bodyPr>
          <a:lstStyle>
            <a:lvl1pPr>
              <a:defRPr sz="2400" b="1" baseline="0">
                <a:solidFill>
                  <a:schemeClr val="tx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a:xfrm>
            <a:off x="471491" y="3118559"/>
            <a:ext cx="3957637" cy="215444"/>
          </a:xfrm>
          <a:prstGeom prst="rect">
            <a:avLst/>
          </a:prstGeom>
        </p:spPr>
        <p:txBody>
          <a:bodyPr wrap="square">
            <a:spAutoFit/>
          </a:bodyPr>
          <a:lstStyle>
            <a:lvl1pPr>
              <a:defRPr sz="1400" baseline="0">
                <a:latin typeface="+mn-lt"/>
                <a:ea typeface="+mn-ea"/>
              </a:defRPr>
            </a:lvl1pPr>
          </a:lstStyle>
          <a:p>
            <a:pPr lvl="0"/>
            <a:r>
              <a:rPr lang="en-US" noProof="0"/>
              <a:t>Click to edit Master subtitle style</a:t>
            </a:r>
          </a:p>
        </p:txBody>
      </p:sp>
    </p:spTree>
    <p:extLst>
      <p:ext uri="{BB962C8B-B14F-4D97-AF65-F5344CB8AC3E}">
        <p14:creationId xmlns:p14="http://schemas.microsoft.com/office/powerpoint/2010/main" val="394036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347" imgH="346" progId="TCLayout.ActiveDocument.1">
                  <p:embed/>
                </p:oleObj>
              </mc:Choice>
              <mc:Fallback>
                <p:oleObj name="think-cell Slide" r:id="rId3" imgW="347" imgH="346" progId="TCLayout.ActiveDocument.1">
                  <p:embed/>
                  <p:pic>
                    <p:nvPicPr>
                      <p:cNvPr id="4" name="Object 3" hidden="1"/>
                      <p:cNvPicPr/>
                      <p:nvPr/>
                    </p:nvPicPr>
                    <p:blipFill>
                      <a:blip r:embed="rId4"/>
                      <a:stretch>
                        <a:fillRect/>
                      </a:stretch>
                    </p:blipFill>
                    <p:spPr>
                      <a:xfrm>
                        <a:off x="1192" y="1192"/>
                        <a:ext cx="1190" cy="1190"/>
                      </a:xfrm>
                      <a:prstGeom prst="rect">
                        <a:avLst/>
                      </a:prstGeom>
                    </p:spPr>
                  </p:pic>
                </p:oleObj>
              </mc:Fallback>
            </mc:AlternateContent>
          </a:graphicData>
        </a:graphic>
      </p:graphicFrame>
      <p:sp>
        <p:nvSpPr>
          <p:cNvPr id="2" name="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854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Cov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450000" y="2790000"/>
            <a:ext cx="5400000" cy="1890000"/>
          </a:xfrm>
          <a:prstGeom prst="rect">
            <a:avLst/>
          </a:prstGeom>
        </p:spPr>
        <p:txBody>
          <a:bodyPr lIns="0" tIns="0" rIns="0" bIns="0">
            <a:normAutofit/>
          </a:bodyPr>
          <a:lstStyle>
            <a:lvl1pPr marL="0" indent="0">
              <a:lnSpc>
                <a:spcPct val="110000"/>
              </a:lnSpc>
              <a:spcBef>
                <a:spcPts val="600"/>
              </a:spcBef>
              <a:buFontTx/>
              <a:buNone/>
              <a:defRPr sz="1400" b="1" i="0" u="none" baseline="0">
                <a:solidFill>
                  <a:schemeClr val="tx1"/>
                </a:solidFill>
                <a:latin typeface="Verdana"/>
              </a:defRPr>
            </a:lvl1pPr>
            <a:lvl2pPr marL="0" indent="0">
              <a:lnSpc>
                <a:spcPct val="110000"/>
              </a:lnSpc>
              <a:spcBef>
                <a:spcPts val="600"/>
              </a:spcBef>
              <a:buFontTx/>
              <a:buNone/>
              <a:defRPr sz="1400" b="1" i="0" u="none">
                <a:solidFill>
                  <a:schemeClr val="tx1"/>
                </a:solidFill>
                <a:latin typeface="Verdana"/>
              </a:defRPr>
            </a:lvl2pPr>
            <a:lvl3pPr marL="0" indent="0">
              <a:lnSpc>
                <a:spcPct val="110000"/>
              </a:lnSpc>
              <a:spcBef>
                <a:spcPts val="600"/>
              </a:spcBef>
              <a:buFontTx/>
              <a:buNone/>
              <a:defRPr sz="1400" b="1" i="0" u="none" baseline="0">
                <a:solidFill>
                  <a:schemeClr val="tx1"/>
                </a:solidFill>
                <a:latin typeface="Verdana"/>
              </a:defRPr>
            </a:lvl3pPr>
            <a:lvl4pPr marL="0" indent="0">
              <a:lnSpc>
                <a:spcPct val="110000"/>
              </a:lnSpc>
              <a:spcBef>
                <a:spcPts val="600"/>
              </a:spcBef>
              <a:buFontTx/>
              <a:buNone/>
              <a:defRPr sz="1400" b="1" i="0" u="none" baseline="0">
                <a:solidFill>
                  <a:schemeClr val="tx1"/>
                </a:solidFill>
                <a:latin typeface="Verdana"/>
              </a:defRPr>
            </a:lvl4pPr>
            <a:lvl5pPr marL="0" indent="0">
              <a:lnSpc>
                <a:spcPct val="110000"/>
              </a:lnSpc>
              <a:buFontTx/>
              <a:buNone/>
              <a:defRPr sz="1400" b="1">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0" name="Title 1"/>
          <p:cNvSpPr>
            <a:spLocks noGrp="1"/>
          </p:cNvSpPr>
          <p:nvPr>
            <p:ph type="ctrTitle"/>
          </p:nvPr>
        </p:nvSpPr>
        <p:spPr>
          <a:xfrm>
            <a:off x="450000" y="2340000"/>
            <a:ext cx="5400000" cy="360000"/>
          </a:xfrm>
          <a:prstGeom prst="rect">
            <a:avLst/>
          </a:prstGeom>
        </p:spPr>
        <p:txBody>
          <a:bodyPr lIns="0" tIns="0" rIns="0" bIns="0" anchor="b" anchorCtr="0">
            <a:normAutofit/>
          </a:bodyPr>
          <a:lstStyle>
            <a:lvl1pPr algn="l">
              <a:lnSpc>
                <a:spcPct val="100000"/>
              </a:lnSpc>
              <a:buFontTx/>
              <a:buNone/>
              <a:defRPr sz="2200" b="1" i="0" baseline="0">
                <a:solidFill>
                  <a:schemeClr val="tx1"/>
                </a:solidFill>
                <a:latin typeface="Verdana"/>
              </a:defRPr>
            </a:lvl1pPr>
          </a:lstStyle>
          <a:p>
            <a:r>
              <a:rPr lang="en-US" noProof="0"/>
              <a:t>Click to edit Master title style</a:t>
            </a:r>
          </a:p>
        </p:txBody>
      </p:sp>
    </p:spTree>
    <p:extLst>
      <p:ext uri="{BB962C8B-B14F-4D97-AF65-F5344CB8AC3E}">
        <p14:creationId xmlns:p14="http://schemas.microsoft.com/office/powerpoint/2010/main" val="153998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B10A8E5-6016-4EA2-A169-2947D895CDA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DB10A8E5-6016-4EA2-A169-2947D895CDA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238ED0B-DC82-4BBE-9353-B90DE82D55A9}"/>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C8C37A69-D088-4DE0-B79B-8738FC8C1A1A}"/>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356065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Text/Content no CVI">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50000"/>
          </a:xfrm>
        </p:spPr>
        <p:txBody>
          <a:bodyPr/>
          <a:lstStyle/>
          <a:p>
            <a:r>
              <a:rPr lang="da-DK"/>
              <a:t>Click to edit Master title style</a:t>
            </a:r>
            <a:endParaRPr lang="en-US"/>
          </a:p>
        </p:txBody>
      </p:sp>
      <p:sp>
        <p:nvSpPr>
          <p:cNvPr id="6" name="Content Placeholder 11"/>
          <p:cNvSpPr>
            <a:spLocks noGrp="1"/>
          </p:cNvSpPr>
          <p:nvPr>
            <p:ph sz="quarter" idx="21"/>
          </p:nvPr>
        </p:nvSpPr>
        <p:spPr>
          <a:xfrm>
            <a:off x="450000" y="810000"/>
            <a:ext cx="8460000" cy="3870000"/>
          </a:xfrm>
          <a:prstGeom prst="rect">
            <a:avLst/>
          </a:prstGeom>
        </p:spPr>
        <p:txBody>
          <a:bodyPr wrap="square"/>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endParaRPr lang="en-US" noProof="0"/>
          </a:p>
        </p:txBody>
      </p:sp>
      <p:sp>
        <p:nvSpPr>
          <p:cNvPr id="3" name="Footer Placeholder 2"/>
          <p:cNvSpPr>
            <a:spLocks noGrp="1"/>
          </p:cNvSpPr>
          <p:nvPr>
            <p:ph type="ftr" sz="quarter" idx="22"/>
          </p:nvPr>
        </p:nvSpPr>
        <p:spPr>
          <a:xfrm>
            <a:off x="6955514" y="4842879"/>
            <a:ext cx="1440000" cy="92333"/>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r>
              <a:rPr lang="en-GB"/>
              <a:t>Copyright © 2019 The LEGO Group   •</a:t>
            </a:r>
            <a:endParaRPr lang="en-US"/>
          </a:p>
        </p:txBody>
      </p:sp>
      <p:sp>
        <p:nvSpPr>
          <p:cNvPr id="4" name="Slide Number Placeholder 3"/>
          <p:cNvSpPr>
            <a:spLocks noGrp="1"/>
          </p:cNvSpPr>
          <p:nvPr>
            <p:ph type="sldNum" sz="quarter" idx="23"/>
          </p:nvPr>
        </p:nvSpPr>
        <p:spPr>
          <a:xfrm>
            <a:off x="8463375" y="4842879"/>
            <a:ext cx="216000" cy="92333"/>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fld id="{59C479F0-10A2-9F40-AAC5-129E45E74B8F}" type="slidenum">
              <a:rPr lang="en-US" smtClean="0"/>
              <a:pPr>
                <a:defRPr/>
              </a:pPr>
              <a:t>‹#›</a:t>
            </a:fld>
            <a:endParaRPr lang="en-US"/>
          </a:p>
        </p:txBody>
      </p:sp>
      <p:sp>
        <p:nvSpPr>
          <p:cNvPr id="7" name="Footer Placeholder 4">
            <a:extLst>
              <a:ext uri="{FF2B5EF4-FFF2-40B4-BE49-F238E27FC236}">
                <a16:creationId xmlns:a16="http://schemas.microsoft.com/office/drawing/2014/main" id="{CC7ED7B8-0257-46CC-8B9B-956D13FCEC0D}"/>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62049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 - LEGO">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userDrawn="1">
            <p:ph type="body" sz="quarter" idx="12"/>
          </p:nvPr>
        </p:nvSpPr>
        <p:spPr>
          <a:xfrm>
            <a:off x="450000" y="2790000"/>
            <a:ext cx="5400000" cy="1890000"/>
          </a:xfrm>
          <a:prstGeom prst="rect">
            <a:avLst/>
          </a:prstGeom>
        </p:spPr>
        <p:txBody>
          <a:bodyPr lIns="0" tIns="0" rIns="0" bIns="0">
            <a:normAutofit/>
          </a:bodyPr>
          <a:lstStyle>
            <a:lvl1pPr marL="0" indent="0">
              <a:lnSpc>
                <a:spcPct val="110000"/>
              </a:lnSpc>
              <a:spcBef>
                <a:spcPts val="600"/>
              </a:spcBef>
              <a:buFontTx/>
              <a:buNone/>
              <a:defRPr sz="1400" b="1" i="0" u="none" baseline="0">
                <a:solidFill>
                  <a:schemeClr val="tx2"/>
                </a:solidFill>
                <a:latin typeface="+mn-lt"/>
              </a:defRPr>
            </a:lvl1pPr>
            <a:lvl2pPr marL="0" indent="0">
              <a:lnSpc>
                <a:spcPct val="110000"/>
              </a:lnSpc>
              <a:spcBef>
                <a:spcPts val="600"/>
              </a:spcBef>
              <a:buFontTx/>
              <a:buNone/>
              <a:defRPr sz="1400" b="1" i="0" u="none">
                <a:solidFill>
                  <a:schemeClr val="tx2"/>
                </a:solidFill>
                <a:latin typeface="+mn-lt"/>
              </a:defRPr>
            </a:lvl2pPr>
            <a:lvl3pPr marL="0" indent="0">
              <a:lnSpc>
                <a:spcPct val="110000"/>
              </a:lnSpc>
              <a:spcBef>
                <a:spcPts val="600"/>
              </a:spcBef>
              <a:buFontTx/>
              <a:buNone/>
              <a:defRPr sz="1400" b="1" i="0" u="none" baseline="0">
                <a:solidFill>
                  <a:schemeClr val="tx2"/>
                </a:solidFill>
                <a:latin typeface="+mn-lt"/>
              </a:defRPr>
            </a:lvl3pPr>
            <a:lvl4pPr marL="0" indent="0">
              <a:lnSpc>
                <a:spcPct val="110000"/>
              </a:lnSpc>
              <a:spcBef>
                <a:spcPts val="600"/>
              </a:spcBef>
              <a:buFontTx/>
              <a:buNone/>
              <a:defRPr sz="1400" b="1" i="0" u="none" baseline="0">
                <a:solidFill>
                  <a:schemeClr val="tx2"/>
                </a:solidFill>
                <a:latin typeface="+mn-lt"/>
              </a:defRPr>
            </a:lvl4pPr>
            <a:lvl5pPr marL="0" indent="0">
              <a:lnSpc>
                <a:spcPct val="110000"/>
              </a:lnSpc>
              <a:buFontTx/>
              <a:buNone/>
              <a:defRPr sz="1400" b="1">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0" name="Title 1"/>
          <p:cNvSpPr>
            <a:spLocks noGrp="1"/>
          </p:cNvSpPr>
          <p:nvPr userDrawn="1">
            <p:ph type="ctrTitle"/>
          </p:nvPr>
        </p:nvSpPr>
        <p:spPr>
          <a:xfrm>
            <a:off x="450000" y="2340000"/>
            <a:ext cx="5400000" cy="360000"/>
          </a:xfrm>
          <a:prstGeom prst="rect">
            <a:avLst/>
          </a:prstGeom>
        </p:spPr>
        <p:txBody>
          <a:bodyPr lIns="0" tIns="0" rIns="0" bIns="0" anchor="b" anchorCtr="0">
            <a:normAutofit/>
          </a:bodyPr>
          <a:lstStyle>
            <a:lvl1pPr algn="l">
              <a:lnSpc>
                <a:spcPct val="100000"/>
              </a:lnSpc>
              <a:buFontTx/>
              <a:buNone/>
              <a:defRPr sz="2200" b="1" i="0" baseline="0">
                <a:solidFill>
                  <a:schemeClr val="tx2"/>
                </a:solidFill>
                <a:latin typeface="+mj-lt"/>
              </a:defRPr>
            </a:lvl1pPr>
          </a:lstStyle>
          <a:p>
            <a:r>
              <a:rPr lang="en-US" noProof="0"/>
              <a:t>Click to edit Master title style</a:t>
            </a:r>
          </a:p>
        </p:txBody>
      </p:sp>
      <p:sp>
        <p:nvSpPr>
          <p:cNvPr id="63" name="TextBox 62"/>
          <p:cNvSpPr txBox="1">
            <a:spLocks noChangeArrowheads="1"/>
          </p:cNvSpPr>
          <p:nvPr userDrawn="1"/>
        </p:nvSpPr>
        <p:spPr bwMode="auto">
          <a:xfrm>
            <a:off x="9337548" y="903100"/>
            <a:ext cx="1525587" cy="903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fontScale="92500" lnSpcReduction="20000"/>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auto">
              <a:spcBef>
                <a:spcPts val="0"/>
              </a:spcBef>
              <a:spcAft>
                <a:spcPts val="0"/>
              </a:spcAft>
              <a:defRPr/>
            </a:pPr>
            <a:r>
              <a:rPr lang="en-US" sz="1000" b="1" baseline="0">
                <a:solidFill>
                  <a:schemeClr val="bg1">
                    <a:lumMod val="50000"/>
                  </a:schemeClr>
                </a:solidFill>
                <a:ea typeface="+mn-ea"/>
                <a:cs typeface="+mn-cs"/>
              </a:rPr>
              <a:t>TIP: </a:t>
            </a:r>
            <a:r>
              <a:rPr lang="en-US" sz="1000" baseline="0">
                <a:solidFill>
                  <a:schemeClr val="bg1">
                    <a:lumMod val="50000"/>
                  </a:schemeClr>
                </a:solidFill>
                <a:ea typeface="+mn-ea"/>
                <a:cs typeface="+mn-cs"/>
              </a:rPr>
              <a:t>You can change the layout of the slide. Choose the slide in the slide overview, in the left panel, right click on the slide – go to ‘Layouts’ and pick the design you prefer.</a:t>
            </a:r>
          </a:p>
        </p:txBody>
      </p:sp>
      <p:sp>
        <p:nvSpPr>
          <p:cNvPr id="64" name="TextBox 63"/>
          <p:cNvSpPr txBox="1">
            <a:spLocks noChangeArrowheads="1"/>
          </p:cNvSpPr>
          <p:nvPr userDrawn="1"/>
        </p:nvSpPr>
        <p:spPr bwMode="auto">
          <a:xfrm>
            <a:off x="9337548" y="1956985"/>
            <a:ext cx="1525587" cy="903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auto">
              <a:spcBef>
                <a:spcPts val="0"/>
              </a:spcBef>
              <a:spcAft>
                <a:spcPts val="0"/>
              </a:spcAft>
              <a:defRPr/>
            </a:pPr>
            <a:r>
              <a:rPr lang="en-US" sz="900" b="1" baseline="0">
                <a:solidFill>
                  <a:schemeClr val="bg1">
                    <a:lumMod val="50000"/>
                  </a:schemeClr>
                </a:solidFill>
                <a:ea typeface="+mn-ea"/>
                <a:cs typeface="+mn-cs"/>
              </a:rPr>
              <a:t>Note: </a:t>
            </a:r>
            <a:r>
              <a:rPr lang="en-US" sz="900" baseline="0">
                <a:solidFill>
                  <a:schemeClr val="bg1">
                    <a:lumMod val="50000"/>
                  </a:schemeClr>
                </a:solidFill>
                <a:ea typeface="+mn-ea"/>
                <a:cs typeface="+mn-cs"/>
              </a:rPr>
              <a:t>Never cover up the LEGO logo on the slide. Choose one of the other slide layouts in stead.</a:t>
            </a:r>
          </a:p>
        </p:txBody>
      </p:sp>
      <p:cxnSp>
        <p:nvCxnSpPr>
          <p:cNvPr id="17" name="Straight Connector 16"/>
          <p:cNvCxnSpPr/>
          <p:nvPr userDrawn="1"/>
        </p:nvCxnSpPr>
        <p:spPr>
          <a:xfrm flipH="1" flipV="1">
            <a:off x="1651959" y="4897314"/>
            <a:ext cx="1133" cy="118872"/>
          </a:xfrm>
          <a:prstGeom prst="line">
            <a:avLst/>
          </a:prstGeom>
          <a:ln w="6350">
            <a:solidFill>
              <a:srgbClr val="7C7C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916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Cover - LEGO">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userDrawn="1">
            <p:ph type="body" sz="quarter" idx="12"/>
          </p:nvPr>
        </p:nvSpPr>
        <p:spPr>
          <a:xfrm>
            <a:off x="450000" y="2790000"/>
            <a:ext cx="5400000" cy="1890000"/>
          </a:xfrm>
          <a:prstGeom prst="rect">
            <a:avLst/>
          </a:prstGeom>
        </p:spPr>
        <p:txBody>
          <a:bodyPr lIns="0" tIns="0" rIns="0" bIns="0">
            <a:normAutofit/>
          </a:bodyPr>
          <a:lstStyle>
            <a:lvl1pPr marL="0" indent="0">
              <a:lnSpc>
                <a:spcPct val="110000"/>
              </a:lnSpc>
              <a:spcBef>
                <a:spcPts val="600"/>
              </a:spcBef>
              <a:buFontTx/>
              <a:buNone/>
              <a:defRPr sz="1400" b="1" i="0" u="none" baseline="0">
                <a:solidFill>
                  <a:schemeClr val="tx2"/>
                </a:solidFill>
                <a:latin typeface="+mn-lt"/>
              </a:defRPr>
            </a:lvl1pPr>
            <a:lvl2pPr marL="0" indent="0">
              <a:lnSpc>
                <a:spcPct val="110000"/>
              </a:lnSpc>
              <a:spcBef>
                <a:spcPts val="600"/>
              </a:spcBef>
              <a:buFontTx/>
              <a:buNone/>
              <a:defRPr sz="1400" b="1" i="0" u="none">
                <a:solidFill>
                  <a:schemeClr val="tx2"/>
                </a:solidFill>
                <a:latin typeface="+mn-lt"/>
              </a:defRPr>
            </a:lvl2pPr>
            <a:lvl3pPr marL="0" indent="0">
              <a:lnSpc>
                <a:spcPct val="110000"/>
              </a:lnSpc>
              <a:spcBef>
                <a:spcPts val="600"/>
              </a:spcBef>
              <a:buFontTx/>
              <a:buNone/>
              <a:defRPr sz="1400" b="1" i="0" u="none" baseline="0">
                <a:solidFill>
                  <a:schemeClr val="tx2"/>
                </a:solidFill>
                <a:latin typeface="+mn-lt"/>
              </a:defRPr>
            </a:lvl3pPr>
            <a:lvl4pPr marL="0" indent="0">
              <a:lnSpc>
                <a:spcPct val="110000"/>
              </a:lnSpc>
              <a:spcBef>
                <a:spcPts val="600"/>
              </a:spcBef>
              <a:buFontTx/>
              <a:buNone/>
              <a:defRPr sz="1400" b="1" i="0" u="none" baseline="0">
                <a:solidFill>
                  <a:schemeClr val="tx2"/>
                </a:solidFill>
                <a:latin typeface="+mn-lt"/>
              </a:defRPr>
            </a:lvl4pPr>
            <a:lvl5pPr marL="0" indent="0">
              <a:lnSpc>
                <a:spcPct val="110000"/>
              </a:lnSpc>
              <a:buFontTx/>
              <a:buNone/>
              <a:defRPr sz="1400" b="1">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0" name="Title 1"/>
          <p:cNvSpPr>
            <a:spLocks noGrp="1"/>
          </p:cNvSpPr>
          <p:nvPr userDrawn="1">
            <p:ph type="ctrTitle"/>
          </p:nvPr>
        </p:nvSpPr>
        <p:spPr>
          <a:xfrm>
            <a:off x="450000" y="2340000"/>
            <a:ext cx="5400000" cy="360000"/>
          </a:xfrm>
          <a:prstGeom prst="rect">
            <a:avLst/>
          </a:prstGeom>
        </p:spPr>
        <p:txBody>
          <a:bodyPr lIns="0" tIns="0" rIns="0" bIns="0" anchor="b" anchorCtr="0">
            <a:normAutofit/>
          </a:bodyPr>
          <a:lstStyle>
            <a:lvl1pPr algn="l">
              <a:lnSpc>
                <a:spcPct val="100000"/>
              </a:lnSpc>
              <a:buFontTx/>
              <a:buNone/>
              <a:defRPr sz="2200" b="1" i="0" baseline="0">
                <a:solidFill>
                  <a:schemeClr val="tx2"/>
                </a:solidFill>
                <a:latin typeface="+mj-lt"/>
              </a:defRPr>
            </a:lvl1pPr>
          </a:lstStyle>
          <a:p>
            <a:r>
              <a:rPr lang="en-US" noProof="0"/>
              <a:t>Click to edit Master title style</a:t>
            </a:r>
          </a:p>
        </p:txBody>
      </p:sp>
      <p:sp>
        <p:nvSpPr>
          <p:cNvPr id="63" name="TextBox 62"/>
          <p:cNvSpPr txBox="1">
            <a:spLocks noChangeArrowheads="1"/>
          </p:cNvSpPr>
          <p:nvPr userDrawn="1"/>
        </p:nvSpPr>
        <p:spPr bwMode="auto">
          <a:xfrm>
            <a:off x="9337548" y="903100"/>
            <a:ext cx="1525587" cy="903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fontScale="92500" lnSpcReduction="20000"/>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auto">
              <a:spcBef>
                <a:spcPts val="0"/>
              </a:spcBef>
              <a:spcAft>
                <a:spcPts val="0"/>
              </a:spcAft>
              <a:defRPr/>
            </a:pPr>
            <a:r>
              <a:rPr lang="en-US" sz="1000" b="1" baseline="0">
                <a:solidFill>
                  <a:schemeClr val="bg1">
                    <a:lumMod val="50000"/>
                  </a:schemeClr>
                </a:solidFill>
                <a:ea typeface="+mn-ea"/>
                <a:cs typeface="+mn-cs"/>
              </a:rPr>
              <a:t>TIP: </a:t>
            </a:r>
            <a:r>
              <a:rPr lang="en-US" sz="1000" baseline="0">
                <a:solidFill>
                  <a:schemeClr val="bg1">
                    <a:lumMod val="50000"/>
                  </a:schemeClr>
                </a:solidFill>
                <a:ea typeface="+mn-ea"/>
                <a:cs typeface="+mn-cs"/>
              </a:rPr>
              <a:t>You can change the layout of the slide. Choose the slide in the slide overview, in the left panel, right click on the slide – go to ‘Layouts’ and pick the design you prefer.</a:t>
            </a:r>
          </a:p>
        </p:txBody>
      </p:sp>
      <p:sp>
        <p:nvSpPr>
          <p:cNvPr id="64" name="TextBox 63"/>
          <p:cNvSpPr txBox="1">
            <a:spLocks noChangeArrowheads="1"/>
          </p:cNvSpPr>
          <p:nvPr userDrawn="1"/>
        </p:nvSpPr>
        <p:spPr bwMode="auto">
          <a:xfrm>
            <a:off x="9337548" y="1956985"/>
            <a:ext cx="1525587" cy="903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auto">
              <a:spcBef>
                <a:spcPts val="0"/>
              </a:spcBef>
              <a:spcAft>
                <a:spcPts val="0"/>
              </a:spcAft>
              <a:defRPr/>
            </a:pPr>
            <a:r>
              <a:rPr lang="en-US" sz="900" b="1" baseline="0">
                <a:solidFill>
                  <a:schemeClr val="bg1">
                    <a:lumMod val="50000"/>
                  </a:schemeClr>
                </a:solidFill>
                <a:ea typeface="+mn-ea"/>
                <a:cs typeface="+mn-cs"/>
              </a:rPr>
              <a:t>Note: </a:t>
            </a:r>
            <a:r>
              <a:rPr lang="en-US" sz="900" baseline="0">
                <a:solidFill>
                  <a:schemeClr val="bg1">
                    <a:lumMod val="50000"/>
                  </a:schemeClr>
                </a:solidFill>
                <a:ea typeface="+mn-ea"/>
                <a:cs typeface="+mn-cs"/>
              </a:rPr>
              <a:t>Never cover up the LEGO logo on the slide. Choose one of the other slide layouts in stead.</a:t>
            </a:r>
          </a:p>
        </p:txBody>
      </p:sp>
      <p:cxnSp>
        <p:nvCxnSpPr>
          <p:cNvPr id="17" name="Straight Connector 16"/>
          <p:cNvCxnSpPr/>
          <p:nvPr userDrawn="1"/>
        </p:nvCxnSpPr>
        <p:spPr>
          <a:xfrm flipH="1" flipV="1">
            <a:off x="1651959" y="4897314"/>
            <a:ext cx="1133" cy="118872"/>
          </a:xfrm>
          <a:prstGeom prst="line">
            <a:avLst/>
          </a:prstGeom>
          <a:ln w="6350">
            <a:solidFill>
              <a:srgbClr val="7C7C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35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5DA49C10-1464-C645-BB4F-5CBE12C022DA}"/>
              </a:ext>
            </a:extLst>
          </p:cNvPr>
          <p:cNvSpPr>
            <a:spLocks noGrp="1"/>
          </p:cNvSpPr>
          <p:nvPr>
            <p:ph type="pic" sz="quarter" idx="13"/>
          </p:nvPr>
        </p:nvSpPr>
        <p:spPr>
          <a:xfrm>
            <a:off x="173831" y="719138"/>
            <a:ext cx="8791575" cy="2322000"/>
          </a:xfrm>
        </p:spPr>
        <p:txBody>
          <a:bodyPr lIns="108000" tIns="72000">
            <a:normAutofit/>
          </a:bodyPr>
          <a:lstStyle>
            <a:lvl1pPr marL="0" indent="0">
              <a:buNone/>
              <a:defRPr sz="1500"/>
            </a:lvl1pPr>
          </a:lstStyle>
          <a:p>
            <a:endParaRPr lang="en-US"/>
          </a:p>
        </p:txBody>
      </p:sp>
      <p:sp>
        <p:nvSpPr>
          <p:cNvPr id="2" name="Title 1">
            <a:extLst>
              <a:ext uri="{FF2B5EF4-FFF2-40B4-BE49-F238E27FC236}">
                <a16:creationId xmlns:a16="http://schemas.microsoft.com/office/drawing/2014/main" id="{DEF29C8E-138B-CE47-B2C0-D3CA961407CC}"/>
              </a:ext>
            </a:extLst>
          </p:cNvPr>
          <p:cNvSpPr>
            <a:spLocks noGrp="1"/>
          </p:cNvSpPr>
          <p:nvPr>
            <p:ph type="ctrTitle"/>
          </p:nvPr>
        </p:nvSpPr>
        <p:spPr>
          <a:xfrm>
            <a:off x="176400" y="2754000"/>
            <a:ext cx="8791200" cy="1188000"/>
          </a:xfrm>
          <a:solidFill>
            <a:schemeClr val="accent3"/>
          </a:solidFill>
        </p:spPr>
        <p:txBody>
          <a:bodyPr wrap="square" lIns="108000" tIns="108000" rIns="108000" bIns="108000" anchor="ctr" anchorCtr="0">
            <a:noAutofit/>
          </a:bodyPr>
          <a:lstStyle>
            <a:lvl1pPr algn="ctr">
              <a:lnSpc>
                <a:spcPct val="90000"/>
              </a:lnSpc>
              <a:defRPr sz="3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B836434-A339-7C43-8D53-88A18A153551}"/>
              </a:ext>
            </a:extLst>
          </p:cNvPr>
          <p:cNvSpPr>
            <a:spLocks noGrp="1"/>
          </p:cNvSpPr>
          <p:nvPr>
            <p:ph type="subTitle" idx="1" hasCustomPrompt="1"/>
          </p:nvPr>
        </p:nvSpPr>
        <p:spPr>
          <a:xfrm>
            <a:off x="176400" y="4006800"/>
            <a:ext cx="8791200" cy="499500"/>
          </a:xfrm>
          <a:solidFill>
            <a:srgbClr val="2CAFE5"/>
          </a:solidFill>
        </p:spPr>
        <p:txBody>
          <a:bodyPr lIns="108000" tIns="108000" rIns="108000" bIns="108000" anchor="ctr" anchorCtr="0">
            <a:normAutofit/>
          </a:bodyPr>
          <a:lstStyle>
            <a:lvl1pPr marL="0" indent="0" algn="ctr">
              <a:buNone/>
              <a:defRPr sz="2400" cap="all"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CDF400D0-AE19-4EDC-AF50-757B2A4644C6}"/>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0424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Orange">
    <p:bg>
      <p:bgPr>
        <a:solidFill>
          <a:schemeClr val="accent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D68AD80-B46E-5D42-A2C3-1B83BA5DB35E}"/>
              </a:ext>
            </a:extLst>
          </p:cNvPr>
          <p:cNvSpPr>
            <a:spLocks noGrp="1"/>
          </p:cNvSpPr>
          <p:nvPr>
            <p:ph type="pic" sz="quarter" idx="14"/>
          </p:nvPr>
        </p:nvSpPr>
        <p:spPr>
          <a:xfrm>
            <a:off x="468314" y="520388"/>
            <a:ext cx="4571999" cy="4104000"/>
          </a:xfrm>
          <a:solidFill>
            <a:schemeClr val="accent6">
              <a:lumMod val="40000"/>
              <a:lumOff val="60000"/>
            </a:schemeClr>
          </a:solidFill>
        </p:spPr>
        <p:txBody>
          <a:bodyPr lIns="72000" tIns="36000">
            <a:normAutofit/>
          </a:bodyPr>
          <a:lstStyle>
            <a:lvl1pPr marL="0" indent="0">
              <a:buNone/>
              <a:defRPr sz="1800">
                <a:solidFill>
                  <a:schemeClr val="accent6"/>
                </a:solidFill>
              </a:defRPr>
            </a:lvl1pPr>
          </a:lstStyle>
          <a:p>
            <a:endParaRPr lang="en-US"/>
          </a:p>
        </p:txBody>
      </p:sp>
      <p:sp>
        <p:nvSpPr>
          <p:cNvPr id="2" name="Title 1"/>
          <p:cNvSpPr>
            <a:spLocks noGrp="1"/>
          </p:cNvSpPr>
          <p:nvPr>
            <p:ph type="title"/>
          </p:nvPr>
        </p:nvSpPr>
        <p:spPr>
          <a:xfrm>
            <a:off x="5580000" y="518400"/>
            <a:ext cx="3131999" cy="1620000"/>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5580000" y="2340000"/>
            <a:ext cx="3131999" cy="2268000"/>
          </a:xfrm>
        </p:spPr>
        <p:txBody>
          <a:bodyPr/>
          <a:lstStyle>
            <a:lvl1pPr>
              <a:lnSpc>
                <a:spcPct val="100000"/>
              </a:lnSpc>
              <a:spcBef>
                <a:spcPts val="0"/>
              </a:spcBef>
              <a:spcAft>
                <a:spcPts val="9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794FF98-1611-C644-B8DC-04120BFC70C3}"/>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8" name="Slide Number Placeholder 5">
            <a:extLst>
              <a:ext uri="{FF2B5EF4-FFF2-40B4-BE49-F238E27FC236}">
                <a16:creationId xmlns:a16="http://schemas.microsoft.com/office/drawing/2014/main" id="{7E155577-B2FC-9B4C-B97A-EFC4A7B93B22}"/>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
        <p:nvSpPr>
          <p:cNvPr id="9" name="Footer Placeholder 4">
            <a:extLst>
              <a:ext uri="{FF2B5EF4-FFF2-40B4-BE49-F238E27FC236}">
                <a16:creationId xmlns:a16="http://schemas.microsoft.com/office/drawing/2014/main" id="{409007BC-9215-472D-A74D-C6B439BC5FCC}"/>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bg1">
                    <a:alpha val="75000"/>
                  </a:schemeClr>
                </a:solidFill>
              </a:rPr>
              <a:t>Company confidential • All rights reserved</a:t>
            </a:r>
            <a:endParaRPr lang="en-US">
              <a:solidFill>
                <a:schemeClr val="bg1">
                  <a:alpha val="75000"/>
                </a:schemeClr>
              </a:solidFill>
            </a:endParaRPr>
          </a:p>
        </p:txBody>
      </p:sp>
    </p:spTree>
    <p:extLst>
      <p:ext uri="{BB962C8B-B14F-4D97-AF65-F5344CB8AC3E}">
        <p14:creationId xmlns:p14="http://schemas.microsoft.com/office/powerpoint/2010/main" val="48865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ep Image &amp;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21120D1-1A79-094C-AC60-8B2BBD8AEC29}"/>
              </a:ext>
            </a:extLst>
          </p:cNvPr>
          <p:cNvSpPr>
            <a:spLocks noGrp="1"/>
          </p:cNvSpPr>
          <p:nvPr>
            <p:ph type="pic" sz="quarter" idx="13"/>
          </p:nvPr>
        </p:nvSpPr>
        <p:spPr>
          <a:xfrm>
            <a:off x="173831" y="728663"/>
            <a:ext cx="8791575" cy="3776663"/>
          </a:xfrm>
        </p:spPr>
        <p:txBody>
          <a:bodyPr lIns="108000" tIns="72000">
            <a:normAutofit/>
          </a:bodyPr>
          <a:lstStyle>
            <a:lvl1pPr marL="0" indent="0">
              <a:buNone/>
              <a:defRPr sz="1500"/>
            </a:lvl1pPr>
          </a:lstStyle>
          <a:p>
            <a:endParaRPr lang="en-US"/>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35874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hallow Image &amp;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21120D1-1A79-094C-AC60-8B2BBD8AEC29}"/>
              </a:ext>
            </a:extLst>
          </p:cNvPr>
          <p:cNvSpPr>
            <a:spLocks noGrp="1"/>
          </p:cNvSpPr>
          <p:nvPr>
            <p:ph type="pic" sz="quarter" idx="13"/>
          </p:nvPr>
        </p:nvSpPr>
        <p:spPr>
          <a:xfrm>
            <a:off x="173831" y="728663"/>
            <a:ext cx="8791575" cy="2322000"/>
          </a:xfrm>
        </p:spPr>
        <p:txBody>
          <a:bodyPr lIns="108000" tIns="72000">
            <a:normAutofit/>
          </a:bodyPr>
          <a:lstStyle>
            <a:lvl1pPr marL="0" indent="0">
              <a:buNone/>
              <a:defRPr sz="1500"/>
            </a:lvl1pPr>
          </a:lstStyle>
          <a:p>
            <a:endParaRPr lang="en-US"/>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83570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24165E-D868-DE4D-88B8-A23D8E22DF45}"/>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75521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ortfolio Focu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FCB497-D3E9-B94A-BE19-F2A5314DAA69}"/>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8" name="Block Arc 47">
            <a:extLst>
              <a:ext uri="{FF2B5EF4-FFF2-40B4-BE49-F238E27FC236}">
                <a16:creationId xmlns:a16="http://schemas.microsoft.com/office/drawing/2014/main" id="{FDF54131-649A-C247-9132-A4580C7DB8B5}"/>
              </a:ext>
            </a:extLst>
          </p:cNvPr>
          <p:cNvSpPr/>
          <p:nvPr/>
        </p:nvSpPr>
        <p:spPr>
          <a:xfrm flipH="1">
            <a:off x="3149030" y="1195594"/>
            <a:ext cx="2830379" cy="2830379"/>
          </a:xfrm>
          <a:prstGeom prst="blockArc">
            <a:avLst>
              <a:gd name="adj1" fmla="val 10800000"/>
              <a:gd name="adj2" fmla="val 16188538"/>
              <a:gd name="adj3" fmla="val 249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9" name="Block Arc 48">
            <a:extLst>
              <a:ext uri="{FF2B5EF4-FFF2-40B4-BE49-F238E27FC236}">
                <a16:creationId xmlns:a16="http://schemas.microsoft.com/office/drawing/2014/main" id="{FC537101-DBB7-5F44-89D5-BC32A849B356}"/>
              </a:ext>
            </a:extLst>
          </p:cNvPr>
          <p:cNvSpPr/>
          <p:nvPr/>
        </p:nvSpPr>
        <p:spPr>
          <a:xfrm flipH="1" flipV="1">
            <a:off x="3149030" y="1195594"/>
            <a:ext cx="2830379" cy="2830379"/>
          </a:xfrm>
          <a:prstGeom prst="blockArc">
            <a:avLst>
              <a:gd name="adj1" fmla="val 10800000"/>
              <a:gd name="adj2" fmla="val 16188538"/>
              <a:gd name="adj3" fmla="val 249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1" name="Block Arc 50">
            <a:extLst>
              <a:ext uri="{FF2B5EF4-FFF2-40B4-BE49-F238E27FC236}">
                <a16:creationId xmlns:a16="http://schemas.microsoft.com/office/drawing/2014/main" id="{EB562608-8EB7-0244-B660-425C0DC1E481}"/>
              </a:ext>
            </a:extLst>
          </p:cNvPr>
          <p:cNvSpPr/>
          <p:nvPr/>
        </p:nvSpPr>
        <p:spPr>
          <a:xfrm flipV="1">
            <a:off x="3162185" y="1195594"/>
            <a:ext cx="2830379" cy="2830379"/>
          </a:xfrm>
          <a:prstGeom prst="blockArc">
            <a:avLst>
              <a:gd name="adj1" fmla="val 10800000"/>
              <a:gd name="adj2" fmla="val 16188538"/>
              <a:gd name="adj3" fmla="val 249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6" name="Title 2">
            <a:extLst>
              <a:ext uri="{FF2B5EF4-FFF2-40B4-BE49-F238E27FC236}">
                <a16:creationId xmlns:a16="http://schemas.microsoft.com/office/drawing/2014/main" id="{E57A4A34-0456-AD48-92DA-D9C3D312B586}"/>
              </a:ext>
            </a:extLst>
          </p:cNvPr>
          <p:cNvSpPr txBox="1">
            <a:spLocks/>
          </p:cNvSpPr>
          <p:nvPr/>
        </p:nvSpPr>
        <p:spPr>
          <a:xfrm>
            <a:off x="1674171" y="1392301"/>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accent3"/>
                </a:solidFill>
                <a:latin typeface="Arial" panose="020B0604020202020204" pitchFamily="34" charset="0"/>
                <a:cs typeface="Arial" panose="020B0604020202020204" pitchFamily="34" charset="0"/>
              </a:rPr>
              <a:t>Portfolio</a:t>
            </a:r>
          </a:p>
          <a:p>
            <a:pPr algn="r"/>
            <a:r>
              <a:rPr lang="en-US" sz="1050" b="0" spc="0">
                <a:solidFill>
                  <a:schemeClr val="accent3"/>
                </a:solidFill>
                <a:latin typeface="Arial" panose="020B0604020202020204" pitchFamily="34" charset="0"/>
                <a:cs typeface="Arial" panose="020B0604020202020204" pitchFamily="34" charset="0"/>
              </a:rPr>
              <a:t>Get back in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innovator space</a:t>
            </a:r>
          </a:p>
        </p:txBody>
      </p:sp>
      <p:pic>
        <p:nvPicPr>
          <p:cNvPr id="57" name="Picture 56">
            <a:extLst>
              <a:ext uri="{FF2B5EF4-FFF2-40B4-BE49-F238E27FC236}">
                <a16:creationId xmlns:a16="http://schemas.microsoft.com/office/drawing/2014/main" id="{A75BBECA-005A-6343-A08A-70C4A215A42F}"/>
              </a:ext>
            </a:extLst>
          </p:cNvPr>
          <p:cNvPicPr>
            <a:picLocks/>
          </p:cNvPicPr>
          <p:nvPr/>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4029211" y="2069198"/>
            <a:ext cx="1083171" cy="1083171"/>
          </a:xfrm>
          <a:prstGeom prst="ellipse">
            <a:avLst/>
          </a:prstGeom>
          <a:solidFill>
            <a:schemeClr val="accent3"/>
          </a:solidFill>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B9E39C7E-D699-2948-8912-1E0D1102CAFD}"/>
              </a:ext>
            </a:extLst>
          </p:cNvPr>
          <p:cNvGrpSpPr/>
          <p:nvPr userDrawn="1"/>
        </p:nvGrpSpPr>
        <p:grpSpPr>
          <a:xfrm>
            <a:off x="1358101" y="3268052"/>
            <a:ext cx="2561823" cy="662321"/>
            <a:chOff x="1358100" y="3268053"/>
            <a:chExt cx="2561823" cy="662321"/>
          </a:xfrm>
        </p:grpSpPr>
        <p:sp>
          <p:nvSpPr>
            <p:cNvPr id="53" name="Title 2">
              <a:extLst>
                <a:ext uri="{FF2B5EF4-FFF2-40B4-BE49-F238E27FC236}">
                  <a16:creationId xmlns:a16="http://schemas.microsoft.com/office/drawing/2014/main" id="{C943374C-EA77-7F41-A41F-BD106DB8D048}"/>
                </a:ext>
              </a:extLst>
            </p:cNvPr>
            <p:cNvSpPr txBox="1">
              <a:spLocks/>
            </p:cNvSpPr>
            <p:nvPr/>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Enablers</a:t>
              </a:r>
            </a:p>
            <a:p>
              <a:pPr algn="r"/>
              <a:r>
                <a:rPr lang="en-US" sz="1050" b="0" spc="0">
                  <a:solidFill>
                    <a:schemeClr val="bg1">
                      <a:lumMod val="50000"/>
                    </a:schemeClr>
                  </a:solidFill>
                  <a:latin typeface="Arial" panose="020B0604020202020204" pitchFamily="34" charset="0"/>
                  <a:cs typeface="Arial" panose="020B0604020202020204" pitchFamily="34" charset="0"/>
                </a:rPr>
                <a:t>Ensure future-</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proof foundation</a:t>
              </a:r>
            </a:p>
          </p:txBody>
        </p:sp>
        <p:grpSp>
          <p:nvGrpSpPr>
            <p:cNvPr id="60" name="Group 59">
              <a:extLst>
                <a:ext uri="{FF2B5EF4-FFF2-40B4-BE49-F238E27FC236}">
                  <a16:creationId xmlns:a16="http://schemas.microsoft.com/office/drawing/2014/main" id="{640D4DE0-463E-9F44-A24B-DAC90C634E5F}"/>
                </a:ext>
              </a:extLst>
            </p:cNvPr>
            <p:cNvGrpSpPr/>
            <p:nvPr/>
          </p:nvGrpSpPr>
          <p:grpSpPr>
            <a:xfrm>
              <a:off x="3257602" y="3268053"/>
              <a:ext cx="662321" cy="662321"/>
              <a:chOff x="6088670" y="4411379"/>
              <a:chExt cx="883094" cy="883094"/>
            </a:xfrm>
          </p:grpSpPr>
          <p:sp>
            <p:nvSpPr>
              <p:cNvPr id="64" name="Oval 63">
                <a:extLst>
                  <a:ext uri="{FF2B5EF4-FFF2-40B4-BE49-F238E27FC236}">
                    <a16:creationId xmlns:a16="http://schemas.microsoft.com/office/drawing/2014/main" id="{F8F8AEA2-4B83-DF4C-860D-59EF9C7107EA}"/>
                  </a:ext>
                </a:extLst>
              </p:cNvPr>
              <p:cNvSpPr/>
              <p:nvPr/>
            </p:nvSpPr>
            <p:spPr>
              <a:xfrm flipH="1">
                <a:off x="6088670" y="4411379"/>
                <a:ext cx="883094" cy="883094"/>
              </a:xfrm>
              <a:prstGeom prst="ellipse">
                <a:avLst/>
              </a:prstGeom>
              <a:solidFill>
                <a:schemeClr val="bg1">
                  <a:lumMod val="50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5" name="Graphic 64">
                <a:extLst>
                  <a:ext uri="{FF2B5EF4-FFF2-40B4-BE49-F238E27FC236}">
                    <a16:creationId xmlns:a16="http://schemas.microsoft.com/office/drawing/2014/main" id="{8085D225-72B4-B248-B867-BEE1A3901F3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29181" y="4555121"/>
                <a:ext cx="559608" cy="695129"/>
              </a:xfrm>
              <a:prstGeom prst="rect">
                <a:avLst/>
              </a:prstGeom>
              <a:effectLst>
                <a:outerShdw blurRad="50800" dist="38100" algn="l" rotWithShape="0">
                  <a:schemeClr val="tx2">
                    <a:alpha val="40000"/>
                  </a:schemeClr>
                </a:outerShdw>
              </a:effectLst>
            </p:spPr>
          </p:pic>
        </p:grpSp>
      </p:grpSp>
      <p:grpSp>
        <p:nvGrpSpPr>
          <p:cNvPr id="9" name="Group 8">
            <a:extLst>
              <a:ext uri="{FF2B5EF4-FFF2-40B4-BE49-F238E27FC236}">
                <a16:creationId xmlns:a16="http://schemas.microsoft.com/office/drawing/2014/main" id="{F9E4887A-C6B5-C14A-BA2D-A7F40822208D}"/>
              </a:ext>
            </a:extLst>
          </p:cNvPr>
          <p:cNvGrpSpPr/>
          <p:nvPr userDrawn="1"/>
        </p:nvGrpSpPr>
        <p:grpSpPr>
          <a:xfrm>
            <a:off x="3257603" y="1299929"/>
            <a:ext cx="662321" cy="662321"/>
            <a:chOff x="4479797" y="1787213"/>
            <a:chExt cx="883094" cy="883094"/>
          </a:xfrm>
        </p:grpSpPr>
        <p:sp>
          <p:nvSpPr>
            <p:cNvPr id="59" name="Oval 58">
              <a:extLst>
                <a:ext uri="{FF2B5EF4-FFF2-40B4-BE49-F238E27FC236}">
                  <a16:creationId xmlns:a16="http://schemas.microsoft.com/office/drawing/2014/main" id="{4F0090C9-39C6-0A4E-AEFA-2A08367E068C}"/>
                </a:ext>
              </a:extLst>
            </p:cNvPr>
            <p:cNvSpPr/>
            <p:nvPr/>
          </p:nvSpPr>
          <p:spPr>
            <a:xfrm flipH="1">
              <a:off x="4479797" y="1787213"/>
              <a:ext cx="883094" cy="883094"/>
            </a:xfrm>
            <a:prstGeom prst="ellipse">
              <a:avLst/>
            </a:prstGeom>
            <a:solidFill>
              <a:schemeClr val="accent3">
                <a:lumMod val="7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2" name="Picture 61">
              <a:extLst>
                <a:ext uri="{FF2B5EF4-FFF2-40B4-BE49-F238E27FC236}">
                  <a16:creationId xmlns:a16="http://schemas.microsoft.com/office/drawing/2014/main" id="{7D55D5CC-16C4-B34A-B29E-D1F1DB88D2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2283" y="1917784"/>
              <a:ext cx="623843" cy="540000"/>
            </a:xfrm>
            <a:prstGeom prst="rect">
              <a:avLst/>
            </a:prstGeom>
            <a:effectLst>
              <a:outerShdw blurRad="50800" dist="38100" algn="l" rotWithShape="0">
                <a:schemeClr val="accent3">
                  <a:lumMod val="50000"/>
                  <a:alpha val="40000"/>
                </a:schemeClr>
              </a:outerShdw>
            </a:effectLst>
          </p:spPr>
        </p:pic>
      </p:grpSp>
      <p:grpSp>
        <p:nvGrpSpPr>
          <p:cNvPr id="84" name="Group 83">
            <a:extLst>
              <a:ext uri="{FF2B5EF4-FFF2-40B4-BE49-F238E27FC236}">
                <a16:creationId xmlns:a16="http://schemas.microsoft.com/office/drawing/2014/main" id="{1E3BEA01-92E7-3845-9714-2283A589C6FD}"/>
              </a:ext>
            </a:extLst>
          </p:cNvPr>
          <p:cNvGrpSpPr/>
          <p:nvPr userDrawn="1"/>
        </p:nvGrpSpPr>
        <p:grpSpPr>
          <a:xfrm>
            <a:off x="3162185" y="1196101"/>
            <a:ext cx="2830379" cy="2830379"/>
            <a:chOff x="4216245" y="1594800"/>
            <a:chExt cx="3773839" cy="3773838"/>
          </a:xfrm>
        </p:grpSpPr>
        <p:sp>
          <p:nvSpPr>
            <p:cNvPr id="85" name="Block Arc 84">
              <a:extLst>
                <a:ext uri="{FF2B5EF4-FFF2-40B4-BE49-F238E27FC236}">
                  <a16:creationId xmlns:a16="http://schemas.microsoft.com/office/drawing/2014/main" id="{29E75193-40C2-E646-B5EB-14C6B079575D}"/>
                </a:ext>
              </a:extLst>
            </p:cNvPr>
            <p:cNvSpPr/>
            <p:nvPr/>
          </p:nvSpPr>
          <p:spPr>
            <a:xfrm>
              <a:off x="4216245" y="1594800"/>
              <a:ext cx="3773839" cy="3773838"/>
            </a:xfrm>
            <a:prstGeom prst="blockArc">
              <a:avLst>
                <a:gd name="adj1" fmla="val 10800000"/>
                <a:gd name="adj2" fmla="val 16188538"/>
                <a:gd name="adj3" fmla="val 24916"/>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86" name="Picture 85">
              <a:extLst>
                <a:ext uri="{FF2B5EF4-FFF2-40B4-BE49-F238E27FC236}">
                  <a16:creationId xmlns:a16="http://schemas.microsoft.com/office/drawing/2014/main" id="{E4F1763D-B342-8B43-A12D-DF3A7ED581AC}"/>
                </a:ext>
              </a:extLst>
            </p:cNvPr>
            <p:cNvPicPr>
              <a:picLocks/>
            </p:cNvPicPr>
            <p:nvPr/>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5372280" y="2759605"/>
              <a:ext cx="1444228" cy="1444228"/>
            </a:xfrm>
            <a:prstGeom prst="ellipse">
              <a:avLst/>
            </a:prstGeom>
            <a:solidFill>
              <a:schemeClr val="accent3"/>
            </a:solidFill>
            <a:effectLst>
              <a:outerShdw blurRad="63500" sx="102000" sy="102000" algn="ctr" rotWithShape="0">
                <a:prstClr val="black">
                  <a:alpha val="40000"/>
                </a:prstClr>
              </a:outerShdw>
            </a:effectLst>
          </p:spPr>
        </p:pic>
        <p:pic>
          <p:nvPicPr>
            <p:cNvPr id="87" name="Picture 86">
              <a:extLst>
                <a:ext uri="{FF2B5EF4-FFF2-40B4-BE49-F238E27FC236}">
                  <a16:creationId xmlns:a16="http://schemas.microsoft.com/office/drawing/2014/main" id="{C7F597A3-6FA8-1E47-BA3C-45128A1A8F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1249" y="3232780"/>
              <a:ext cx="506290" cy="497878"/>
            </a:xfrm>
            <a:prstGeom prst="rect">
              <a:avLst/>
            </a:prstGeom>
          </p:spPr>
        </p:pic>
        <p:grpSp>
          <p:nvGrpSpPr>
            <p:cNvPr id="91" name="Group 90">
              <a:extLst>
                <a:ext uri="{FF2B5EF4-FFF2-40B4-BE49-F238E27FC236}">
                  <a16:creationId xmlns:a16="http://schemas.microsoft.com/office/drawing/2014/main" id="{458BBD7C-BE64-794F-B07C-BD757C6D9712}"/>
                </a:ext>
              </a:extLst>
            </p:cNvPr>
            <p:cNvGrpSpPr/>
            <p:nvPr/>
          </p:nvGrpSpPr>
          <p:grpSpPr>
            <a:xfrm>
              <a:off x="4343470" y="1733914"/>
              <a:ext cx="883094" cy="883094"/>
              <a:chOff x="4343470" y="1733914"/>
              <a:chExt cx="883094" cy="883094"/>
            </a:xfrm>
          </p:grpSpPr>
          <p:sp>
            <p:nvSpPr>
              <p:cNvPr id="92" name="Oval 91">
                <a:extLst>
                  <a:ext uri="{FF2B5EF4-FFF2-40B4-BE49-F238E27FC236}">
                    <a16:creationId xmlns:a16="http://schemas.microsoft.com/office/drawing/2014/main" id="{CE2A0BFC-F48B-C74A-9AC7-1339AE8B579A}"/>
                  </a:ext>
                </a:extLst>
              </p:cNvPr>
              <p:cNvSpPr/>
              <p:nvPr/>
            </p:nvSpPr>
            <p:spPr>
              <a:xfrm flipH="1">
                <a:off x="4343470" y="1733914"/>
                <a:ext cx="883094" cy="883094"/>
              </a:xfrm>
              <a:prstGeom prst="ellipse">
                <a:avLst/>
              </a:prstGeom>
              <a:solidFill>
                <a:srgbClr val="2CAFE5"/>
              </a:solidFill>
              <a:ln w="38100">
                <a:solidFill>
                  <a:schemeClr val="bg1"/>
                </a:solidFill>
              </a:ln>
              <a:effectLst>
                <a:outerShdw blurRad="50800" dist="38100" algn="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3" name="Picture 92">
                <a:extLst>
                  <a:ext uri="{FF2B5EF4-FFF2-40B4-BE49-F238E27FC236}">
                    <a16:creationId xmlns:a16="http://schemas.microsoft.com/office/drawing/2014/main" id="{BD9A7BD2-F30A-384C-99BA-A1986A69D7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23485" y="1854075"/>
                <a:ext cx="523065" cy="642772"/>
              </a:xfrm>
              <a:prstGeom prst="rect">
                <a:avLst/>
              </a:prstGeom>
              <a:effectLst>
                <a:outerShdw blurRad="50800" dist="38100" algn="l" rotWithShape="0">
                  <a:prstClr val="black">
                    <a:alpha val="40000"/>
                  </a:prstClr>
                </a:outerShdw>
              </a:effectLst>
            </p:spPr>
          </p:pic>
        </p:grpSp>
      </p:grpSp>
      <p:grpSp>
        <p:nvGrpSpPr>
          <p:cNvPr id="5" name="Group 4">
            <a:extLst>
              <a:ext uri="{FF2B5EF4-FFF2-40B4-BE49-F238E27FC236}">
                <a16:creationId xmlns:a16="http://schemas.microsoft.com/office/drawing/2014/main" id="{B531E789-58E2-354F-83A1-B147E14838E0}"/>
              </a:ext>
            </a:extLst>
          </p:cNvPr>
          <p:cNvGrpSpPr/>
          <p:nvPr userDrawn="1"/>
        </p:nvGrpSpPr>
        <p:grpSpPr>
          <a:xfrm>
            <a:off x="5216786" y="3153112"/>
            <a:ext cx="2364624" cy="805605"/>
            <a:chOff x="5216786" y="3153111"/>
            <a:chExt cx="2364624" cy="805605"/>
          </a:xfrm>
        </p:grpSpPr>
        <p:grpSp>
          <p:nvGrpSpPr>
            <p:cNvPr id="7" name="Group 6">
              <a:extLst>
                <a:ext uri="{FF2B5EF4-FFF2-40B4-BE49-F238E27FC236}">
                  <a16:creationId xmlns:a16="http://schemas.microsoft.com/office/drawing/2014/main" id="{93ADEDAE-2B4E-3043-BD7D-30B2D436100F}"/>
                </a:ext>
              </a:extLst>
            </p:cNvPr>
            <p:cNvGrpSpPr/>
            <p:nvPr userDrawn="1"/>
          </p:nvGrpSpPr>
          <p:grpSpPr>
            <a:xfrm>
              <a:off x="5216786" y="3268053"/>
              <a:ext cx="662321" cy="662321"/>
              <a:chOff x="7092042" y="4411379"/>
              <a:chExt cx="883094" cy="883094"/>
            </a:xfrm>
          </p:grpSpPr>
          <p:sp>
            <p:nvSpPr>
              <p:cNvPr id="61" name="Oval 60">
                <a:extLst>
                  <a:ext uri="{FF2B5EF4-FFF2-40B4-BE49-F238E27FC236}">
                    <a16:creationId xmlns:a16="http://schemas.microsoft.com/office/drawing/2014/main" id="{6D6FC49C-1FB0-2347-AED5-F1B95122D1CC}"/>
                  </a:ext>
                </a:extLst>
              </p:cNvPr>
              <p:cNvSpPr/>
              <p:nvPr/>
            </p:nvSpPr>
            <p:spPr>
              <a:xfrm>
                <a:off x="7092042" y="4411379"/>
                <a:ext cx="883094" cy="883094"/>
              </a:xfrm>
              <a:prstGeom prst="ellipse">
                <a:avLst/>
              </a:prstGeom>
              <a:solidFill>
                <a:schemeClr val="bg1">
                  <a:lumMod val="6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6" name="Graphic 75" descr="World">
                <a:extLst>
                  <a:ext uri="{FF2B5EF4-FFF2-40B4-BE49-F238E27FC236}">
                    <a16:creationId xmlns:a16="http://schemas.microsoft.com/office/drawing/2014/main" id="{3CA928EC-133B-6643-B59D-416BD9CCDEC3}"/>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9211" y="4468548"/>
                <a:ext cx="768756" cy="768756"/>
              </a:xfrm>
              <a:prstGeom prst="rect">
                <a:avLst/>
              </a:prstGeom>
              <a:effectLst>
                <a:outerShdw blurRad="50800" dist="38100" dir="10800000" algn="r" rotWithShape="0">
                  <a:schemeClr val="tx2">
                    <a:alpha val="40000"/>
                  </a:schemeClr>
                </a:outerShdw>
              </a:effectLst>
            </p:spPr>
          </p:pic>
        </p:grpSp>
        <p:sp>
          <p:nvSpPr>
            <p:cNvPr id="40" name="Title 2">
              <a:extLst>
                <a:ext uri="{FF2B5EF4-FFF2-40B4-BE49-F238E27FC236}">
                  <a16:creationId xmlns:a16="http://schemas.microsoft.com/office/drawing/2014/main" id="{0C80D610-F5D8-C941-B0BB-5A57FB43D8F7}"/>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bg1">
                      <a:lumMod val="50000"/>
                    </a:schemeClr>
                  </a:solidFill>
                  <a:latin typeface="Arial" panose="020B0604020202020204" pitchFamily="34" charset="0"/>
                  <a:cs typeface="Arial" panose="020B0604020202020204" pitchFamily="34" charset="0"/>
                </a:rPr>
                <a:t>Geographic </a:t>
              </a:r>
              <a:br>
                <a:rPr lang="en-US" sz="1500" spc="0">
                  <a:solidFill>
                    <a:schemeClr val="bg1">
                      <a:lumMod val="50000"/>
                    </a:schemeClr>
                  </a:solidFill>
                  <a:latin typeface="Arial" panose="020B0604020202020204" pitchFamily="34" charset="0"/>
                  <a:cs typeface="Arial" panose="020B0604020202020204" pitchFamily="34" charset="0"/>
                </a:rPr>
              </a:br>
              <a:r>
                <a:rPr lang="en-US" sz="1500" spc="0">
                  <a:solidFill>
                    <a:schemeClr val="bg1">
                      <a:lumMod val="50000"/>
                    </a:schemeClr>
                  </a:solidFill>
                  <a:latin typeface="Arial" panose="020B0604020202020204" pitchFamily="34" charset="0"/>
                  <a:cs typeface="Arial" panose="020B0604020202020204" pitchFamily="34" charset="0"/>
                </a:rPr>
                <a:t>Expansion</a:t>
              </a:r>
            </a:p>
            <a:p>
              <a:r>
                <a:rPr lang="en-US" sz="1050" b="0" spc="0">
                  <a:solidFill>
                    <a:schemeClr val="bg1">
                      <a:lumMod val="50000"/>
                    </a:schemeClr>
                  </a:solidFill>
                  <a:latin typeface="Arial" panose="020B0604020202020204" pitchFamily="34" charset="0"/>
                  <a:cs typeface="Arial" panose="020B0604020202020204" pitchFamily="34" charset="0"/>
                </a:rPr>
                <a:t>Build base for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long-term growth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and reaching kids</a:t>
              </a:r>
            </a:p>
          </p:txBody>
        </p:sp>
      </p:grpSp>
      <p:grpSp>
        <p:nvGrpSpPr>
          <p:cNvPr id="4" name="Group 3">
            <a:extLst>
              <a:ext uri="{FF2B5EF4-FFF2-40B4-BE49-F238E27FC236}">
                <a16:creationId xmlns:a16="http://schemas.microsoft.com/office/drawing/2014/main" id="{F0C5E14F-27C2-7E4E-8D20-B42B4164F9D5}"/>
              </a:ext>
            </a:extLst>
          </p:cNvPr>
          <p:cNvGrpSpPr/>
          <p:nvPr userDrawn="1"/>
        </p:nvGrpSpPr>
        <p:grpSpPr>
          <a:xfrm>
            <a:off x="4380938" y="1299929"/>
            <a:ext cx="2836438" cy="1497559"/>
            <a:chOff x="4380937" y="1299928"/>
            <a:chExt cx="2836438" cy="1497559"/>
          </a:xfrm>
        </p:grpSpPr>
        <p:sp>
          <p:nvSpPr>
            <p:cNvPr id="54" name="Title 2">
              <a:extLst>
                <a:ext uri="{FF2B5EF4-FFF2-40B4-BE49-F238E27FC236}">
                  <a16:creationId xmlns:a16="http://schemas.microsoft.com/office/drawing/2014/main" id="{E824C95E-C7F8-A244-86EF-329728B2CC1C}"/>
                </a:ext>
              </a:extLst>
            </p:cNvPr>
            <p:cNvSpPr txBox="1">
              <a:spLocks/>
            </p:cNvSpPr>
            <p:nvPr/>
          </p:nvSpPr>
          <p:spPr>
            <a:xfrm>
              <a:off x="5867375" y="1319587"/>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bg1">
                      <a:lumMod val="50000"/>
                    </a:schemeClr>
                  </a:solidFill>
                  <a:latin typeface="Arial" panose="020B0604020202020204" pitchFamily="34" charset="0"/>
                  <a:cs typeface="Arial" panose="020B0604020202020204" pitchFamily="34" charset="0"/>
                </a:rPr>
                <a:t>Channels</a:t>
              </a:r>
            </a:p>
            <a:p>
              <a:r>
                <a:rPr lang="en-US" sz="1050" b="0" spc="0">
                  <a:solidFill>
                    <a:schemeClr val="bg1">
                      <a:lumMod val="50000"/>
                    </a:schemeClr>
                  </a:solidFill>
                  <a:latin typeface="Arial" panose="020B0604020202020204" pitchFamily="34" charset="0"/>
                  <a:cs typeface="Arial" panose="020B0604020202020204" pitchFamily="34" charset="0"/>
                </a:rPr>
                <a:t>Take control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of own brand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across channels</a:t>
              </a:r>
            </a:p>
          </p:txBody>
        </p:sp>
        <p:pic>
          <p:nvPicPr>
            <p:cNvPr id="58" name="Picture 57">
              <a:extLst>
                <a:ext uri="{FF2B5EF4-FFF2-40B4-BE49-F238E27FC236}">
                  <a16:creationId xmlns:a16="http://schemas.microsoft.com/office/drawing/2014/main" id="{545A9F18-B4AA-294E-8DAE-408C63F556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0937" y="2424078"/>
              <a:ext cx="379718" cy="373409"/>
            </a:xfrm>
            <a:prstGeom prst="rect">
              <a:avLst/>
            </a:prstGeom>
          </p:spPr>
        </p:pic>
        <p:grpSp>
          <p:nvGrpSpPr>
            <p:cNvPr id="6" name="Group 5">
              <a:extLst>
                <a:ext uri="{FF2B5EF4-FFF2-40B4-BE49-F238E27FC236}">
                  <a16:creationId xmlns:a16="http://schemas.microsoft.com/office/drawing/2014/main" id="{A7B7D4C0-70B1-2E49-9AF1-8C029EF6C100}"/>
                </a:ext>
              </a:extLst>
            </p:cNvPr>
            <p:cNvGrpSpPr/>
            <p:nvPr userDrawn="1"/>
          </p:nvGrpSpPr>
          <p:grpSpPr>
            <a:xfrm>
              <a:off x="5216786" y="1299928"/>
              <a:ext cx="662321" cy="662321"/>
              <a:chOff x="7092042" y="1787213"/>
              <a:chExt cx="883094" cy="883094"/>
            </a:xfrm>
          </p:grpSpPr>
          <p:sp>
            <p:nvSpPr>
              <p:cNvPr id="66" name="Oval 65">
                <a:extLst>
                  <a:ext uri="{FF2B5EF4-FFF2-40B4-BE49-F238E27FC236}">
                    <a16:creationId xmlns:a16="http://schemas.microsoft.com/office/drawing/2014/main" id="{A7C10841-5D22-4243-9000-9F7E49D2CF11}"/>
                  </a:ext>
                </a:extLst>
              </p:cNvPr>
              <p:cNvSpPr/>
              <p:nvPr/>
            </p:nvSpPr>
            <p:spPr>
              <a:xfrm>
                <a:off x="7092042" y="1787213"/>
                <a:ext cx="883094" cy="883094"/>
              </a:xfrm>
              <a:prstGeom prst="ellipse">
                <a:avLst/>
              </a:prstGeom>
              <a:solidFill>
                <a:schemeClr val="bg1">
                  <a:lumMod val="7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7" name="Group 66">
                <a:extLst>
                  <a:ext uri="{FF2B5EF4-FFF2-40B4-BE49-F238E27FC236}">
                    <a16:creationId xmlns:a16="http://schemas.microsoft.com/office/drawing/2014/main" id="{78AC9914-8FFB-A643-BF54-29E2B5969DFD}"/>
                  </a:ext>
                </a:extLst>
              </p:cNvPr>
              <p:cNvGrpSpPr/>
              <p:nvPr/>
            </p:nvGrpSpPr>
            <p:grpSpPr>
              <a:xfrm>
                <a:off x="7340023" y="1902040"/>
                <a:ext cx="548281" cy="522266"/>
                <a:chOff x="9311137" y="3945518"/>
                <a:chExt cx="717234" cy="683204"/>
              </a:xfrm>
            </p:grpSpPr>
            <p:pic>
              <p:nvPicPr>
                <p:cNvPr id="71" name="Graphic 70" descr="Tablet">
                  <a:extLst>
                    <a:ext uri="{FF2B5EF4-FFF2-40B4-BE49-F238E27FC236}">
                      <a16:creationId xmlns:a16="http://schemas.microsoft.com/office/drawing/2014/main" id="{10F64DE1-89E5-604E-8FBD-F9003596667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345168" y="3945518"/>
                  <a:ext cx="683203" cy="683204"/>
                </a:xfrm>
                <a:prstGeom prst="rect">
                  <a:avLst/>
                </a:prstGeom>
                <a:effectLst>
                  <a:outerShdw blurRad="50800" dist="38100" dir="10800000" algn="r" rotWithShape="0">
                    <a:schemeClr val="tx2">
                      <a:alpha val="40000"/>
                    </a:schemeClr>
                  </a:outerShdw>
                </a:effectLst>
              </p:spPr>
            </p:pic>
            <p:sp>
              <p:nvSpPr>
                <p:cNvPr id="72" name="Rectangle 71">
                  <a:extLst>
                    <a:ext uri="{FF2B5EF4-FFF2-40B4-BE49-F238E27FC236}">
                      <a16:creationId xmlns:a16="http://schemas.microsoft.com/office/drawing/2014/main" id="{7B1A7753-A6D7-A84A-A1AC-C455B177D6B2}"/>
                    </a:ext>
                  </a:extLst>
                </p:cNvPr>
                <p:cNvSpPr/>
                <p:nvPr/>
              </p:nvSpPr>
              <p:spPr>
                <a:xfrm>
                  <a:off x="9686691" y="4201833"/>
                  <a:ext cx="198304" cy="3855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ectangle 72">
                  <a:extLst>
                    <a:ext uri="{FF2B5EF4-FFF2-40B4-BE49-F238E27FC236}">
                      <a16:creationId xmlns:a16="http://schemas.microsoft.com/office/drawing/2014/main" id="{3043EE1E-0608-044C-8A29-7E421F833843}"/>
                    </a:ext>
                  </a:extLst>
                </p:cNvPr>
                <p:cNvSpPr/>
                <p:nvPr/>
              </p:nvSpPr>
              <p:spPr>
                <a:xfrm>
                  <a:off x="9311137" y="4214031"/>
                  <a:ext cx="200323" cy="389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37" name="Graphic 36" descr="Smart Phone">
              <a:extLst>
                <a:ext uri="{FF2B5EF4-FFF2-40B4-BE49-F238E27FC236}">
                  <a16:creationId xmlns:a16="http://schemas.microsoft.com/office/drawing/2014/main" id="{0278AED9-3597-364A-8127-D908A5D73F09}"/>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540703" y="1520126"/>
              <a:ext cx="271845" cy="271845"/>
            </a:xfrm>
            <a:prstGeom prst="rect">
              <a:avLst/>
            </a:prstGeom>
            <a:effectLst>
              <a:outerShdw blurRad="50800" dist="38100" dir="10800000" algn="r" rotWithShape="0">
                <a:schemeClr val="tx2">
                  <a:alpha val="40000"/>
                </a:schemeClr>
              </a:outerShdw>
            </a:effectLst>
          </p:spPr>
        </p:pic>
        <p:pic>
          <p:nvPicPr>
            <p:cNvPr id="38" name="Graphic 37" descr="Store">
              <a:extLst>
                <a:ext uri="{FF2B5EF4-FFF2-40B4-BE49-F238E27FC236}">
                  <a16:creationId xmlns:a16="http://schemas.microsoft.com/office/drawing/2014/main" id="{3D22DCEC-784F-C249-9EC5-B501DCEF0DDC}"/>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247712" y="1473059"/>
              <a:ext cx="355006" cy="355005"/>
            </a:xfrm>
            <a:prstGeom prst="rect">
              <a:avLst/>
            </a:prstGeom>
            <a:effectLst>
              <a:outerShdw blurRad="50800" dist="38100" dir="10800000" algn="r" rotWithShape="0">
                <a:schemeClr val="tx2">
                  <a:alpha val="40000"/>
                </a:schemeClr>
              </a:outerShdw>
            </a:effectLst>
          </p:spPr>
        </p:pic>
      </p:grpSp>
    </p:spTree>
    <p:extLst>
      <p:ext uri="{BB962C8B-B14F-4D97-AF65-F5344CB8AC3E}">
        <p14:creationId xmlns:p14="http://schemas.microsoft.com/office/powerpoint/2010/main" val="1636567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nnels Focus">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9A51538-F322-2C4A-B773-D72D784B7C89}"/>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sp>
        <p:nvSpPr>
          <p:cNvPr id="48" name="Block Arc 47">
            <a:extLst>
              <a:ext uri="{FF2B5EF4-FFF2-40B4-BE49-F238E27FC236}">
                <a16:creationId xmlns:a16="http://schemas.microsoft.com/office/drawing/2014/main" id="{4BCA9749-9C5D-4B40-B4F9-66D9F0744286}"/>
              </a:ext>
            </a:extLst>
          </p:cNvPr>
          <p:cNvSpPr/>
          <p:nvPr/>
        </p:nvSpPr>
        <p:spPr>
          <a:xfrm flipH="1">
            <a:off x="3149030" y="1196101"/>
            <a:ext cx="2830379" cy="2830379"/>
          </a:xfrm>
          <a:prstGeom prst="blockArc">
            <a:avLst>
              <a:gd name="adj1" fmla="val 10800000"/>
              <a:gd name="adj2" fmla="val 16188538"/>
              <a:gd name="adj3" fmla="val 24916"/>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4" name="Title 2">
            <a:extLst>
              <a:ext uri="{FF2B5EF4-FFF2-40B4-BE49-F238E27FC236}">
                <a16:creationId xmlns:a16="http://schemas.microsoft.com/office/drawing/2014/main" id="{AD34BEB4-3B79-924D-94D3-3920B226ED46}"/>
              </a:ext>
            </a:extLst>
          </p:cNvPr>
          <p:cNvSpPr txBox="1">
            <a:spLocks/>
          </p:cNvSpPr>
          <p:nvPr/>
        </p:nvSpPr>
        <p:spPr>
          <a:xfrm>
            <a:off x="5867375" y="1320094"/>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accent3"/>
                </a:solidFill>
                <a:latin typeface="Arial" panose="020B0604020202020204" pitchFamily="34" charset="0"/>
                <a:cs typeface="Arial" panose="020B0604020202020204" pitchFamily="34" charset="0"/>
              </a:rPr>
              <a:t>Channels</a:t>
            </a:r>
          </a:p>
          <a:p>
            <a:r>
              <a:rPr lang="en-US" sz="1050" b="0" spc="0">
                <a:solidFill>
                  <a:schemeClr val="accent3"/>
                </a:solidFill>
                <a:latin typeface="Arial" panose="020B0604020202020204" pitchFamily="34" charset="0"/>
                <a:cs typeface="Arial" panose="020B0604020202020204" pitchFamily="34" charset="0"/>
              </a:rPr>
              <a:t>Take control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of own brand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across channels</a:t>
            </a:r>
          </a:p>
        </p:txBody>
      </p:sp>
      <p:pic>
        <p:nvPicPr>
          <p:cNvPr id="57" name="Picture 56">
            <a:extLst>
              <a:ext uri="{FF2B5EF4-FFF2-40B4-BE49-F238E27FC236}">
                <a16:creationId xmlns:a16="http://schemas.microsoft.com/office/drawing/2014/main" id="{FCA1E738-7D54-D641-A60B-1A0312839049}"/>
              </a:ext>
            </a:extLst>
          </p:cNvPr>
          <p:cNvPicPr>
            <a:picLocks/>
          </p:cNvPicPr>
          <p:nvPr/>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4029211" y="2069705"/>
            <a:ext cx="1083171" cy="1083171"/>
          </a:xfrm>
          <a:prstGeom prst="ellipse">
            <a:avLst/>
          </a:prstGeom>
          <a:solidFill>
            <a:schemeClr val="accent3"/>
          </a:solidFill>
          <a:effectLst>
            <a:outerShdw blurRad="63500" sx="102000" sy="102000" algn="ctr" rotWithShape="0">
              <a:prstClr val="black">
                <a:alpha val="40000"/>
              </a:prstClr>
            </a:outerShdw>
          </a:effectLst>
        </p:spPr>
      </p:pic>
      <p:pic>
        <p:nvPicPr>
          <p:cNvPr id="58" name="Picture 57">
            <a:extLst>
              <a:ext uri="{FF2B5EF4-FFF2-40B4-BE49-F238E27FC236}">
                <a16:creationId xmlns:a16="http://schemas.microsoft.com/office/drawing/2014/main" id="{57CF2FDD-8D15-C549-AA5B-45958F6E35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586"/>
            <a:ext cx="379718" cy="373409"/>
          </a:xfrm>
          <a:prstGeom prst="rect">
            <a:avLst/>
          </a:prstGeom>
        </p:spPr>
      </p:pic>
      <p:sp>
        <p:nvSpPr>
          <p:cNvPr id="84" name="Block Arc 83">
            <a:extLst>
              <a:ext uri="{FF2B5EF4-FFF2-40B4-BE49-F238E27FC236}">
                <a16:creationId xmlns:a16="http://schemas.microsoft.com/office/drawing/2014/main" id="{EBA1D379-20A2-EA40-8031-0B841EB10F2A}"/>
              </a:ext>
            </a:extLst>
          </p:cNvPr>
          <p:cNvSpPr/>
          <p:nvPr userDrawn="1"/>
        </p:nvSpPr>
        <p:spPr>
          <a:xfrm>
            <a:off x="3162185" y="1196101"/>
            <a:ext cx="2830379" cy="2830379"/>
          </a:xfrm>
          <a:prstGeom prst="blockArc">
            <a:avLst>
              <a:gd name="adj1" fmla="val 10800000"/>
              <a:gd name="adj2" fmla="val 16188538"/>
              <a:gd name="adj3" fmla="val 249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0" name="Group 49">
            <a:extLst>
              <a:ext uri="{FF2B5EF4-FFF2-40B4-BE49-F238E27FC236}">
                <a16:creationId xmlns:a16="http://schemas.microsoft.com/office/drawing/2014/main" id="{F97E6114-0AAB-2041-B508-1A8210E463F9}"/>
              </a:ext>
            </a:extLst>
          </p:cNvPr>
          <p:cNvGrpSpPr/>
          <p:nvPr/>
        </p:nvGrpSpPr>
        <p:grpSpPr>
          <a:xfrm>
            <a:off x="5216787" y="1300436"/>
            <a:ext cx="662321" cy="662321"/>
            <a:chOff x="8700915" y="4411379"/>
            <a:chExt cx="883094" cy="883094"/>
          </a:xfrm>
        </p:grpSpPr>
        <p:sp>
          <p:nvSpPr>
            <p:cNvPr id="55" name="Oval 54">
              <a:extLst>
                <a:ext uri="{FF2B5EF4-FFF2-40B4-BE49-F238E27FC236}">
                  <a16:creationId xmlns:a16="http://schemas.microsoft.com/office/drawing/2014/main" id="{70CC4237-A50B-2A4A-9343-A8C655698E5B}"/>
                </a:ext>
              </a:extLst>
            </p:cNvPr>
            <p:cNvSpPr/>
            <p:nvPr/>
          </p:nvSpPr>
          <p:spPr>
            <a:xfrm>
              <a:off x="8700915" y="4411379"/>
              <a:ext cx="883094" cy="883094"/>
            </a:xfrm>
            <a:prstGeom prst="ellipse">
              <a:avLst/>
            </a:prstGeom>
            <a:solidFill>
              <a:srgbClr val="4B8BB5"/>
            </a:solidFill>
            <a:ln w="38100">
              <a:solidFill>
                <a:schemeClr val="bg1"/>
              </a:solidFill>
            </a:ln>
            <a:effectLst>
              <a:outerShdw blurRad="50800" dist="38100" dir="10800000" algn="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6" name="Group 55">
              <a:extLst>
                <a:ext uri="{FF2B5EF4-FFF2-40B4-BE49-F238E27FC236}">
                  <a16:creationId xmlns:a16="http://schemas.microsoft.com/office/drawing/2014/main" id="{21147757-D7E2-1D41-9D2D-B14A9089BE99}"/>
                </a:ext>
              </a:extLst>
            </p:cNvPr>
            <p:cNvGrpSpPr/>
            <p:nvPr/>
          </p:nvGrpSpPr>
          <p:grpSpPr>
            <a:xfrm>
              <a:off x="8948896" y="4526206"/>
              <a:ext cx="548281" cy="522266"/>
              <a:chOff x="9311137" y="3945518"/>
              <a:chExt cx="717234" cy="683204"/>
            </a:xfrm>
          </p:grpSpPr>
          <p:pic>
            <p:nvPicPr>
              <p:cNvPr id="59" name="Graphic 58" descr="Tablet">
                <a:extLst>
                  <a:ext uri="{FF2B5EF4-FFF2-40B4-BE49-F238E27FC236}">
                    <a16:creationId xmlns:a16="http://schemas.microsoft.com/office/drawing/2014/main" id="{2E54830B-17F7-AF4D-B16A-96ABDFBBB12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45168" y="3945518"/>
                <a:ext cx="683203" cy="683204"/>
              </a:xfrm>
              <a:prstGeom prst="rect">
                <a:avLst/>
              </a:prstGeom>
              <a:effectLst>
                <a:outerShdw blurRad="50800" dist="38100" dir="10800000" algn="r" rotWithShape="0">
                  <a:schemeClr val="accent3">
                    <a:lumMod val="50000"/>
                    <a:alpha val="40000"/>
                  </a:schemeClr>
                </a:outerShdw>
              </a:effectLst>
            </p:spPr>
          </p:pic>
          <p:sp>
            <p:nvSpPr>
              <p:cNvPr id="60" name="Rectangle 59">
                <a:extLst>
                  <a:ext uri="{FF2B5EF4-FFF2-40B4-BE49-F238E27FC236}">
                    <a16:creationId xmlns:a16="http://schemas.microsoft.com/office/drawing/2014/main" id="{F479A398-6E78-1647-BCA9-93A726259E21}"/>
                  </a:ext>
                </a:extLst>
              </p:cNvPr>
              <p:cNvSpPr/>
              <p:nvPr/>
            </p:nvSpPr>
            <p:spPr>
              <a:xfrm>
                <a:off x="9686691" y="4201833"/>
                <a:ext cx="198304" cy="385590"/>
              </a:xfrm>
              <a:prstGeom prst="rect">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60">
                <a:extLst>
                  <a:ext uri="{FF2B5EF4-FFF2-40B4-BE49-F238E27FC236}">
                    <a16:creationId xmlns:a16="http://schemas.microsoft.com/office/drawing/2014/main" id="{3A9FEB5D-6DD2-254C-A436-7E51AFA21546}"/>
                  </a:ext>
                </a:extLst>
              </p:cNvPr>
              <p:cNvSpPr/>
              <p:nvPr/>
            </p:nvSpPr>
            <p:spPr>
              <a:xfrm>
                <a:off x="9311137" y="4214031"/>
                <a:ext cx="200323" cy="389517"/>
              </a:xfrm>
              <a:prstGeom prst="rect">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 name="Group 3">
            <a:extLst>
              <a:ext uri="{FF2B5EF4-FFF2-40B4-BE49-F238E27FC236}">
                <a16:creationId xmlns:a16="http://schemas.microsoft.com/office/drawing/2014/main" id="{CDF0477C-FAD6-7045-9ACA-B7EDDA146E28}"/>
              </a:ext>
            </a:extLst>
          </p:cNvPr>
          <p:cNvGrpSpPr/>
          <p:nvPr userDrawn="1"/>
        </p:nvGrpSpPr>
        <p:grpSpPr>
          <a:xfrm>
            <a:off x="1674171" y="1300436"/>
            <a:ext cx="2245752" cy="662321"/>
            <a:chOff x="1674171" y="1300435"/>
            <a:chExt cx="2245752" cy="662321"/>
          </a:xfrm>
        </p:grpSpPr>
        <p:sp>
          <p:nvSpPr>
            <p:cNvPr id="85" name="Title 2">
              <a:extLst>
                <a:ext uri="{FF2B5EF4-FFF2-40B4-BE49-F238E27FC236}">
                  <a16:creationId xmlns:a16="http://schemas.microsoft.com/office/drawing/2014/main" id="{7E1E7DBD-A125-6E43-8ABF-CBFFF4E7C126}"/>
                </a:ext>
              </a:extLst>
            </p:cNvPr>
            <p:cNvSpPr txBox="1">
              <a:spLocks/>
            </p:cNvSpPr>
            <p:nvPr userDrawn="1"/>
          </p:nvSpPr>
          <p:spPr>
            <a:xfrm>
              <a:off x="1674171" y="1392807"/>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Portfolio</a:t>
              </a:r>
            </a:p>
            <a:p>
              <a:pPr algn="r"/>
              <a:r>
                <a:rPr lang="en-US" sz="1050" b="0" spc="0">
                  <a:solidFill>
                    <a:schemeClr val="bg1">
                      <a:lumMod val="50000"/>
                    </a:schemeClr>
                  </a:solidFill>
                  <a:latin typeface="Arial" panose="020B0604020202020204" pitchFamily="34" charset="0"/>
                  <a:cs typeface="Arial" panose="020B0604020202020204" pitchFamily="34" charset="0"/>
                </a:rPr>
                <a:t>Get back in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innovator space</a:t>
              </a:r>
            </a:p>
          </p:txBody>
        </p:sp>
        <p:sp>
          <p:nvSpPr>
            <p:cNvPr id="87" name="Oval 86">
              <a:extLst>
                <a:ext uri="{FF2B5EF4-FFF2-40B4-BE49-F238E27FC236}">
                  <a16:creationId xmlns:a16="http://schemas.microsoft.com/office/drawing/2014/main" id="{7191A1DA-EFCC-394B-AA2F-B88B876FC003}"/>
                </a:ext>
              </a:extLst>
            </p:cNvPr>
            <p:cNvSpPr/>
            <p:nvPr/>
          </p:nvSpPr>
          <p:spPr>
            <a:xfrm flipH="1">
              <a:off x="3257602" y="1300435"/>
              <a:ext cx="662321" cy="662321"/>
            </a:xfrm>
            <a:prstGeom prst="ellipse">
              <a:avLst/>
            </a:prstGeom>
            <a:solidFill>
              <a:schemeClr val="bg1">
                <a:lumMod val="8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5" name="Picture 34">
              <a:extLst>
                <a:ext uri="{FF2B5EF4-FFF2-40B4-BE49-F238E27FC236}">
                  <a16:creationId xmlns:a16="http://schemas.microsoft.com/office/drawing/2014/main" id="{8EA24153-0A7C-494E-8B5D-AC9E194DC44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392614" y="1390556"/>
              <a:ext cx="392299" cy="482079"/>
            </a:xfrm>
            <a:prstGeom prst="rect">
              <a:avLst/>
            </a:prstGeom>
            <a:effectLst>
              <a:outerShdw blurRad="50800" dist="38100" algn="l" rotWithShape="0">
                <a:schemeClr val="tx2">
                  <a:alpha val="40000"/>
                </a:schemeClr>
              </a:outerShdw>
            </a:effectLst>
          </p:spPr>
        </p:pic>
      </p:grpSp>
      <p:pic>
        <p:nvPicPr>
          <p:cNvPr id="31" name="Graphic 30" descr="Store">
            <a:extLst>
              <a:ext uri="{FF2B5EF4-FFF2-40B4-BE49-F238E27FC236}">
                <a16:creationId xmlns:a16="http://schemas.microsoft.com/office/drawing/2014/main" id="{CB11935A-7F99-3C44-8CA4-CDD3DF0A1B9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47713" y="1473566"/>
            <a:ext cx="355006" cy="355005"/>
          </a:xfrm>
          <a:prstGeom prst="rect">
            <a:avLst/>
          </a:prstGeom>
          <a:effectLst>
            <a:outerShdw blurRad="50800" dist="38100" dir="10800000" algn="r" rotWithShape="0">
              <a:schemeClr val="accent3">
                <a:lumMod val="50000"/>
                <a:alpha val="40000"/>
              </a:schemeClr>
            </a:outerShdw>
          </a:effectLst>
        </p:spPr>
      </p:pic>
      <p:pic>
        <p:nvPicPr>
          <p:cNvPr id="32" name="Graphic 31" descr="Smart Phone">
            <a:extLst>
              <a:ext uri="{FF2B5EF4-FFF2-40B4-BE49-F238E27FC236}">
                <a16:creationId xmlns:a16="http://schemas.microsoft.com/office/drawing/2014/main" id="{DA299FCA-2D0C-E344-BC36-DC6815DBF225}"/>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40704" y="1520633"/>
            <a:ext cx="271845" cy="271845"/>
          </a:xfrm>
          <a:prstGeom prst="rect">
            <a:avLst/>
          </a:prstGeom>
          <a:effectLst>
            <a:outerShdw blurRad="50800" dist="38100" dir="10800000" algn="r" rotWithShape="0">
              <a:schemeClr val="accent3">
                <a:lumMod val="50000"/>
                <a:alpha val="40000"/>
              </a:schemeClr>
            </a:outerShdw>
          </a:effectLst>
        </p:spPr>
      </p:pic>
      <p:sp>
        <p:nvSpPr>
          <p:cNvPr id="71" name="Block Arc 70">
            <a:extLst>
              <a:ext uri="{FF2B5EF4-FFF2-40B4-BE49-F238E27FC236}">
                <a16:creationId xmlns:a16="http://schemas.microsoft.com/office/drawing/2014/main" id="{F2D26B8F-F43C-124B-B7CC-688F0FBB8DF8}"/>
              </a:ext>
            </a:extLst>
          </p:cNvPr>
          <p:cNvSpPr/>
          <p:nvPr userDrawn="1"/>
        </p:nvSpPr>
        <p:spPr>
          <a:xfrm flipH="1" flipV="1">
            <a:off x="3149030" y="1195594"/>
            <a:ext cx="2830379" cy="2830379"/>
          </a:xfrm>
          <a:prstGeom prst="blockArc">
            <a:avLst>
              <a:gd name="adj1" fmla="val 10800000"/>
              <a:gd name="adj2" fmla="val 16188538"/>
              <a:gd name="adj3" fmla="val 249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90" name="Group 89">
            <a:extLst>
              <a:ext uri="{FF2B5EF4-FFF2-40B4-BE49-F238E27FC236}">
                <a16:creationId xmlns:a16="http://schemas.microsoft.com/office/drawing/2014/main" id="{887C8ACC-0E6F-244F-8822-A4F29E61D602}"/>
              </a:ext>
            </a:extLst>
          </p:cNvPr>
          <p:cNvGrpSpPr/>
          <p:nvPr userDrawn="1"/>
        </p:nvGrpSpPr>
        <p:grpSpPr>
          <a:xfrm>
            <a:off x="5216786" y="3153112"/>
            <a:ext cx="2364624" cy="805605"/>
            <a:chOff x="5216786" y="3153111"/>
            <a:chExt cx="2364624" cy="805605"/>
          </a:xfrm>
        </p:grpSpPr>
        <p:grpSp>
          <p:nvGrpSpPr>
            <p:cNvPr id="91" name="Group 90">
              <a:extLst>
                <a:ext uri="{FF2B5EF4-FFF2-40B4-BE49-F238E27FC236}">
                  <a16:creationId xmlns:a16="http://schemas.microsoft.com/office/drawing/2014/main" id="{0F1A406E-C0CD-054C-B624-ABA548F0A36C}"/>
                </a:ext>
              </a:extLst>
            </p:cNvPr>
            <p:cNvGrpSpPr/>
            <p:nvPr userDrawn="1"/>
          </p:nvGrpSpPr>
          <p:grpSpPr>
            <a:xfrm>
              <a:off x="5216786" y="3268053"/>
              <a:ext cx="662321" cy="662321"/>
              <a:chOff x="7092042" y="4411379"/>
              <a:chExt cx="883094" cy="883094"/>
            </a:xfrm>
          </p:grpSpPr>
          <p:sp>
            <p:nvSpPr>
              <p:cNvPr id="93" name="Oval 92">
                <a:extLst>
                  <a:ext uri="{FF2B5EF4-FFF2-40B4-BE49-F238E27FC236}">
                    <a16:creationId xmlns:a16="http://schemas.microsoft.com/office/drawing/2014/main" id="{86D2DD12-34F0-7E49-AD29-8D0FBA3B6F12}"/>
                  </a:ext>
                </a:extLst>
              </p:cNvPr>
              <p:cNvSpPr/>
              <p:nvPr/>
            </p:nvSpPr>
            <p:spPr>
              <a:xfrm>
                <a:off x="7092042" y="4411379"/>
                <a:ext cx="883094" cy="883094"/>
              </a:xfrm>
              <a:prstGeom prst="ellipse">
                <a:avLst/>
              </a:prstGeom>
              <a:solidFill>
                <a:schemeClr val="bg1">
                  <a:lumMod val="6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4" name="Graphic 93" descr="World">
                <a:extLst>
                  <a:ext uri="{FF2B5EF4-FFF2-40B4-BE49-F238E27FC236}">
                    <a16:creationId xmlns:a16="http://schemas.microsoft.com/office/drawing/2014/main" id="{F87E827A-D1F3-8E44-B4E8-77C24925AEF2}"/>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149211" y="4468548"/>
                <a:ext cx="768756" cy="768756"/>
              </a:xfrm>
              <a:prstGeom prst="rect">
                <a:avLst/>
              </a:prstGeom>
              <a:effectLst>
                <a:outerShdw blurRad="50800" dist="38100" dir="10800000" algn="r" rotWithShape="0">
                  <a:schemeClr val="tx2">
                    <a:alpha val="40000"/>
                  </a:schemeClr>
                </a:outerShdw>
              </a:effectLst>
            </p:spPr>
          </p:pic>
        </p:grpSp>
        <p:sp>
          <p:nvSpPr>
            <p:cNvPr id="92" name="Title 2">
              <a:extLst>
                <a:ext uri="{FF2B5EF4-FFF2-40B4-BE49-F238E27FC236}">
                  <a16:creationId xmlns:a16="http://schemas.microsoft.com/office/drawing/2014/main" id="{47C52A7E-8698-6240-BE23-B9484D715117}"/>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bg1">
                      <a:lumMod val="50000"/>
                    </a:schemeClr>
                  </a:solidFill>
                  <a:latin typeface="Arial" panose="020B0604020202020204" pitchFamily="34" charset="0"/>
                  <a:cs typeface="Arial" panose="020B0604020202020204" pitchFamily="34" charset="0"/>
                </a:rPr>
                <a:t>Geographic </a:t>
              </a:r>
              <a:br>
                <a:rPr lang="en-US" sz="1500" spc="0">
                  <a:solidFill>
                    <a:schemeClr val="bg1">
                      <a:lumMod val="50000"/>
                    </a:schemeClr>
                  </a:solidFill>
                  <a:latin typeface="Arial" panose="020B0604020202020204" pitchFamily="34" charset="0"/>
                  <a:cs typeface="Arial" panose="020B0604020202020204" pitchFamily="34" charset="0"/>
                </a:rPr>
              </a:br>
              <a:r>
                <a:rPr lang="en-US" sz="1500" spc="0">
                  <a:solidFill>
                    <a:schemeClr val="bg1">
                      <a:lumMod val="50000"/>
                    </a:schemeClr>
                  </a:solidFill>
                  <a:latin typeface="Arial" panose="020B0604020202020204" pitchFamily="34" charset="0"/>
                  <a:cs typeface="Arial" panose="020B0604020202020204" pitchFamily="34" charset="0"/>
                </a:rPr>
                <a:t>Expansion</a:t>
              </a:r>
            </a:p>
            <a:p>
              <a:r>
                <a:rPr lang="en-US" sz="1050" b="0" spc="0">
                  <a:solidFill>
                    <a:schemeClr val="bg1">
                      <a:lumMod val="50000"/>
                    </a:schemeClr>
                  </a:solidFill>
                  <a:latin typeface="Arial" panose="020B0604020202020204" pitchFamily="34" charset="0"/>
                  <a:cs typeface="Arial" panose="020B0604020202020204" pitchFamily="34" charset="0"/>
                </a:rPr>
                <a:t>Build base for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long-term growth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and reaching kids</a:t>
              </a:r>
            </a:p>
          </p:txBody>
        </p:sp>
      </p:grpSp>
      <p:sp>
        <p:nvSpPr>
          <p:cNvPr id="106" name="Block Arc 105">
            <a:extLst>
              <a:ext uri="{FF2B5EF4-FFF2-40B4-BE49-F238E27FC236}">
                <a16:creationId xmlns:a16="http://schemas.microsoft.com/office/drawing/2014/main" id="{2C842E0E-35E9-2043-8DE0-B72A581E8BD3}"/>
              </a:ext>
            </a:extLst>
          </p:cNvPr>
          <p:cNvSpPr/>
          <p:nvPr userDrawn="1"/>
        </p:nvSpPr>
        <p:spPr>
          <a:xfrm flipV="1">
            <a:off x="3162185" y="1195594"/>
            <a:ext cx="2830379" cy="2830379"/>
          </a:xfrm>
          <a:prstGeom prst="blockArc">
            <a:avLst>
              <a:gd name="adj1" fmla="val 10800000"/>
              <a:gd name="adj2" fmla="val 16188538"/>
              <a:gd name="adj3" fmla="val 249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107" name="Group 106">
            <a:extLst>
              <a:ext uri="{FF2B5EF4-FFF2-40B4-BE49-F238E27FC236}">
                <a16:creationId xmlns:a16="http://schemas.microsoft.com/office/drawing/2014/main" id="{70829FCE-AF00-1549-AC36-90A5B794B2FD}"/>
              </a:ext>
            </a:extLst>
          </p:cNvPr>
          <p:cNvGrpSpPr/>
          <p:nvPr userDrawn="1"/>
        </p:nvGrpSpPr>
        <p:grpSpPr>
          <a:xfrm>
            <a:off x="1358101" y="3268052"/>
            <a:ext cx="2561823" cy="662321"/>
            <a:chOff x="1358100" y="3268053"/>
            <a:chExt cx="2561823" cy="662321"/>
          </a:xfrm>
        </p:grpSpPr>
        <p:sp>
          <p:nvSpPr>
            <p:cNvPr id="108" name="Title 2">
              <a:extLst>
                <a:ext uri="{FF2B5EF4-FFF2-40B4-BE49-F238E27FC236}">
                  <a16:creationId xmlns:a16="http://schemas.microsoft.com/office/drawing/2014/main" id="{120084CD-57EB-5848-BBED-98E02500840D}"/>
                </a:ext>
              </a:extLst>
            </p:cNvPr>
            <p:cNvSpPr txBox="1">
              <a:spLocks/>
            </p:cNvSpPr>
            <p:nvPr/>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Enablers</a:t>
              </a:r>
            </a:p>
            <a:p>
              <a:pPr algn="r"/>
              <a:r>
                <a:rPr lang="en-US" sz="1050" b="0" spc="0">
                  <a:solidFill>
                    <a:schemeClr val="bg1">
                      <a:lumMod val="50000"/>
                    </a:schemeClr>
                  </a:solidFill>
                  <a:latin typeface="Arial" panose="020B0604020202020204" pitchFamily="34" charset="0"/>
                  <a:cs typeface="Arial" panose="020B0604020202020204" pitchFamily="34" charset="0"/>
                </a:rPr>
                <a:t>Ensure future-</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proof foundation</a:t>
              </a:r>
            </a:p>
          </p:txBody>
        </p:sp>
        <p:grpSp>
          <p:nvGrpSpPr>
            <p:cNvPr id="109" name="Group 108">
              <a:extLst>
                <a:ext uri="{FF2B5EF4-FFF2-40B4-BE49-F238E27FC236}">
                  <a16:creationId xmlns:a16="http://schemas.microsoft.com/office/drawing/2014/main" id="{2E4D3904-22E7-5B4F-A0FE-6122537D124E}"/>
                </a:ext>
              </a:extLst>
            </p:cNvPr>
            <p:cNvGrpSpPr/>
            <p:nvPr/>
          </p:nvGrpSpPr>
          <p:grpSpPr>
            <a:xfrm>
              <a:off x="3257602" y="3268053"/>
              <a:ext cx="662321" cy="662321"/>
              <a:chOff x="6088670" y="4411379"/>
              <a:chExt cx="883094" cy="883094"/>
            </a:xfrm>
          </p:grpSpPr>
          <p:sp>
            <p:nvSpPr>
              <p:cNvPr id="110" name="Oval 109">
                <a:extLst>
                  <a:ext uri="{FF2B5EF4-FFF2-40B4-BE49-F238E27FC236}">
                    <a16:creationId xmlns:a16="http://schemas.microsoft.com/office/drawing/2014/main" id="{650CAF07-7C31-B948-A91F-24F6458E3FD6}"/>
                  </a:ext>
                </a:extLst>
              </p:cNvPr>
              <p:cNvSpPr/>
              <p:nvPr/>
            </p:nvSpPr>
            <p:spPr>
              <a:xfrm flipH="1">
                <a:off x="6088670" y="4411379"/>
                <a:ext cx="883094" cy="883094"/>
              </a:xfrm>
              <a:prstGeom prst="ellipse">
                <a:avLst/>
              </a:prstGeom>
              <a:solidFill>
                <a:schemeClr val="bg1">
                  <a:lumMod val="50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1" name="Graphic 110">
                <a:extLst>
                  <a:ext uri="{FF2B5EF4-FFF2-40B4-BE49-F238E27FC236}">
                    <a16:creationId xmlns:a16="http://schemas.microsoft.com/office/drawing/2014/main" id="{530F4420-4D4E-0943-8E34-A3208550477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29181" y="4555121"/>
                <a:ext cx="559608" cy="695129"/>
              </a:xfrm>
              <a:prstGeom prst="rect">
                <a:avLst/>
              </a:prstGeom>
              <a:effectLst>
                <a:outerShdw blurRad="50800" dist="38100" algn="l" rotWithShape="0">
                  <a:schemeClr val="tx2">
                    <a:alpha val="40000"/>
                  </a:schemeClr>
                </a:outerShdw>
              </a:effectLst>
            </p:spPr>
          </p:pic>
        </p:grpSp>
      </p:grpSp>
    </p:spTree>
    <p:extLst>
      <p:ext uri="{BB962C8B-B14F-4D97-AF65-F5344CB8AC3E}">
        <p14:creationId xmlns:p14="http://schemas.microsoft.com/office/powerpoint/2010/main" val="3993070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Geo Expansion Focu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9F955DE-1387-AC40-9857-A8F54473D4B3}"/>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pic>
        <p:nvPicPr>
          <p:cNvPr id="86" name="Picture 85">
            <a:extLst>
              <a:ext uri="{FF2B5EF4-FFF2-40B4-BE49-F238E27FC236}">
                <a16:creationId xmlns:a16="http://schemas.microsoft.com/office/drawing/2014/main" id="{FA7254BF-092B-1246-ADAB-9D179482EEDC}"/>
              </a:ext>
            </a:extLst>
          </p:cNvPr>
          <p:cNvPicPr>
            <a:picLocks/>
          </p:cNvPicPr>
          <p:nvPr userDrawn="1"/>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4029211" y="2069705"/>
            <a:ext cx="1083171" cy="1083171"/>
          </a:xfrm>
          <a:prstGeom prst="ellipse">
            <a:avLst/>
          </a:prstGeom>
          <a:solidFill>
            <a:schemeClr val="accent3"/>
          </a:solidFill>
          <a:effectLst>
            <a:outerShdw blurRad="63500" sx="102000" sy="102000" algn="ctr" rotWithShape="0">
              <a:prstClr val="black">
                <a:alpha val="40000"/>
              </a:prstClr>
            </a:outerShdw>
          </a:effectLst>
        </p:spPr>
      </p:pic>
      <p:pic>
        <p:nvPicPr>
          <p:cNvPr id="87" name="Picture 86">
            <a:extLst>
              <a:ext uri="{FF2B5EF4-FFF2-40B4-BE49-F238E27FC236}">
                <a16:creationId xmlns:a16="http://schemas.microsoft.com/office/drawing/2014/main" id="{4240E402-206C-5D43-B800-0CF808C2C5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0937" y="2424586"/>
            <a:ext cx="379718" cy="373409"/>
          </a:xfrm>
          <a:prstGeom prst="rect">
            <a:avLst/>
          </a:prstGeom>
        </p:spPr>
      </p:pic>
      <p:sp>
        <p:nvSpPr>
          <p:cNvPr id="66" name="Block Arc 65">
            <a:extLst>
              <a:ext uri="{FF2B5EF4-FFF2-40B4-BE49-F238E27FC236}">
                <a16:creationId xmlns:a16="http://schemas.microsoft.com/office/drawing/2014/main" id="{AC02FEC2-EBE6-5740-8620-87734E121DCC}"/>
              </a:ext>
            </a:extLst>
          </p:cNvPr>
          <p:cNvSpPr/>
          <p:nvPr userDrawn="1"/>
        </p:nvSpPr>
        <p:spPr>
          <a:xfrm flipH="1" flipV="1">
            <a:off x="3149030" y="1196101"/>
            <a:ext cx="2830379" cy="2830379"/>
          </a:xfrm>
          <a:prstGeom prst="blockArc">
            <a:avLst>
              <a:gd name="adj1" fmla="val 10800000"/>
              <a:gd name="adj2" fmla="val 16188538"/>
              <a:gd name="adj3" fmla="val 249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72" name="Group 71">
            <a:extLst>
              <a:ext uri="{FF2B5EF4-FFF2-40B4-BE49-F238E27FC236}">
                <a16:creationId xmlns:a16="http://schemas.microsoft.com/office/drawing/2014/main" id="{513A1B40-4CE2-9D47-A9FD-3693E791041D}"/>
              </a:ext>
            </a:extLst>
          </p:cNvPr>
          <p:cNvGrpSpPr/>
          <p:nvPr userDrawn="1"/>
        </p:nvGrpSpPr>
        <p:grpSpPr>
          <a:xfrm>
            <a:off x="5216787" y="3268561"/>
            <a:ext cx="662321" cy="662321"/>
            <a:chOff x="6955715" y="4358080"/>
            <a:chExt cx="883094" cy="883094"/>
          </a:xfrm>
        </p:grpSpPr>
        <p:sp>
          <p:nvSpPr>
            <p:cNvPr id="107" name="Oval 106">
              <a:extLst>
                <a:ext uri="{FF2B5EF4-FFF2-40B4-BE49-F238E27FC236}">
                  <a16:creationId xmlns:a16="http://schemas.microsoft.com/office/drawing/2014/main" id="{9B87AA4D-43B1-1C40-A04B-89DE7C5EA477}"/>
                </a:ext>
              </a:extLst>
            </p:cNvPr>
            <p:cNvSpPr/>
            <p:nvPr/>
          </p:nvSpPr>
          <p:spPr>
            <a:xfrm>
              <a:off x="6955715" y="4358080"/>
              <a:ext cx="883094" cy="883094"/>
            </a:xfrm>
            <a:prstGeom prst="ellipse">
              <a:avLst/>
            </a:prstGeom>
            <a:solidFill>
              <a:schemeClr val="accent3"/>
            </a:solidFill>
            <a:ln w="38100">
              <a:solidFill>
                <a:schemeClr val="bg1"/>
              </a:solidFill>
            </a:ln>
            <a:effectLst>
              <a:outerShdw blurRad="50800" dist="38100" dir="10800000" algn="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8" name="Graphic 107" descr="World">
              <a:extLst>
                <a:ext uri="{FF2B5EF4-FFF2-40B4-BE49-F238E27FC236}">
                  <a16:creationId xmlns:a16="http://schemas.microsoft.com/office/drawing/2014/main" id="{21920CDC-D37D-3A42-AEDE-3699250E093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12884" y="4415249"/>
              <a:ext cx="768756" cy="768756"/>
            </a:xfrm>
            <a:prstGeom prst="rect">
              <a:avLst/>
            </a:prstGeom>
            <a:effectLst>
              <a:outerShdw blurRad="50800" dist="38100" dir="10800000" algn="r" rotWithShape="0">
                <a:schemeClr val="accent3">
                  <a:lumMod val="50000"/>
                  <a:alpha val="40000"/>
                </a:schemeClr>
              </a:outerShdw>
            </a:effectLst>
          </p:spPr>
        </p:pic>
      </p:grpSp>
      <p:sp>
        <p:nvSpPr>
          <p:cNvPr id="36" name="Title 2">
            <a:extLst>
              <a:ext uri="{FF2B5EF4-FFF2-40B4-BE49-F238E27FC236}">
                <a16:creationId xmlns:a16="http://schemas.microsoft.com/office/drawing/2014/main" id="{FED37584-BD3A-7949-9CBD-794281629C08}"/>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accent3"/>
                </a:solidFill>
                <a:latin typeface="Arial" panose="020B0604020202020204" pitchFamily="34" charset="0"/>
                <a:cs typeface="Arial" panose="020B0604020202020204" pitchFamily="34" charset="0"/>
              </a:rPr>
              <a:t>Geographic </a:t>
            </a:r>
            <a:br>
              <a:rPr lang="en-US" sz="1500" spc="0">
                <a:solidFill>
                  <a:schemeClr val="accent3"/>
                </a:solidFill>
                <a:latin typeface="Arial" panose="020B0604020202020204" pitchFamily="34" charset="0"/>
                <a:cs typeface="Arial" panose="020B0604020202020204" pitchFamily="34" charset="0"/>
              </a:rPr>
            </a:br>
            <a:r>
              <a:rPr lang="en-US" sz="1500" spc="0">
                <a:solidFill>
                  <a:schemeClr val="accent3"/>
                </a:solidFill>
                <a:latin typeface="Arial" panose="020B0604020202020204" pitchFamily="34" charset="0"/>
                <a:cs typeface="Arial" panose="020B0604020202020204" pitchFamily="34" charset="0"/>
              </a:rPr>
              <a:t>Expansion</a:t>
            </a:r>
          </a:p>
          <a:p>
            <a:r>
              <a:rPr lang="en-US" sz="1050" b="0" spc="0">
                <a:solidFill>
                  <a:schemeClr val="accent3"/>
                </a:solidFill>
                <a:latin typeface="Arial" panose="020B0604020202020204" pitchFamily="34" charset="0"/>
                <a:cs typeface="Arial" panose="020B0604020202020204" pitchFamily="34" charset="0"/>
              </a:rPr>
              <a:t>Build base for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long-term growth </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and reaching kids</a:t>
            </a:r>
          </a:p>
        </p:txBody>
      </p:sp>
      <p:sp>
        <p:nvSpPr>
          <p:cNvPr id="37" name="Block Arc 36">
            <a:extLst>
              <a:ext uri="{FF2B5EF4-FFF2-40B4-BE49-F238E27FC236}">
                <a16:creationId xmlns:a16="http://schemas.microsoft.com/office/drawing/2014/main" id="{A8CBC715-0902-7D4B-885D-438CA48FF759}"/>
              </a:ext>
            </a:extLst>
          </p:cNvPr>
          <p:cNvSpPr/>
          <p:nvPr userDrawn="1"/>
        </p:nvSpPr>
        <p:spPr>
          <a:xfrm flipH="1">
            <a:off x="3149030" y="1195594"/>
            <a:ext cx="2830379" cy="2830379"/>
          </a:xfrm>
          <a:prstGeom prst="blockArc">
            <a:avLst>
              <a:gd name="adj1" fmla="val 10800000"/>
              <a:gd name="adj2" fmla="val 16188538"/>
              <a:gd name="adj3" fmla="val 249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38" name="Group 37">
            <a:extLst>
              <a:ext uri="{FF2B5EF4-FFF2-40B4-BE49-F238E27FC236}">
                <a16:creationId xmlns:a16="http://schemas.microsoft.com/office/drawing/2014/main" id="{C50E9FF9-05D6-1245-BD41-5285238F1E72}"/>
              </a:ext>
            </a:extLst>
          </p:cNvPr>
          <p:cNvGrpSpPr/>
          <p:nvPr userDrawn="1"/>
        </p:nvGrpSpPr>
        <p:grpSpPr>
          <a:xfrm>
            <a:off x="4380938" y="1299929"/>
            <a:ext cx="2836438" cy="1497559"/>
            <a:chOff x="4380937" y="1299928"/>
            <a:chExt cx="2836438" cy="1497559"/>
          </a:xfrm>
        </p:grpSpPr>
        <p:sp>
          <p:nvSpPr>
            <p:cNvPr id="39" name="Title 2">
              <a:extLst>
                <a:ext uri="{FF2B5EF4-FFF2-40B4-BE49-F238E27FC236}">
                  <a16:creationId xmlns:a16="http://schemas.microsoft.com/office/drawing/2014/main" id="{CA5C6A50-1B05-1C4D-BF9D-11AD4D8E7507}"/>
                </a:ext>
              </a:extLst>
            </p:cNvPr>
            <p:cNvSpPr txBox="1">
              <a:spLocks/>
            </p:cNvSpPr>
            <p:nvPr/>
          </p:nvSpPr>
          <p:spPr>
            <a:xfrm>
              <a:off x="5867375" y="1319587"/>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bg1">
                      <a:lumMod val="50000"/>
                    </a:schemeClr>
                  </a:solidFill>
                  <a:latin typeface="Arial" panose="020B0604020202020204" pitchFamily="34" charset="0"/>
                  <a:cs typeface="Arial" panose="020B0604020202020204" pitchFamily="34" charset="0"/>
                </a:rPr>
                <a:t>Channels</a:t>
              </a:r>
            </a:p>
            <a:p>
              <a:r>
                <a:rPr lang="en-US" sz="1050" b="0" spc="0">
                  <a:solidFill>
                    <a:schemeClr val="bg1">
                      <a:lumMod val="50000"/>
                    </a:schemeClr>
                  </a:solidFill>
                  <a:latin typeface="Arial" panose="020B0604020202020204" pitchFamily="34" charset="0"/>
                  <a:cs typeface="Arial" panose="020B0604020202020204" pitchFamily="34" charset="0"/>
                </a:rPr>
                <a:t>Take control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of own brand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across channels</a:t>
              </a:r>
            </a:p>
          </p:txBody>
        </p:sp>
        <p:pic>
          <p:nvPicPr>
            <p:cNvPr id="40" name="Picture 39">
              <a:extLst>
                <a:ext uri="{FF2B5EF4-FFF2-40B4-BE49-F238E27FC236}">
                  <a16:creationId xmlns:a16="http://schemas.microsoft.com/office/drawing/2014/main" id="{A3909573-4302-7A43-9189-42C5B78BC7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078"/>
              <a:ext cx="379718" cy="373409"/>
            </a:xfrm>
            <a:prstGeom prst="rect">
              <a:avLst/>
            </a:prstGeom>
          </p:spPr>
        </p:pic>
        <p:grpSp>
          <p:nvGrpSpPr>
            <p:cNvPr id="41" name="Group 40">
              <a:extLst>
                <a:ext uri="{FF2B5EF4-FFF2-40B4-BE49-F238E27FC236}">
                  <a16:creationId xmlns:a16="http://schemas.microsoft.com/office/drawing/2014/main" id="{87F9C403-5AA4-DA48-92E0-7130AAAC1A37}"/>
                </a:ext>
              </a:extLst>
            </p:cNvPr>
            <p:cNvGrpSpPr/>
            <p:nvPr userDrawn="1"/>
          </p:nvGrpSpPr>
          <p:grpSpPr>
            <a:xfrm>
              <a:off x="5216786" y="1299928"/>
              <a:ext cx="662321" cy="662321"/>
              <a:chOff x="7092042" y="1787213"/>
              <a:chExt cx="883094" cy="883094"/>
            </a:xfrm>
          </p:grpSpPr>
          <p:sp>
            <p:nvSpPr>
              <p:cNvPr id="44" name="Oval 43">
                <a:extLst>
                  <a:ext uri="{FF2B5EF4-FFF2-40B4-BE49-F238E27FC236}">
                    <a16:creationId xmlns:a16="http://schemas.microsoft.com/office/drawing/2014/main" id="{41A8B0DD-7B61-4443-8168-8DD67383B2C1}"/>
                  </a:ext>
                </a:extLst>
              </p:cNvPr>
              <p:cNvSpPr/>
              <p:nvPr/>
            </p:nvSpPr>
            <p:spPr>
              <a:xfrm>
                <a:off x="7092042" y="1787213"/>
                <a:ext cx="883094" cy="883094"/>
              </a:xfrm>
              <a:prstGeom prst="ellipse">
                <a:avLst/>
              </a:prstGeom>
              <a:solidFill>
                <a:schemeClr val="bg1">
                  <a:lumMod val="7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5" name="Group 44">
                <a:extLst>
                  <a:ext uri="{FF2B5EF4-FFF2-40B4-BE49-F238E27FC236}">
                    <a16:creationId xmlns:a16="http://schemas.microsoft.com/office/drawing/2014/main" id="{46D82059-3ABB-5345-95F5-A74D2F8E3CE0}"/>
                  </a:ext>
                </a:extLst>
              </p:cNvPr>
              <p:cNvGrpSpPr/>
              <p:nvPr/>
            </p:nvGrpSpPr>
            <p:grpSpPr>
              <a:xfrm>
                <a:off x="7340023" y="1902040"/>
                <a:ext cx="548281" cy="522266"/>
                <a:chOff x="9311137" y="3945518"/>
                <a:chExt cx="717234" cy="683204"/>
              </a:xfrm>
            </p:grpSpPr>
            <p:pic>
              <p:nvPicPr>
                <p:cNvPr id="46" name="Graphic 45" descr="Tablet">
                  <a:extLst>
                    <a:ext uri="{FF2B5EF4-FFF2-40B4-BE49-F238E27FC236}">
                      <a16:creationId xmlns:a16="http://schemas.microsoft.com/office/drawing/2014/main" id="{76F3AF90-A5FB-3D47-84EC-1A2B6B2563F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45168" y="3945518"/>
                  <a:ext cx="683203" cy="683204"/>
                </a:xfrm>
                <a:prstGeom prst="rect">
                  <a:avLst/>
                </a:prstGeom>
                <a:effectLst>
                  <a:outerShdw blurRad="50800" dist="38100" dir="10800000" algn="r" rotWithShape="0">
                    <a:schemeClr val="tx2">
                      <a:alpha val="40000"/>
                    </a:schemeClr>
                  </a:outerShdw>
                </a:effectLst>
              </p:spPr>
            </p:pic>
            <p:sp>
              <p:nvSpPr>
                <p:cNvPr id="47" name="Rectangle 46">
                  <a:extLst>
                    <a:ext uri="{FF2B5EF4-FFF2-40B4-BE49-F238E27FC236}">
                      <a16:creationId xmlns:a16="http://schemas.microsoft.com/office/drawing/2014/main" id="{5E3F352C-3D88-EA4F-9AC6-E4C8AF55F447}"/>
                    </a:ext>
                  </a:extLst>
                </p:cNvPr>
                <p:cNvSpPr/>
                <p:nvPr/>
              </p:nvSpPr>
              <p:spPr>
                <a:xfrm>
                  <a:off x="9686691" y="4201833"/>
                  <a:ext cx="198304" cy="3855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a:extLst>
                    <a:ext uri="{FF2B5EF4-FFF2-40B4-BE49-F238E27FC236}">
                      <a16:creationId xmlns:a16="http://schemas.microsoft.com/office/drawing/2014/main" id="{03F2CE69-1647-4748-A1CA-BEED52E804FC}"/>
                    </a:ext>
                  </a:extLst>
                </p:cNvPr>
                <p:cNvSpPr/>
                <p:nvPr/>
              </p:nvSpPr>
              <p:spPr>
                <a:xfrm>
                  <a:off x="9311137" y="4214031"/>
                  <a:ext cx="200323" cy="389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42" name="Graphic 41" descr="Smart Phone">
              <a:extLst>
                <a:ext uri="{FF2B5EF4-FFF2-40B4-BE49-F238E27FC236}">
                  <a16:creationId xmlns:a16="http://schemas.microsoft.com/office/drawing/2014/main" id="{A0BFA7DC-8E6A-B44C-8EE1-6BB4E788C866}"/>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540703" y="1520126"/>
              <a:ext cx="271845" cy="271845"/>
            </a:xfrm>
            <a:prstGeom prst="rect">
              <a:avLst/>
            </a:prstGeom>
            <a:effectLst>
              <a:outerShdw blurRad="50800" dist="38100" dir="10800000" algn="r" rotWithShape="0">
                <a:schemeClr val="tx2">
                  <a:alpha val="40000"/>
                </a:schemeClr>
              </a:outerShdw>
            </a:effectLst>
          </p:spPr>
        </p:pic>
        <p:pic>
          <p:nvPicPr>
            <p:cNvPr id="43" name="Graphic 42" descr="Store">
              <a:extLst>
                <a:ext uri="{FF2B5EF4-FFF2-40B4-BE49-F238E27FC236}">
                  <a16:creationId xmlns:a16="http://schemas.microsoft.com/office/drawing/2014/main" id="{FC1C2BB1-269A-6B40-AD0E-FF4BDE35EDD3}"/>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47712" y="1473059"/>
              <a:ext cx="355006" cy="355005"/>
            </a:xfrm>
            <a:prstGeom prst="rect">
              <a:avLst/>
            </a:prstGeom>
            <a:effectLst>
              <a:outerShdw blurRad="50800" dist="38100" dir="10800000" algn="r" rotWithShape="0">
                <a:schemeClr val="tx2">
                  <a:alpha val="40000"/>
                </a:schemeClr>
              </a:outerShdw>
            </a:effectLst>
          </p:spPr>
        </p:pic>
      </p:grpSp>
      <p:sp>
        <p:nvSpPr>
          <p:cNvPr id="49" name="Block Arc 48">
            <a:extLst>
              <a:ext uri="{FF2B5EF4-FFF2-40B4-BE49-F238E27FC236}">
                <a16:creationId xmlns:a16="http://schemas.microsoft.com/office/drawing/2014/main" id="{0B1D01D1-F6C7-174F-8E68-BBCF9D3B3D16}"/>
              </a:ext>
            </a:extLst>
          </p:cNvPr>
          <p:cNvSpPr/>
          <p:nvPr userDrawn="1"/>
        </p:nvSpPr>
        <p:spPr>
          <a:xfrm flipV="1">
            <a:off x="3162185" y="1195594"/>
            <a:ext cx="2830379" cy="2830379"/>
          </a:xfrm>
          <a:prstGeom prst="blockArc">
            <a:avLst>
              <a:gd name="adj1" fmla="val 10800000"/>
              <a:gd name="adj2" fmla="val 16188538"/>
              <a:gd name="adj3" fmla="val 249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0" name="Group 49">
            <a:extLst>
              <a:ext uri="{FF2B5EF4-FFF2-40B4-BE49-F238E27FC236}">
                <a16:creationId xmlns:a16="http://schemas.microsoft.com/office/drawing/2014/main" id="{B4CD3078-00E1-5244-82E5-629565A934FD}"/>
              </a:ext>
            </a:extLst>
          </p:cNvPr>
          <p:cNvGrpSpPr/>
          <p:nvPr userDrawn="1"/>
        </p:nvGrpSpPr>
        <p:grpSpPr>
          <a:xfrm>
            <a:off x="1358101" y="3268052"/>
            <a:ext cx="2561823" cy="662321"/>
            <a:chOff x="1358100" y="3268053"/>
            <a:chExt cx="2561823" cy="662321"/>
          </a:xfrm>
        </p:grpSpPr>
        <p:sp>
          <p:nvSpPr>
            <p:cNvPr id="51" name="Title 2">
              <a:extLst>
                <a:ext uri="{FF2B5EF4-FFF2-40B4-BE49-F238E27FC236}">
                  <a16:creationId xmlns:a16="http://schemas.microsoft.com/office/drawing/2014/main" id="{41C2A5E0-C325-D94E-BBB2-31EBF9E24035}"/>
                </a:ext>
              </a:extLst>
            </p:cNvPr>
            <p:cNvSpPr txBox="1">
              <a:spLocks/>
            </p:cNvSpPr>
            <p:nvPr/>
          </p:nvSpPr>
          <p:spPr>
            <a:xfrm>
              <a:off x="1358100"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Enablers</a:t>
              </a:r>
            </a:p>
            <a:p>
              <a:pPr algn="r"/>
              <a:r>
                <a:rPr lang="en-US" sz="1050" b="0" spc="0">
                  <a:solidFill>
                    <a:schemeClr val="bg1">
                      <a:lumMod val="50000"/>
                    </a:schemeClr>
                  </a:solidFill>
                  <a:latin typeface="Arial" panose="020B0604020202020204" pitchFamily="34" charset="0"/>
                  <a:cs typeface="Arial" panose="020B0604020202020204" pitchFamily="34" charset="0"/>
                </a:rPr>
                <a:t>Ensure future-</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proof foundation</a:t>
              </a:r>
            </a:p>
          </p:txBody>
        </p:sp>
        <p:grpSp>
          <p:nvGrpSpPr>
            <p:cNvPr id="52" name="Group 51">
              <a:extLst>
                <a:ext uri="{FF2B5EF4-FFF2-40B4-BE49-F238E27FC236}">
                  <a16:creationId xmlns:a16="http://schemas.microsoft.com/office/drawing/2014/main" id="{1B57E056-2992-2E47-9B5C-06A7BC6D5B52}"/>
                </a:ext>
              </a:extLst>
            </p:cNvPr>
            <p:cNvGrpSpPr/>
            <p:nvPr/>
          </p:nvGrpSpPr>
          <p:grpSpPr>
            <a:xfrm>
              <a:off x="3257602" y="3268053"/>
              <a:ext cx="662321" cy="662321"/>
              <a:chOff x="6088670" y="4411379"/>
              <a:chExt cx="883094" cy="883094"/>
            </a:xfrm>
          </p:grpSpPr>
          <p:sp>
            <p:nvSpPr>
              <p:cNvPr id="53" name="Oval 52">
                <a:extLst>
                  <a:ext uri="{FF2B5EF4-FFF2-40B4-BE49-F238E27FC236}">
                    <a16:creationId xmlns:a16="http://schemas.microsoft.com/office/drawing/2014/main" id="{29286307-B169-434C-B8A3-7F948D9D7DF8}"/>
                  </a:ext>
                </a:extLst>
              </p:cNvPr>
              <p:cNvSpPr/>
              <p:nvPr/>
            </p:nvSpPr>
            <p:spPr>
              <a:xfrm flipH="1">
                <a:off x="6088670" y="4411379"/>
                <a:ext cx="883094" cy="883094"/>
              </a:xfrm>
              <a:prstGeom prst="ellipse">
                <a:avLst/>
              </a:prstGeom>
              <a:solidFill>
                <a:schemeClr val="bg1">
                  <a:lumMod val="50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4" name="Graphic 53">
                <a:extLst>
                  <a:ext uri="{FF2B5EF4-FFF2-40B4-BE49-F238E27FC236}">
                    <a16:creationId xmlns:a16="http://schemas.microsoft.com/office/drawing/2014/main" id="{DF6D715A-6778-F54C-A874-F3491E0AE2A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29181" y="4555121"/>
                <a:ext cx="559608" cy="695129"/>
              </a:xfrm>
              <a:prstGeom prst="rect">
                <a:avLst/>
              </a:prstGeom>
              <a:effectLst>
                <a:outerShdw blurRad="50800" dist="38100" algn="l" rotWithShape="0">
                  <a:schemeClr val="tx2">
                    <a:alpha val="40000"/>
                  </a:schemeClr>
                </a:outerShdw>
              </a:effectLst>
            </p:spPr>
          </p:pic>
        </p:grpSp>
      </p:grpSp>
      <p:sp>
        <p:nvSpPr>
          <p:cNvPr id="55" name="Block Arc 54">
            <a:extLst>
              <a:ext uri="{FF2B5EF4-FFF2-40B4-BE49-F238E27FC236}">
                <a16:creationId xmlns:a16="http://schemas.microsoft.com/office/drawing/2014/main" id="{73B3DD56-1500-904F-936E-12749D60177A}"/>
              </a:ext>
            </a:extLst>
          </p:cNvPr>
          <p:cNvSpPr/>
          <p:nvPr userDrawn="1"/>
        </p:nvSpPr>
        <p:spPr>
          <a:xfrm>
            <a:off x="3162185" y="1196101"/>
            <a:ext cx="2830379" cy="2830379"/>
          </a:xfrm>
          <a:prstGeom prst="blockArc">
            <a:avLst>
              <a:gd name="adj1" fmla="val 10800000"/>
              <a:gd name="adj2" fmla="val 16188538"/>
              <a:gd name="adj3" fmla="val 249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6" name="Group 55">
            <a:extLst>
              <a:ext uri="{FF2B5EF4-FFF2-40B4-BE49-F238E27FC236}">
                <a16:creationId xmlns:a16="http://schemas.microsoft.com/office/drawing/2014/main" id="{1882660F-30BA-2E45-9DCC-478F937A9E6A}"/>
              </a:ext>
            </a:extLst>
          </p:cNvPr>
          <p:cNvGrpSpPr/>
          <p:nvPr userDrawn="1"/>
        </p:nvGrpSpPr>
        <p:grpSpPr>
          <a:xfrm>
            <a:off x="1674171" y="1300436"/>
            <a:ext cx="2245752" cy="662321"/>
            <a:chOff x="1674171" y="1300435"/>
            <a:chExt cx="2245752" cy="662321"/>
          </a:xfrm>
        </p:grpSpPr>
        <p:sp>
          <p:nvSpPr>
            <p:cNvPr id="57" name="Title 2">
              <a:extLst>
                <a:ext uri="{FF2B5EF4-FFF2-40B4-BE49-F238E27FC236}">
                  <a16:creationId xmlns:a16="http://schemas.microsoft.com/office/drawing/2014/main" id="{CA3B0A1E-06AE-2B48-920B-BDE3F84D8B44}"/>
                </a:ext>
              </a:extLst>
            </p:cNvPr>
            <p:cNvSpPr txBox="1">
              <a:spLocks/>
            </p:cNvSpPr>
            <p:nvPr userDrawn="1"/>
          </p:nvSpPr>
          <p:spPr>
            <a:xfrm>
              <a:off x="1674171" y="1392807"/>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Portfolio</a:t>
              </a:r>
            </a:p>
            <a:p>
              <a:pPr algn="r"/>
              <a:r>
                <a:rPr lang="en-US" sz="1050" b="0" spc="0">
                  <a:solidFill>
                    <a:schemeClr val="bg1">
                      <a:lumMod val="50000"/>
                    </a:schemeClr>
                  </a:solidFill>
                  <a:latin typeface="Arial" panose="020B0604020202020204" pitchFamily="34" charset="0"/>
                  <a:cs typeface="Arial" panose="020B0604020202020204" pitchFamily="34" charset="0"/>
                </a:rPr>
                <a:t>Get back in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innovator space</a:t>
              </a:r>
            </a:p>
          </p:txBody>
        </p:sp>
        <p:sp>
          <p:nvSpPr>
            <p:cNvPr id="58" name="Oval 57">
              <a:extLst>
                <a:ext uri="{FF2B5EF4-FFF2-40B4-BE49-F238E27FC236}">
                  <a16:creationId xmlns:a16="http://schemas.microsoft.com/office/drawing/2014/main" id="{B36D64BA-3C5A-C34D-B945-EBA4EDFEFCE6}"/>
                </a:ext>
              </a:extLst>
            </p:cNvPr>
            <p:cNvSpPr/>
            <p:nvPr/>
          </p:nvSpPr>
          <p:spPr>
            <a:xfrm flipH="1">
              <a:off x="3257602" y="1300435"/>
              <a:ext cx="662321" cy="662321"/>
            </a:xfrm>
            <a:prstGeom prst="ellipse">
              <a:avLst/>
            </a:prstGeom>
            <a:solidFill>
              <a:schemeClr val="bg1">
                <a:lumMod val="8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9" name="Picture 58">
              <a:extLst>
                <a:ext uri="{FF2B5EF4-FFF2-40B4-BE49-F238E27FC236}">
                  <a16:creationId xmlns:a16="http://schemas.microsoft.com/office/drawing/2014/main" id="{31DFB86F-9799-144C-AA18-C3D1E85E57B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392614" y="1390556"/>
              <a:ext cx="392299" cy="482079"/>
            </a:xfrm>
            <a:prstGeom prst="rect">
              <a:avLst/>
            </a:prstGeom>
            <a:effectLst>
              <a:outerShdw blurRad="50800" dist="38100" algn="l" rotWithShape="0">
                <a:schemeClr val="tx2">
                  <a:alpha val="40000"/>
                </a:schemeClr>
              </a:outerShdw>
            </a:effectLst>
          </p:spPr>
        </p:pic>
      </p:grpSp>
    </p:spTree>
    <p:extLst>
      <p:ext uri="{BB962C8B-B14F-4D97-AF65-F5344CB8AC3E}">
        <p14:creationId xmlns:p14="http://schemas.microsoft.com/office/powerpoint/2010/main" val="2419449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nablers Focu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2D1A8B0-305B-7C47-852C-B15445BA3E64}"/>
              </a:ext>
            </a:extLst>
          </p:cNvPr>
          <p:cNvSpPr/>
          <p:nvPr userDrawn="1"/>
        </p:nvSpPr>
        <p:spPr>
          <a:xfrm>
            <a:off x="176400" y="719137"/>
            <a:ext cx="8791200" cy="3786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5BA4A6D-CEED-4B41-A940-FAC43C2181D0}"/>
              </a:ext>
            </a:extLst>
          </p:cNvPr>
          <p:cNvSpPr>
            <a:spLocks noGrp="1"/>
          </p:cNvSpPr>
          <p:nvPr>
            <p:ph type="title"/>
          </p:nvPr>
        </p:nvSpPr>
        <p:spPr/>
        <p:txBody>
          <a:bodyPr/>
          <a:lstStyle/>
          <a:p>
            <a:r>
              <a:rPr lang="en-US"/>
              <a:t>Click to edit Master title style</a:t>
            </a:r>
          </a:p>
        </p:txBody>
      </p:sp>
      <p:pic>
        <p:nvPicPr>
          <p:cNvPr id="57" name="Picture 56">
            <a:extLst>
              <a:ext uri="{FF2B5EF4-FFF2-40B4-BE49-F238E27FC236}">
                <a16:creationId xmlns:a16="http://schemas.microsoft.com/office/drawing/2014/main" id="{D5D06408-B5A0-994B-A41C-B8E0E88C56DA}"/>
              </a:ext>
            </a:extLst>
          </p:cNvPr>
          <p:cNvPicPr>
            <a:picLocks/>
          </p:cNvPicPr>
          <p:nvPr/>
        </p:nvPicPr>
        <p:blipFill rotWithShape="1">
          <a:blip r:embed="rId2" cstate="screen">
            <a:lum bright="100000"/>
            <a:extLst>
              <a:ext uri="{28A0092B-C50C-407E-A947-70E740481C1C}">
                <a14:useLocalDpi xmlns:a14="http://schemas.microsoft.com/office/drawing/2010/main"/>
              </a:ext>
            </a:extLst>
          </a:blip>
          <a:srcRect l="4597" t="254" r="4758" b="254"/>
          <a:stretch/>
        </p:blipFill>
        <p:spPr>
          <a:xfrm>
            <a:off x="4029211" y="2069705"/>
            <a:ext cx="1083171" cy="1083171"/>
          </a:xfrm>
          <a:prstGeom prst="ellipse">
            <a:avLst/>
          </a:prstGeom>
          <a:solidFill>
            <a:schemeClr val="accent3"/>
          </a:solidFill>
          <a:effectLst>
            <a:outerShdw blurRad="63500" sx="102000" sy="102000" algn="ctr" rotWithShape="0">
              <a:prstClr val="black">
                <a:alpha val="40000"/>
              </a:prstClr>
            </a:outerShdw>
          </a:effectLst>
        </p:spPr>
      </p:pic>
      <p:pic>
        <p:nvPicPr>
          <p:cNvPr id="58" name="Picture 57">
            <a:extLst>
              <a:ext uri="{FF2B5EF4-FFF2-40B4-BE49-F238E27FC236}">
                <a16:creationId xmlns:a16="http://schemas.microsoft.com/office/drawing/2014/main" id="{3EEAD061-F944-3A45-976C-2D10A39296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586"/>
            <a:ext cx="379718" cy="373409"/>
          </a:xfrm>
          <a:prstGeom prst="rect">
            <a:avLst/>
          </a:prstGeom>
        </p:spPr>
      </p:pic>
      <p:sp>
        <p:nvSpPr>
          <p:cNvPr id="41" name="Block Arc 40">
            <a:extLst>
              <a:ext uri="{FF2B5EF4-FFF2-40B4-BE49-F238E27FC236}">
                <a16:creationId xmlns:a16="http://schemas.microsoft.com/office/drawing/2014/main" id="{A7FBFA1B-C3C4-4A4E-B246-4FE00270A7C1}"/>
              </a:ext>
            </a:extLst>
          </p:cNvPr>
          <p:cNvSpPr/>
          <p:nvPr userDrawn="1"/>
        </p:nvSpPr>
        <p:spPr>
          <a:xfrm flipV="1">
            <a:off x="3162185" y="1196101"/>
            <a:ext cx="2830379" cy="2830379"/>
          </a:xfrm>
          <a:prstGeom prst="blockArc">
            <a:avLst>
              <a:gd name="adj1" fmla="val 10800000"/>
              <a:gd name="adj2" fmla="val 16188538"/>
              <a:gd name="adj3" fmla="val 24916"/>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4" name="Group 43">
            <a:extLst>
              <a:ext uri="{FF2B5EF4-FFF2-40B4-BE49-F238E27FC236}">
                <a16:creationId xmlns:a16="http://schemas.microsoft.com/office/drawing/2014/main" id="{E5AA2AEA-7D44-D440-B22F-769A993B3ADE}"/>
              </a:ext>
            </a:extLst>
          </p:cNvPr>
          <p:cNvGrpSpPr/>
          <p:nvPr userDrawn="1"/>
        </p:nvGrpSpPr>
        <p:grpSpPr>
          <a:xfrm>
            <a:off x="3257603" y="3268561"/>
            <a:ext cx="662321" cy="662321"/>
            <a:chOff x="6088670" y="4411379"/>
            <a:chExt cx="883094" cy="883094"/>
          </a:xfrm>
        </p:grpSpPr>
        <p:sp>
          <p:nvSpPr>
            <p:cNvPr id="67" name="Oval 66">
              <a:extLst>
                <a:ext uri="{FF2B5EF4-FFF2-40B4-BE49-F238E27FC236}">
                  <a16:creationId xmlns:a16="http://schemas.microsoft.com/office/drawing/2014/main" id="{EC3A1DA8-FBD9-EB43-A699-350D6C7FA59B}"/>
                </a:ext>
              </a:extLst>
            </p:cNvPr>
            <p:cNvSpPr/>
            <p:nvPr/>
          </p:nvSpPr>
          <p:spPr>
            <a:xfrm flipH="1">
              <a:off x="6088670" y="4411379"/>
              <a:ext cx="883094" cy="883094"/>
            </a:xfrm>
            <a:prstGeom prst="ellipse">
              <a:avLst/>
            </a:prstGeom>
            <a:solidFill>
              <a:srgbClr val="004A80"/>
            </a:solidFill>
            <a:ln w="38100">
              <a:solidFill>
                <a:schemeClr val="bg1"/>
              </a:solidFill>
            </a:ln>
            <a:effectLst>
              <a:outerShdw blurRad="50800" dist="38100" algn="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8" name="Graphic 67">
              <a:extLst>
                <a:ext uri="{FF2B5EF4-FFF2-40B4-BE49-F238E27FC236}">
                  <a16:creationId xmlns:a16="http://schemas.microsoft.com/office/drawing/2014/main" id="{F1D3868F-8E1D-7D4D-8EE2-7D7AEDA4FE1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29181" y="4555121"/>
              <a:ext cx="559608" cy="695129"/>
            </a:xfrm>
            <a:prstGeom prst="rect">
              <a:avLst/>
            </a:prstGeom>
            <a:effectLst>
              <a:outerShdw blurRad="50800" dist="38100" algn="l" rotWithShape="0">
                <a:schemeClr val="accent3">
                  <a:lumMod val="50000"/>
                  <a:alpha val="40000"/>
                </a:schemeClr>
              </a:outerShdw>
            </a:effectLst>
          </p:spPr>
        </p:pic>
      </p:grpSp>
      <p:sp>
        <p:nvSpPr>
          <p:cNvPr id="31" name="Title 2">
            <a:extLst>
              <a:ext uri="{FF2B5EF4-FFF2-40B4-BE49-F238E27FC236}">
                <a16:creationId xmlns:a16="http://schemas.microsoft.com/office/drawing/2014/main" id="{91BB9C63-D87E-D34F-8436-42F5B1584DB2}"/>
              </a:ext>
            </a:extLst>
          </p:cNvPr>
          <p:cNvSpPr txBox="1">
            <a:spLocks/>
          </p:cNvSpPr>
          <p:nvPr userDrawn="1"/>
        </p:nvSpPr>
        <p:spPr>
          <a:xfrm>
            <a:off x="1358101" y="3349915"/>
            <a:ext cx="1909071"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accent3"/>
                </a:solidFill>
                <a:latin typeface="Arial" panose="020B0604020202020204" pitchFamily="34" charset="0"/>
                <a:cs typeface="Arial" panose="020B0604020202020204" pitchFamily="34" charset="0"/>
              </a:rPr>
              <a:t>Enablers</a:t>
            </a:r>
          </a:p>
          <a:p>
            <a:pPr algn="r"/>
            <a:r>
              <a:rPr lang="en-US" sz="1050" b="0" spc="0">
                <a:solidFill>
                  <a:schemeClr val="accent3"/>
                </a:solidFill>
                <a:latin typeface="Arial" panose="020B0604020202020204" pitchFamily="34" charset="0"/>
                <a:cs typeface="Arial" panose="020B0604020202020204" pitchFamily="34" charset="0"/>
              </a:rPr>
              <a:t>Ensure future-</a:t>
            </a:r>
            <a:br>
              <a:rPr lang="en-US" sz="1050" b="0" spc="0">
                <a:solidFill>
                  <a:schemeClr val="accent3"/>
                </a:solidFill>
                <a:latin typeface="Arial" panose="020B0604020202020204" pitchFamily="34" charset="0"/>
                <a:cs typeface="Arial" panose="020B0604020202020204" pitchFamily="34" charset="0"/>
              </a:rPr>
            </a:br>
            <a:r>
              <a:rPr lang="en-US" sz="1050" b="0" spc="0">
                <a:solidFill>
                  <a:schemeClr val="accent3"/>
                </a:solidFill>
                <a:latin typeface="Arial" panose="020B0604020202020204" pitchFamily="34" charset="0"/>
                <a:cs typeface="Arial" panose="020B0604020202020204" pitchFamily="34" charset="0"/>
              </a:rPr>
              <a:t>proof foundation</a:t>
            </a:r>
          </a:p>
        </p:txBody>
      </p:sp>
      <p:sp>
        <p:nvSpPr>
          <p:cNvPr id="38" name="Block Arc 37">
            <a:extLst>
              <a:ext uri="{FF2B5EF4-FFF2-40B4-BE49-F238E27FC236}">
                <a16:creationId xmlns:a16="http://schemas.microsoft.com/office/drawing/2014/main" id="{996D71B3-22D8-EE4E-A189-CA5F7F2FDEB0}"/>
              </a:ext>
            </a:extLst>
          </p:cNvPr>
          <p:cNvSpPr/>
          <p:nvPr userDrawn="1"/>
        </p:nvSpPr>
        <p:spPr>
          <a:xfrm flipH="1">
            <a:off x="3149030" y="1195594"/>
            <a:ext cx="2830379" cy="2830379"/>
          </a:xfrm>
          <a:prstGeom prst="blockArc">
            <a:avLst>
              <a:gd name="adj1" fmla="val 10800000"/>
              <a:gd name="adj2" fmla="val 16188538"/>
              <a:gd name="adj3" fmla="val 249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39" name="Group 38">
            <a:extLst>
              <a:ext uri="{FF2B5EF4-FFF2-40B4-BE49-F238E27FC236}">
                <a16:creationId xmlns:a16="http://schemas.microsoft.com/office/drawing/2014/main" id="{50A9F04E-BB49-144D-A878-C01EC1BD2488}"/>
              </a:ext>
            </a:extLst>
          </p:cNvPr>
          <p:cNvGrpSpPr/>
          <p:nvPr userDrawn="1"/>
        </p:nvGrpSpPr>
        <p:grpSpPr>
          <a:xfrm>
            <a:off x="4380938" y="1299929"/>
            <a:ext cx="2836438" cy="1497559"/>
            <a:chOff x="4380937" y="1299928"/>
            <a:chExt cx="2836438" cy="1497559"/>
          </a:xfrm>
        </p:grpSpPr>
        <p:sp>
          <p:nvSpPr>
            <p:cNvPr id="40" name="Title 2">
              <a:extLst>
                <a:ext uri="{FF2B5EF4-FFF2-40B4-BE49-F238E27FC236}">
                  <a16:creationId xmlns:a16="http://schemas.microsoft.com/office/drawing/2014/main" id="{D6259826-CA0D-784E-BD3F-980C59B18A89}"/>
                </a:ext>
              </a:extLst>
            </p:cNvPr>
            <p:cNvSpPr txBox="1">
              <a:spLocks/>
            </p:cNvSpPr>
            <p:nvPr/>
          </p:nvSpPr>
          <p:spPr>
            <a:xfrm>
              <a:off x="5867375" y="1319587"/>
              <a:ext cx="1350000" cy="644022"/>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r>
                <a:rPr lang="en-US" sz="1500" spc="0">
                  <a:solidFill>
                    <a:schemeClr val="bg1">
                      <a:lumMod val="50000"/>
                    </a:schemeClr>
                  </a:solidFill>
                  <a:latin typeface="Arial" panose="020B0604020202020204" pitchFamily="34" charset="0"/>
                  <a:cs typeface="Arial" panose="020B0604020202020204" pitchFamily="34" charset="0"/>
                </a:rPr>
                <a:t>Channels</a:t>
              </a:r>
            </a:p>
            <a:p>
              <a:r>
                <a:rPr lang="en-US" sz="1050" b="0" spc="0">
                  <a:solidFill>
                    <a:schemeClr val="bg1">
                      <a:lumMod val="50000"/>
                    </a:schemeClr>
                  </a:solidFill>
                  <a:latin typeface="Arial" panose="020B0604020202020204" pitchFamily="34" charset="0"/>
                  <a:cs typeface="Arial" panose="020B0604020202020204" pitchFamily="34" charset="0"/>
                </a:rPr>
                <a:t>Take control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of own brand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across channels</a:t>
              </a:r>
            </a:p>
          </p:txBody>
        </p:sp>
        <p:pic>
          <p:nvPicPr>
            <p:cNvPr id="42" name="Picture 41">
              <a:extLst>
                <a:ext uri="{FF2B5EF4-FFF2-40B4-BE49-F238E27FC236}">
                  <a16:creationId xmlns:a16="http://schemas.microsoft.com/office/drawing/2014/main" id="{CC31264B-1D9F-4143-A3AA-8486D1D9E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937" y="2424078"/>
              <a:ext cx="379718" cy="373409"/>
            </a:xfrm>
            <a:prstGeom prst="rect">
              <a:avLst/>
            </a:prstGeom>
          </p:spPr>
        </p:pic>
        <p:grpSp>
          <p:nvGrpSpPr>
            <p:cNvPr id="43" name="Group 42">
              <a:extLst>
                <a:ext uri="{FF2B5EF4-FFF2-40B4-BE49-F238E27FC236}">
                  <a16:creationId xmlns:a16="http://schemas.microsoft.com/office/drawing/2014/main" id="{7DF25C67-EA3A-4846-9FC2-8623063D61C1}"/>
                </a:ext>
              </a:extLst>
            </p:cNvPr>
            <p:cNvGrpSpPr/>
            <p:nvPr userDrawn="1"/>
          </p:nvGrpSpPr>
          <p:grpSpPr>
            <a:xfrm>
              <a:off x="5216786" y="1299928"/>
              <a:ext cx="662321" cy="662321"/>
              <a:chOff x="7092042" y="1787213"/>
              <a:chExt cx="883094" cy="883094"/>
            </a:xfrm>
          </p:grpSpPr>
          <p:sp>
            <p:nvSpPr>
              <p:cNvPr id="47" name="Oval 46">
                <a:extLst>
                  <a:ext uri="{FF2B5EF4-FFF2-40B4-BE49-F238E27FC236}">
                    <a16:creationId xmlns:a16="http://schemas.microsoft.com/office/drawing/2014/main" id="{D120811E-0131-3D45-8574-97466493AE76}"/>
                  </a:ext>
                </a:extLst>
              </p:cNvPr>
              <p:cNvSpPr/>
              <p:nvPr/>
            </p:nvSpPr>
            <p:spPr>
              <a:xfrm>
                <a:off x="7092042" y="1787213"/>
                <a:ext cx="883094" cy="883094"/>
              </a:xfrm>
              <a:prstGeom prst="ellipse">
                <a:avLst/>
              </a:prstGeom>
              <a:solidFill>
                <a:schemeClr val="bg1">
                  <a:lumMod val="7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8" name="Group 47">
                <a:extLst>
                  <a:ext uri="{FF2B5EF4-FFF2-40B4-BE49-F238E27FC236}">
                    <a16:creationId xmlns:a16="http://schemas.microsoft.com/office/drawing/2014/main" id="{CC9E554A-FAFC-C04D-A1C6-744F36F535D8}"/>
                  </a:ext>
                </a:extLst>
              </p:cNvPr>
              <p:cNvGrpSpPr/>
              <p:nvPr/>
            </p:nvGrpSpPr>
            <p:grpSpPr>
              <a:xfrm>
                <a:off x="7340023" y="1902040"/>
                <a:ext cx="548281" cy="522266"/>
                <a:chOff x="9311137" y="3945518"/>
                <a:chExt cx="717234" cy="683204"/>
              </a:xfrm>
            </p:grpSpPr>
            <p:pic>
              <p:nvPicPr>
                <p:cNvPr id="49" name="Graphic 48" descr="Tablet">
                  <a:extLst>
                    <a:ext uri="{FF2B5EF4-FFF2-40B4-BE49-F238E27FC236}">
                      <a16:creationId xmlns:a16="http://schemas.microsoft.com/office/drawing/2014/main" id="{6F6DACEE-133E-B344-8120-41DBA92E492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45168" y="3945518"/>
                  <a:ext cx="683203" cy="683204"/>
                </a:xfrm>
                <a:prstGeom prst="rect">
                  <a:avLst/>
                </a:prstGeom>
                <a:effectLst>
                  <a:outerShdw blurRad="50800" dist="38100" dir="10800000" algn="r" rotWithShape="0">
                    <a:schemeClr val="tx2">
                      <a:alpha val="40000"/>
                    </a:schemeClr>
                  </a:outerShdw>
                </a:effectLst>
              </p:spPr>
            </p:pic>
            <p:sp>
              <p:nvSpPr>
                <p:cNvPr id="50" name="Rectangle 49">
                  <a:extLst>
                    <a:ext uri="{FF2B5EF4-FFF2-40B4-BE49-F238E27FC236}">
                      <a16:creationId xmlns:a16="http://schemas.microsoft.com/office/drawing/2014/main" id="{CC442903-6D7D-F242-9F61-438154080608}"/>
                    </a:ext>
                  </a:extLst>
                </p:cNvPr>
                <p:cNvSpPr/>
                <p:nvPr/>
              </p:nvSpPr>
              <p:spPr>
                <a:xfrm>
                  <a:off x="9686691" y="4201833"/>
                  <a:ext cx="198304" cy="3855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a:extLst>
                    <a:ext uri="{FF2B5EF4-FFF2-40B4-BE49-F238E27FC236}">
                      <a16:creationId xmlns:a16="http://schemas.microsoft.com/office/drawing/2014/main" id="{23C173EC-58EE-9A4F-915A-68ABF62E4176}"/>
                    </a:ext>
                  </a:extLst>
                </p:cNvPr>
                <p:cNvSpPr/>
                <p:nvPr/>
              </p:nvSpPr>
              <p:spPr>
                <a:xfrm>
                  <a:off x="9311137" y="4214031"/>
                  <a:ext cx="200323" cy="389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45" name="Graphic 44" descr="Smart Phone">
              <a:extLst>
                <a:ext uri="{FF2B5EF4-FFF2-40B4-BE49-F238E27FC236}">
                  <a16:creationId xmlns:a16="http://schemas.microsoft.com/office/drawing/2014/main" id="{A0B5D809-549D-EB4E-9394-EE595503EB68}"/>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540703" y="1520126"/>
              <a:ext cx="271845" cy="271845"/>
            </a:xfrm>
            <a:prstGeom prst="rect">
              <a:avLst/>
            </a:prstGeom>
            <a:effectLst>
              <a:outerShdw blurRad="50800" dist="38100" dir="10800000" algn="r" rotWithShape="0">
                <a:schemeClr val="tx2">
                  <a:alpha val="40000"/>
                </a:schemeClr>
              </a:outerShdw>
            </a:effectLst>
          </p:spPr>
        </p:pic>
        <p:pic>
          <p:nvPicPr>
            <p:cNvPr id="46" name="Graphic 45" descr="Store">
              <a:extLst>
                <a:ext uri="{FF2B5EF4-FFF2-40B4-BE49-F238E27FC236}">
                  <a16:creationId xmlns:a16="http://schemas.microsoft.com/office/drawing/2014/main" id="{D7CCA997-791D-8B4E-A251-3D46C58B8F76}"/>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47712" y="1473059"/>
              <a:ext cx="355006" cy="355005"/>
            </a:xfrm>
            <a:prstGeom prst="rect">
              <a:avLst/>
            </a:prstGeom>
            <a:effectLst>
              <a:outerShdw blurRad="50800" dist="38100" dir="10800000" algn="r" rotWithShape="0">
                <a:schemeClr val="tx2">
                  <a:alpha val="40000"/>
                </a:schemeClr>
              </a:outerShdw>
            </a:effectLst>
          </p:spPr>
        </p:pic>
      </p:grpSp>
      <p:sp>
        <p:nvSpPr>
          <p:cNvPr id="52" name="Block Arc 51">
            <a:extLst>
              <a:ext uri="{FF2B5EF4-FFF2-40B4-BE49-F238E27FC236}">
                <a16:creationId xmlns:a16="http://schemas.microsoft.com/office/drawing/2014/main" id="{882B092A-C792-8A42-99D3-26334D97E6BE}"/>
              </a:ext>
            </a:extLst>
          </p:cNvPr>
          <p:cNvSpPr/>
          <p:nvPr userDrawn="1"/>
        </p:nvSpPr>
        <p:spPr>
          <a:xfrm flipH="1" flipV="1">
            <a:off x="3149030" y="1195594"/>
            <a:ext cx="2830379" cy="2830379"/>
          </a:xfrm>
          <a:prstGeom prst="blockArc">
            <a:avLst>
              <a:gd name="adj1" fmla="val 10800000"/>
              <a:gd name="adj2" fmla="val 16188538"/>
              <a:gd name="adj3" fmla="val 249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4" name="Group 53">
            <a:extLst>
              <a:ext uri="{FF2B5EF4-FFF2-40B4-BE49-F238E27FC236}">
                <a16:creationId xmlns:a16="http://schemas.microsoft.com/office/drawing/2014/main" id="{2FECB5D6-B035-3C44-8FA6-D41BEFF06EBB}"/>
              </a:ext>
            </a:extLst>
          </p:cNvPr>
          <p:cNvGrpSpPr/>
          <p:nvPr userDrawn="1"/>
        </p:nvGrpSpPr>
        <p:grpSpPr>
          <a:xfrm>
            <a:off x="5216786" y="3153112"/>
            <a:ext cx="2364624" cy="805605"/>
            <a:chOff x="5216786" y="3153111"/>
            <a:chExt cx="2364624" cy="805605"/>
          </a:xfrm>
        </p:grpSpPr>
        <p:grpSp>
          <p:nvGrpSpPr>
            <p:cNvPr id="55" name="Group 54">
              <a:extLst>
                <a:ext uri="{FF2B5EF4-FFF2-40B4-BE49-F238E27FC236}">
                  <a16:creationId xmlns:a16="http://schemas.microsoft.com/office/drawing/2014/main" id="{36A3821B-CDD1-4A4E-8A82-8EB25BA28C8C}"/>
                </a:ext>
              </a:extLst>
            </p:cNvPr>
            <p:cNvGrpSpPr/>
            <p:nvPr userDrawn="1"/>
          </p:nvGrpSpPr>
          <p:grpSpPr>
            <a:xfrm>
              <a:off x="5216786" y="3268053"/>
              <a:ext cx="662321" cy="662321"/>
              <a:chOff x="7092042" y="4411379"/>
              <a:chExt cx="883094" cy="883094"/>
            </a:xfrm>
          </p:grpSpPr>
          <p:sp>
            <p:nvSpPr>
              <p:cNvPr id="59" name="Oval 58">
                <a:extLst>
                  <a:ext uri="{FF2B5EF4-FFF2-40B4-BE49-F238E27FC236}">
                    <a16:creationId xmlns:a16="http://schemas.microsoft.com/office/drawing/2014/main" id="{0D7B04F4-D575-BA42-8D8F-F22A95628DBD}"/>
                  </a:ext>
                </a:extLst>
              </p:cNvPr>
              <p:cNvSpPr/>
              <p:nvPr/>
            </p:nvSpPr>
            <p:spPr>
              <a:xfrm>
                <a:off x="7092042" y="4411379"/>
                <a:ext cx="883094" cy="883094"/>
              </a:xfrm>
              <a:prstGeom prst="ellipse">
                <a:avLst/>
              </a:prstGeom>
              <a:solidFill>
                <a:schemeClr val="bg1">
                  <a:lumMod val="65000"/>
                </a:schemeClr>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0" name="Graphic 59" descr="World">
                <a:extLst>
                  <a:ext uri="{FF2B5EF4-FFF2-40B4-BE49-F238E27FC236}">
                    <a16:creationId xmlns:a16="http://schemas.microsoft.com/office/drawing/2014/main" id="{5356DBF8-5D6F-C74A-8FB8-EFB70FA6A8FB}"/>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149211" y="4468548"/>
                <a:ext cx="768756" cy="768756"/>
              </a:xfrm>
              <a:prstGeom prst="rect">
                <a:avLst/>
              </a:prstGeom>
              <a:effectLst>
                <a:outerShdw blurRad="50800" dist="38100" dir="10800000" algn="r" rotWithShape="0">
                  <a:schemeClr val="tx2">
                    <a:alpha val="40000"/>
                  </a:schemeClr>
                </a:outerShdw>
              </a:effectLst>
            </p:spPr>
          </p:pic>
        </p:grpSp>
        <p:sp>
          <p:nvSpPr>
            <p:cNvPr id="56" name="Title 2">
              <a:extLst>
                <a:ext uri="{FF2B5EF4-FFF2-40B4-BE49-F238E27FC236}">
                  <a16:creationId xmlns:a16="http://schemas.microsoft.com/office/drawing/2014/main" id="{18D460F9-CAC9-9F47-BCE6-8E66E6F165AF}"/>
                </a:ext>
              </a:extLst>
            </p:cNvPr>
            <p:cNvSpPr txBox="1">
              <a:spLocks/>
            </p:cNvSpPr>
            <p:nvPr userDrawn="1"/>
          </p:nvSpPr>
          <p:spPr>
            <a:xfrm>
              <a:off x="5867375" y="3153111"/>
              <a:ext cx="1714035" cy="805605"/>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nSpc>
                  <a:spcPct val="80000"/>
                </a:lnSpc>
              </a:pPr>
              <a:r>
                <a:rPr lang="en-US" sz="1500" spc="0">
                  <a:solidFill>
                    <a:schemeClr val="bg1">
                      <a:lumMod val="50000"/>
                    </a:schemeClr>
                  </a:solidFill>
                  <a:latin typeface="Arial" panose="020B0604020202020204" pitchFamily="34" charset="0"/>
                  <a:cs typeface="Arial" panose="020B0604020202020204" pitchFamily="34" charset="0"/>
                </a:rPr>
                <a:t>Geographic </a:t>
              </a:r>
              <a:br>
                <a:rPr lang="en-US" sz="1500" spc="0">
                  <a:solidFill>
                    <a:schemeClr val="bg1">
                      <a:lumMod val="50000"/>
                    </a:schemeClr>
                  </a:solidFill>
                  <a:latin typeface="Arial" panose="020B0604020202020204" pitchFamily="34" charset="0"/>
                  <a:cs typeface="Arial" panose="020B0604020202020204" pitchFamily="34" charset="0"/>
                </a:rPr>
              </a:br>
              <a:r>
                <a:rPr lang="en-US" sz="1500" spc="0">
                  <a:solidFill>
                    <a:schemeClr val="bg1">
                      <a:lumMod val="50000"/>
                    </a:schemeClr>
                  </a:solidFill>
                  <a:latin typeface="Arial" panose="020B0604020202020204" pitchFamily="34" charset="0"/>
                  <a:cs typeface="Arial" panose="020B0604020202020204" pitchFamily="34" charset="0"/>
                </a:rPr>
                <a:t>Expansion</a:t>
              </a:r>
            </a:p>
            <a:p>
              <a:r>
                <a:rPr lang="en-US" sz="1050" b="0" spc="0">
                  <a:solidFill>
                    <a:schemeClr val="bg1">
                      <a:lumMod val="50000"/>
                    </a:schemeClr>
                  </a:solidFill>
                  <a:latin typeface="Arial" panose="020B0604020202020204" pitchFamily="34" charset="0"/>
                  <a:cs typeface="Arial" panose="020B0604020202020204" pitchFamily="34" charset="0"/>
                </a:rPr>
                <a:t>Build base for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long-term growth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and reaching kids</a:t>
              </a:r>
            </a:p>
          </p:txBody>
        </p:sp>
      </p:grpSp>
      <p:sp>
        <p:nvSpPr>
          <p:cNvPr id="61" name="Block Arc 60">
            <a:extLst>
              <a:ext uri="{FF2B5EF4-FFF2-40B4-BE49-F238E27FC236}">
                <a16:creationId xmlns:a16="http://schemas.microsoft.com/office/drawing/2014/main" id="{7A491D63-6A3B-1149-943E-8466DD30264C}"/>
              </a:ext>
            </a:extLst>
          </p:cNvPr>
          <p:cNvSpPr/>
          <p:nvPr userDrawn="1"/>
        </p:nvSpPr>
        <p:spPr>
          <a:xfrm>
            <a:off x="3162185" y="1196101"/>
            <a:ext cx="2830379" cy="2830379"/>
          </a:xfrm>
          <a:prstGeom prst="blockArc">
            <a:avLst>
              <a:gd name="adj1" fmla="val 10800000"/>
              <a:gd name="adj2" fmla="val 16188538"/>
              <a:gd name="adj3" fmla="val 249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62" name="Group 61">
            <a:extLst>
              <a:ext uri="{FF2B5EF4-FFF2-40B4-BE49-F238E27FC236}">
                <a16:creationId xmlns:a16="http://schemas.microsoft.com/office/drawing/2014/main" id="{DBD2E44B-90A2-E148-9BA1-990ACF7EE9E7}"/>
              </a:ext>
            </a:extLst>
          </p:cNvPr>
          <p:cNvGrpSpPr/>
          <p:nvPr userDrawn="1"/>
        </p:nvGrpSpPr>
        <p:grpSpPr>
          <a:xfrm>
            <a:off x="1674171" y="1300436"/>
            <a:ext cx="2245752" cy="662321"/>
            <a:chOff x="1674171" y="1300435"/>
            <a:chExt cx="2245752" cy="662321"/>
          </a:xfrm>
        </p:grpSpPr>
        <p:sp>
          <p:nvSpPr>
            <p:cNvPr id="63" name="Title 2">
              <a:extLst>
                <a:ext uri="{FF2B5EF4-FFF2-40B4-BE49-F238E27FC236}">
                  <a16:creationId xmlns:a16="http://schemas.microsoft.com/office/drawing/2014/main" id="{6129082D-746C-0240-81E0-42A16648FDA3}"/>
                </a:ext>
              </a:extLst>
            </p:cNvPr>
            <p:cNvSpPr txBox="1">
              <a:spLocks/>
            </p:cNvSpPr>
            <p:nvPr userDrawn="1"/>
          </p:nvSpPr>
          <p:spPr>
            <a:xfrm>
              <a:off x="1674171" y="1392807"/>
              <a:ext cx="1593000" cy="498598"/>
            </a:xfrm>
            <a:prstGeom prst="rect">
              <a:avLst/>
            </a:prstGeom>
          </p:spPr>
          <p:txBody>
            <a:bodyPr wrap="square" lIns="108000" tIns="0" rIns="108000" bIns="0">
              <a:spAutoFit/>
            </a:bodyPr>
            <a:lstStyle>
              <a:lvl1pPr algn="l" defTabSz="914400" rtl="0" eaLnBrk="1" latinLnBrk="0" hangingPunct="1">
                <a:lnSpc>
                  <a:spcPct val="90000"/>
                </a:lnSpc>
                <a:spcBef>
                  <a:spcPct val="0"/>
                </a:spcBef>
                <a:buNone/>
                <a:defRPr sz="4000" b="1" i="0" kern="1200" spc="110" baseline="0">
                  <a:solidFill>
                    <a:schemeClr val="bg1"/>
                  </a:solidFill>
                  <a:latin typeface="LEGO Chalet 70 80 80" charset="0"/>
                  <a:ea typeface="LEGO Chalet 70 80 80" charset="0"/>
                  <a:cs typeface="LEGO Chalet 70 80 80" charset="0"/>
                </a:defRPr>
              </a:lvl1pPr>
            </a:lstStyle>
            <a:p>
              <a:pPr algn="r"/>
              <a:r>
                <a:rPr lang="en-US" sz="1500" spc="0">
                  <a:solidFill>
                    <a:schemeClr val="bg1">
                      <a:lumMod val="50000"/>
                    </a:schemeClr>
                  </a:solidFill>
                  <a:latin typeface="Arial" panose="020B0604020202020204" pitchFamily="34" charset="0"/>
                  <a:cs typeface="Arial" panose="020B0604020202020204" pitchFamily="34" charset="0"/>
                </a:rPr>
                <a:t>Portfolio</a:t>
              </a:r>
            </a:p>
            <a:p>
              <a:pPr algn="r"/>
              <a:r>
                <a:rPr lang="en-US" sz="1050" b="0" spc="0">
                  <a:solidFill>
                    <a:schemeClr val="bg1">
                      <a:lumMod val="50000"/>
                    </a:schemeClr>
                  </a:solidFill>
                  <a:latin typeface="Arial" panose="020B0604020202020204" pitchFamily="34" charset="0"/>
                  <a:cs typeface="Arial" panose="020B0604020202020204" pitchFamily="34" charset="0"/>
                </a:rPr>
                <a:t>Get back in </a:t>
              </a:r>
              <a:br>
                <a:rPr lang="en-US" sz="1050" b="0" spc="0">
                  <a:solidFill>
                    <a:schemeClr val="bg1">
                      <a:lumMod val="50000"/>
                    </a:schemeClr>
                  </a:solidFill>
                  <a:latin typeface="Arial" panose="020B0604020202020204" pitchFamily="34" charset="0"/>
                  <a:cs typeface="Arial" panose="020B0604020202020204" pitchFamily="34" charset="0"/>
                </a:rPr>
              </a:br>
              <a:r>
                <a:rPr lang="en-US" sz="1050" b="0" spc="0">
                  <a:solidFill>
                    <a:schemeClr val="bg1">
                      <a:lumMod val="50000"/>
                    </a:schemeClr>
                  </a:solidFill>
                  <a:latin typeface="Arial" panose="020B0604020202020204" pitchFamily="34" charset="0"/>
                  <a:cs typeface="Arial" panose="020B0604020202020204" pitchFamily="34" charset="0"/>
                </a:rPr>
                <a:t>innovator space</a:t>
              </a:r>
            </a:p>
          </p:txBody>
        </p:sp>
        <p:sp>
          <p:nvSpPr>
            <p:cNvPr id="64" name="Oval 63">
              <a:extLst>
                <a:ext uri="{FF2B5EF4-FFF2-40B4-BE49-F238E27FC236}">
                  <a16:creationId xmlns:a16="http://schemas.microsoft.com/office/drawing/2014/main" id="{BDB2C1DE-B60F-C443-BEBB-0DC192E8C545}"/>
                </a:ext>
              </a:extLst>
            </p:cNvPr>
            <p:cNvSpPr/>
            <p:nvPr/>
          </p:nvSpPr>
          <p:spPr>
            <a:xfrm flipH="1">
              <a:off x="3257602" y="1300435"/>
              <a:ext cx="662321" cy="662321"/>
            </a:xfrm>
            <a:prstGeom prst="ellipse">
              <a:avLst/>
            </a:prstGeom>
            <a:solidFill>
              <a:schemeClr val="bg1">
                <a:lumMod val="85000"/>
              </a:schemeClr>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5" name="Picture 64">
              <a:extLst>
                <a:ext uri="{FF2B5EF4-FFF2-40B4-BE49-F238E27FC236}">
                  <a16:creationId xmlns:a16="http://schemas.microsoft.com/office/drawing/2014/main" id="{50491EBC-D5AA-F241-9F35-658E71DA780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392614" y="1390556"/>
              <a:ext cx="392299" cy="482079"/>
            </a:xfrm>
            <a:prstGeom prst="rect">
              <a:avLst/>
            </a:prstGeom>
            <a:effectLst>
              <a:outerShdw blurRad="50800" dist="38100" algn="l" rotWithShape="0">
                <a:schemeClr val="tx2">
                  <a:alpha val="40000"/>
                </a:schemeClr>
              </a:outerShdw>
            </a:effectLst>
          </p:spPr>
        </p:pic>
      </p:grpSp>
    </p:spTree>
    <p:extLst>
      <p:ext uri="{BB962C8B-B14F-4D97-AF65-F5344CB8AC3E}">
        <p14:creationId xmlns:p14="http://schemas.microsoft.com/office/powerpoint/2010/main" val="32658486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6C97-D5A0-8B4D-9AAE-9E920A3DF770}"/>
              </a:ext>
            </a:extLst>
          </p:cNvPr>
          <p:cNvSpPr>
            <a:spLocks noGrp="1"/>
          </p:cNvSpPr>
          <p:nvPr>
            <p:ph type="title"/>
          </p:nvPr>
        </p:nvSpPr>
        <p:spPr>
          <a:xfrm>
            <a:off x="623888" y="719139"/>
            <a:ext cx="7886700" cy="2139553"/>
          </a:xfrm>
        </p:spPr>
        <p:txBody>
          <a:bodyPr anchor="b"/>
          <a:lstStyle>
            <a:lvl1pPr>
              <a:defRPr sz="3300"/>
            </a:lvl1pPr>
          </a:lstStyle>
          <a:p>
            <a:r>
              <a:rPr lang="en-US"/>
              <a:t>Click to edit Master title style</a:t>
            </a:r>
          </a:p>
        </p:txBody>
      </p:sp>
      <p:sp>
        <p:nvSpPr>
          <p:cNvPr id="3" name="Text Placeholder 2">
            <a:extLst>
              <a:ext uri="{FF2B5EF4-FFF2-40B4-BE49-F238E27FC236}">
                <a16:creationId xmlns:a16="http://schemas.microsoft.com/office/drawing/2014/main" id="{1FEAFDB0-7DED-9549-899D-16B72B02BC74}"/>
              </a:ext>
            </a:extLst>
          </p:cNvPr>
          <p:cNvSpPr>
            <a:spLocks noGrp="1"/>
          </p:cNvSpPr>
          <p:nvPr>
            <p:ph type="body" idx="1"/>
          </p:nvPr>
        </p:nvSpPr>
        <p:spPr>
          <a:xfrm>
            <a:off x="623888" y="2878933"/>
            <a:ext cx="7886700" cy="1125140"/>
          </a:xfrm>
        </p:spPr>
        <p:txBody>
          <a:bodyPr>
            <a:normAutofit/>
          </a:bodyPr>
          <a:lstStyle>
            <a:lvl1pPr marL="0" indent="0">
              <a:buNone/>
              <a:defRPr sz="12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864649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1"/>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defTabSz="685783"/>
            <a:r>
              <a:rPr lang="da-DK" sz="1800" b="1" err="1">
                <a:solidFill>
                  <a:srgbClr val="515151"/>
                </a:solidFill>
                <a:latin typeface="+mn-lt"/>
              </a:rPr>
              <a:t>Energise</a:t>
            </a:r>
            <a:r>
              <a:rPr lang="da-DK" sz="1800" b="1">
                <a:solidFill>
                  <a:srgbClr val="515151"/>
                </a:solidFill>
                <a:latin typeface="+mn-lt"/>
              </a:rPr>
              <a:t> </a:t>
            </a:r>
            <a:r>
              <a:rPr lang="da-DK" sz="1800" b="1" err="1">
                <a:solidFill>
                  <a:srgbClr val="515151"/>
                </a:solidFill>
                <a:latin typeface="+mn-lt"/>
              </a:rPr>
              <a:t>Everybody</a:t>
            </a:r>
            <a:r>
              <a:rPr lang="da-DK" sz="1800" b="1">
                <a:solidFill>
                  <a:srgbClr val="515151"/>
                </a:solidFill>
                <a:latin typeface="+mn-lt"/>
              </a:rPr>
              <a:t> </a:t>
            </a:r>
            <a:r>
              <a:rPr lang="da-DK" sz="1800" b="1" err="1">
                <a:solidFill>
                  <a:srgbClr val="515151"/>
                </a:solidFill>
                <a:latin typeface="+mn-lt"/>
              </a:rPr>
              <a:t>Everyday</a:t>
            </a:r>
            <a:endParaRPr lang="da-DK" sz="1800" b="1">
              <a:solidFill>
                <a:srgbClr val="515151"/>
              </a:solidFill>
              <a:latin typeface="+mn-lt"/>
            </a:endParaRP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tx2"/>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rgbClr val="DCAD08"/>
                </a:solidFill>
              </a:defRPr>
            </a:lvl1pPr>
            <a:lvl2pPr marL="342892"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2"/>
            <a:ext cx="3240000" cy="2309999"/>
          </a:xfrm>
        </p:spPr>
        <p:txBody>
          <a:bodyPr lIns="251999" rIns="251999">
            <a:normAutofit/>
          </a:bodyPr>
          <a:lstStyle>
            <a:lvl1pPr marL="134116" indent="-134116">
              <a:lnSpc>
                <a:spcPct val="100000"/>
              </a:lnSpc>
              <a:spcBef>
                <a:spcPts val="0"/>
              </a:spcBef>
              <a:spcAft>
                <a:spcPts val="675"/>
              </a:spcAft>
              <a:buClr>
                <a:srgbClr val="EDBA00"/>
              </a:buClr>
              <a:tabLst/>
              <a:defRPr sz="1350"/>
            </a:lvl1pPr>
            <a:lvl2pPr marL="514337" indent="-134997">
              <a:lnSpc>
                <a:spcPct val="100000"/>
              </a:lnSpc>
              <a:spcBef>
                <a:spcPts val="0"/>
              </a:spcBef>
              <a:spcAft>
                <a:spcPts val="675"/>
              </a:spcAft>
              <a:buClr>
                <a:srgbClr val="EDBA00"/>
              </a:buClr>
              <a:tabLst/>
              <a:defRPr sz="1200"/>
            </a:lvl2pPr>
            <a:lvl3pPr marL="857228" indent="-134997">
              <a:lnSpc>
                <a:spcPct val="100000"/>
              </a:lnSpc>
              <a:spcBef>
                <a:spcPts val="0"/>
              </a:spcBef>
              <a:spcAft>
                <a:spcPts val="675"/>
              </a:spcAft>
              <a:buClr>
                <a:srgbClr val="EDBA00"/>
              </a:buClr>
              <a:tabLst/>
              <a:defRPr sz="1050"/>
            </a:lvl3pPr>
            <a:lvl4pPr marL="1200120" indent="-134997">
              <a:lnSpc>
                <a:spcPct val="100000"/>
              </a:lnSpc>
              <a:spcBef>
                <a:spcPts val="0"/>
              </a:spcBef>
              <a:spcAft>
                <a:spcPts val="675"/>
              </a:spcAft>
              <a:buClr>
                <a:srgbClr val="EDBA00"/>
              </a:buClr>
              <a:tabLst/>
              <a:defRPr sz="900"/>
            </a:lvl4pPr>
            <a:lvl5pPr marL="1543012" indent="-134997">
              <a:lnSpc>
                <a:spcPct val="100000"/>
              </a:lnSpc>
              <a:spcBef>
                <a:spcPts val="0"/>
              </a:spcBef>
              <a:spcAft>
                <a:spcPts val="675"/>
              </a:spcAft>
              <a:buClr>
                <a:srgbClr val="EDBA00"/>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0F20EE72-5D0D-7440-BBD2-2FABF515981B}"/>
              </a:ext>
            </a:extLst>
          </p:cNvPr>
          <p:cNvGrpSpPr>
            <a:grpSpLocks noChangeAspect="1"/>
          </p:cNvGrpSpPr>
          <p:nvPr userDrawn="1"/>
        </p:nvGrpSpPr>
        <p:grpSpPr>
          <a:xfrm>
            <a:off x="4097897" y="372437"/>
            <a:ext cx="540000" cy="636243"/>
            <a:chOff x="752490" y="2273625"/>
            <a:chExt cx="924636" cy="1089432"/>
          </a:xfrm>
          <a:solidFill>
            <a:schemeClr val="tx2"/>
          </a:solidFill>
        </p:grpSpPr>
        <p:pic>
          <p:nvPicPr>
            <p:cNvPr id="13" name="Graphic 12" descr="Users">
              <a:extLst>
                <a:ext uri="{FF2B5EF4-FFF2-40B4-BE49-F238E27FC236}">
                  <a16:creationId xmlns:a16="http://schemas.microsoft.com/office/drawing/2014/main" id="{14FD87BB-7C13-FD41-A2C9-7583648EF41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8069" y="2478478"/>
              <a:ext cx="884579" cy="884579"/>
            </a:xfrm>
            <a:prstGeom prst="rect">
              <a:avLst/>
            </a:prstGeom>
          </p:spPr>
        </p:pic>
        <p:pic>
          <p:nvPicPr>
            <p:cNvPr id="14" name="Graphic 13" descr="Heartbeat">
              <a:extLst>
                <a:ext uri="{FF2B5EF4-FFF2-40B4-BE49-F238E27FC236}">
                  <a16:creationId xmlns:a16="http://schemas.microsoft.com/office/drawing/2014/main" id="{29E08BB6-39CB-884C-B3C4-C7D1F673CF9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2490" y="2273625"/>
              <a:ext cx="924636" cy="541508"/>
            </a:xfrm>
            <a:prstGeom prst="rect">
              <a:avLst/>
            </a:prstGeom>
          </p:spPr>
        </p:pic>
      </p:grpSp>
    </p:spTree>
    <p:extLst>
      <p:ext uri="{BB962C8B-B14F-4D97-AF65-F5344CB8AC3E}">
        <p14:creationId xmlns:p14="http://schemas.microsoft.com/office/powerpoint/2010/main" val="3758407159"/>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Energise Peo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21CFAB-5570-164C-A7DE-AF97C12BAC6C}"/>
              </a:ext>
            </a:extLst>
          </p:cNvPr>
          <p:cNvSpPr/>
          <p:nvPr userDrawn="1"/>
        </p:nvSpPr>
        <p:spPr>
          <a:xfrm>
            <a:off x="180000" y="175022"/>
            <a:ext cx="8784000" cy="1080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0"/>
          <a:lstStyle/>
          <a:p>
            <a:pPr marL="11113" indent="-11113" algn="l">
              <a:lnSpc>
                <a:spcPct val="90000"/>
              </a:lnSpc>
              <a:tabLst/>
            </a:pPr>
            <a:endParaRPr lang="en-US" sz="2400" b="1">
              <a:solidFill>
                <a:schemeClr val="tx2"/>
              </a:solidFill>
            </a:endParaRP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80000" y="1430999"/>
            <a:ext cx="8784000" cy="756000"/>
          </a:xfrm>
        </p:spPr>
        <p:txBody>
          <a:bodyPr lIns="720000" rIns="251999" anchor="ctr" anchorCtr="0">
            <a:normAutofit/>
          </a:bodyPr>
          <a:lstStyle>
            <a:lvl1pPr marL="0" indent="0">
              <a:lnSpc>
                <a:spcPct val="100000"/>
              </a:lnSpc>
              <a:spcBef>
                <a:spcPts val="0"/>
              </a:spcBef>
              <a:buNone/>
              <a:defRPr sz="1600" b="1">
                <a:solidFill>
                  <a:schemeClr val="tx2"/>
                </a:solidFill>
              </a:defRPr>
            </a:lvl1pPr>
            <a:lvl2pPr marL="342892"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9998" y="2192402"/>
            <a:ext cx="5400000" cy="2309999"/>
          </a:xfrm>
        </p:spPr>
        <p:txBody>
          <a:bodyPr lIns="180000" rIns="180000">
            <a:normAutofit/>
          </a:bodyPr>
          <a:lstStyle>
            <a:lvl1pPr marL="134116" indent="-134116">
              <a:lnSpc>
                <a:spcPct val="100000"/>
              </a:lnSpc>
              <a:spcBef>
                <a:spcPts val="0"/>
              </a:spcBef>
              <a:spcAft>
                <a:spcPts val="675"/>
              </a:spcAft>
              <a:buClr>
                <a:srgbClr val="EDBA00"/>
              </a:buClr>
              <a:tabLst/>
              <a:defRPr sz="1350"/>
            </a:lvl1pPr>
            <a:lvl2pPr marL="514337" indent="-134997">
              <a:lnSpc>
                <a:spcPct val="100000"/>
              </a:lnSpc>
              <a:spcBef>
                <a:spcPts val="0"/>
              </a:spcBef>
              <a:spcAft>
                <a:spcPts val="675"/>
              </a:spcAft>
              <a:buClr>
                <a:srgbClr val="EDBA00"/>
              </a:buClr>
              <a:tabLst/>
              <a:defRPr sz="1200"/>
            </a:lvl2pPr>
            <a:lvl3pPr marL="857228" indent="-134997">
              <a:lnSpc>
                <a:spcPct val="100000"/>
              </a:lnSpc>
              <a:spcBef>
                <a:spcPts val="0"/>
              </a:spcBef>
              <a:spcAft>
                <a:spcPts val="675"/>
              </a:spcAft>
              <a:buClr>
                <a:srgbClr val="EDBA00"/>
              </a:buClr>
              <a:tabLst/>
              <a:defRPr sz="1050"/>
            </a:lvl3pPr>
            <a:lvl4pPr marL="1200120" indent="-134997">
              <a:lnSpc>
                <a:spcPct val="100000"/>
              </a:lnSpc>
              <a:spcBef>
                <a:spcPts val="0"/>
              </a:spcBef>
              <a:spcAft>
                <a:spcPts val="675"/>
              </a:spcAft>
              <a:buClr>
                <a:srgbClr val="EDBA00"/>
              </a:buClr>
              <a:tabLst/>
              <a:defRPr sz="900"/>
            </a:lvl4pPr>
            <a:lvl5pPr marL="1543012" indent="-134997">
              <a:lnSpc>
                <a:spcPct val="100000"/>
              </a:lnSpc>
              <a:spcBef>
                <a:spcPts val="0"/>
              </a:spcBef>
              <a:spcAft>
                <a:spcPts val="675"/>
              </a:spcAft>
              <a:buClr>
                <a:srgbClr val="EDBA00"/>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E71570BC-A6A6-3D47-AFA3-45BF7CBB248C}"/>
              </a:ext>
            </a:extLst>
          </p:cNvPr>
          <p:cNvGrpSpPr/>
          <p:nvPr userDrawn="1"/>
        </p:nvGrpSpPr>
        <p:grpSpPr>
          <a:xfrm>
            <a:off x="365519" y="1514299"/>
            <a:ext cx="470916" cy="551885"/>
            <a:chOff x="1811338" y="915988"/>
            <a:chExt cx="2105025" cy="2466976"/>
          </a:xfrm>
          <a:solidFill>
            <a:schemeClr val="accent3"/>
          </a:solidFill>
        </p:grpSpPr>
        <p:sp>
          <p:nvSpPr>
            <p:cNvPr id="20" name="Rectangle 5">
              <a:extLst>
                <a:ext uri="{FF2B5EF4-FFF2-40B4-BE49-F238E27FC236}">
                  <a16:creationId xmlns:a16="http://schemas.microsoft.com/office/drawing/2014/main" id="{36C7625F-5E98-714D-BFDC-05EA629C46CA}"/>
                </a:ext>
              </a:extLst>
            </p:cNvPr>
            <p:cNvSpPr>
              <a:spLocks noChangeArrowheads="1"/>
            </p:cNvSpPr>
            <p:nvPr/>
          </p:nvSpPr>
          <p:spPr bwMode="auto">
            <a:xfrm>
              <a:off x="2216151" y="1639888"/>
              <a:ext cx="693738" cy="227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1" name="Rectangle 6">
              <a:extLst>
                <a:ext uri="{FF2B5EF4-FFF2-40B4-BE49-F238E27FC236}">
                  <a16:creationId xmlns:a16="http://schemas.microsoft.com/office/drawing/2014/main" id="{5FFA2955-9419-AC46-A821-D6CED765F952}"/>
                </a:ext>
              </a:extLst>
            </p:cNvPr>
            <p:cNvSpPr>
              <a:spLocks noChangeArrowheads="1"/>
            </p:cNvSpPr>
            <p:nvPr/>
          </p:nvSpPr>
          <p:spPr bwMode="auto">
            <a:xfrm>
              <a:off x="2108201" y="3197226"/>
              <a:ext cx="93345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2" name="Freeform 7">
              <a:extLst>
                <a:ext uri="{FF2B5EF4-FFF2-40B4-BE49-F238E27FC236}">
                  <a16:creationId xmlns:a16="http://schemas.microsoft.com/office/drawing/2014/main" id="{796E1FD8-3D8B-2A4D-A219-22974DFEF74D}"/>
                </a:ext>
              </a:extLst>
            </p:cNvPr>
            <p:cNvSpPr>
              <a:spLocks/>
            </p:cNvSpPr>
            <p:nvPr/>
          </p:nvSpPr>
          <p:spPr bwMode="auto">
            <a:xfrm>
              <a:off x="2976563" y="1125537"/>
              <a:ext cx="631825" cy="703265"/>
            </a:xfrm>
            <a:custGeom>
              <a:avLst/>
              <a:gdLst>
                <a:gd name="T0" fmla="*/ 53 w 211"/>
                <a:gd name="T1" fmla="*/ 235 h 235"/>
                <a:gd name="T2" fmla="*/ 159 w 211"/>
                <a:gd name="T3" fmla="*/ 235 h 235"/>
                <a:gd name="T4" fmla="*/ 211 w 211"/>
                <a:gd name="T5" fmla="*/ 97 h 235"/>
                <a:gd name="T6" fmla="*/ 106 w 211"/>
                <a:gd name="T7" fmla="*/ 0 h 235"/>
                <a:gd name="T8" fmla="*/ 106 w 211"/>
                <a:gd name="T9" fmla="*/ 0 h 235"/>
                <a:gd name="T10" fmla="*/ 106 w 211"/>
                <a:gd name="T11" fmla="*/ 0 h 235"/>
                <a:gd name="T12" fmla="*/ 0 w 211"/>
                <a:gd name="T13" fmla="*/ 97 h 235"/>
                <a:gd name="T14" fmla="*/ 53 w 211"/>
                <a:gd name="T15" fmla="*/ 235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35">
                  <a:moveTo>
                    <a:pt x="53" y="235"/>
                  </a:moveTo>
                  <a:cubicBezTo>
                    <a:pt x="159" y="235"/>
                    <a:pt x="159" y="235"/>
                    <a:pt x="159" y="235"/>
                  </a:cubicBezTo>
                  <a:cubicBezTo>
                    <a:pt x="165" y="172"/>
                    <a:pt x="211" y="184"/>
                    <a:pt x="211" y="97"/>
                  </a:cubicBezTo>
                  <a:cubicBezTo>
                    <a:pt x="211" y="46"/>
                    <a:pt x="162" y="0"/>
                    <a:pt x="106" y="0"/>
                  </a:cubicBezTo>
                  <a:cubicBezTo>
                    <a:pt x="106" y="0"/>
                    <a:pt x="106" y="0"/>
                    <a:pt x="106" y="0"/>
                  </a:cubicBezTo>
                  <a:cubicBezTo>
                    <a:pt x="106" y="0"/>
                    <a:pt x="106" y="0"/>
                    <a:pt x="106" y="0"/>
                  </a:cubicBezTo>
                  <a:cubicBezTo>
                    <a:pt x="50" y="0"/>
                    <a:pt x="0" y="46"/>
                    <a:pt x="0" y="97"/>
                  </a:cubicBezTo>
                  <a:cubicBezTo>
                    <a:pt x="0" y="184"/>
                    <a:pt x="47" y="172"/>
                    <a:pt x="53"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 name="Freeform 8">
              <a:extLst>
                <a:ext uri="{FF2B5EF4-FFF2-40B4-BE49-F238E27FC236}">
                  <a16:creationId xmlns:a16="http://schemas.microsoft.com/office/drawing/2014/main" id="{5C147713-5387-E248-B669-4D7C95357E83}"/>
                </a:ext>
              </a:extLst>
            </p:cNvPr>
            <p:cNvSpPr>
              <a:spLocks/>
            </p:cNvSpPr>
            <p:nvPr/>
          </p:nvSpPr>
          <p:spPr bwMode="auto">
            <a:xfrm>
              <a:off x="3105151" y="1852613"/>
              <a:ext cx="374650" cy="44450"/>
            </a:xfrm>
            <a:custGeom>
              <a:avLst/>
              <a:gdLst>
                <a:gd name="T0" fmla="*/ 115 w 125"/>
                <a:gd name="T1" fmla="*/ 15 h 15"/>
                <a:gd name="T2" fmla="*/ 125 w 125"/>
                <a:gd name="T3" fmla="*/ 7 h 15"/>
                <a:gd name="T4" fmla="*/ 115 w 125"/>
                <a:gd name="T5" fmla="*/ 0 h 15"/>
                <a:gd name="T6" fmla="*/ 11 w 125"/>
                <a:gd name="T7" fmla="*/ 0 h 15"/>
                <a:gd name="T8" fmla="*/ 0 w 125"/>
                <a:gd name="T9" fmla="*/ 7 h 15"/>
                <a:gd name="T10" fmla="*/ 11 w 125"/>
                <a:gd name="T11" fmla="*/ 15 h 15"/>
                <a:gd name="T12" fmla="*/ 115 w 125"/>
                <a:gd name="T13" fmla="*/ 15 h 15"/>
                <a:gd name="T14" fmla="*/ 115 w 12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5">
                  <a:moveTo>
                    <a:pt x="115" y="15"/>
                  </a:moveTo>
                  <a:cubicBezTo>
                    <a:pt x="121" y="15"/>
                    <a:pt x="125" y="11"/>
                    <a:pt x="125" y="7"/>
                  </a:cubicBezTo>
                  <a:cubicBezTo>
                    <a:pt x="125" y="3"/>
                    <a:pt x="121" y="0"/>
                    <a:pt x="115" y="0"/>
                  </a:cubicBezTo>
                  <a:cubicBezTo>
                    <a:pt x="11" y="0"/>
                    <a:pt x="11" y="0"/>
                    <a:pt x="11" y="0"/>
                  </a:cubicBezTo>
                  <a:cubicBezTo>
                    <a:pt x="5" y="0"/>
                    <a:pt x="0" y="3"/>
                    <a:pt x="0" y="7"/>
                  </a:cubicBezTo>
                  <a:cubicBezTo>
                    <a:pt x="0" y="11"/>
                    <a:pt x="5" y="15"/>
                    <a:pt x="11" y="15"/>
                  </a:cubicBezTo>
                  <a:cubicBezTo>
                    <a:pt x="115" y="15"/>
                    <a:pt x="115" y="15"/>
                    <a:pt x="115" y="15"/>
                  </a:cubicBezTo>
                  <a:cubicBezTo>
                    <a:pt x="115" y="15"/>
                    <a:pt x="115" y="15"/>
                    <a:pt x="11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4" name="Freeform 9">
              <a:extLst>
                <a:ext uri="{FF2B5EF4-FFF2-40B4-BE49-F238E27FC236}">
                  <a16:creationId xmlns:a16="http://schemas.microsoft.com/office/drawing/2014/main" id="{C6EAA7A8-ED84-B845-B755-CD009A9E39AC}"/>
                </a:ext>
              </a:extLst>
            </p:cNvPr>
            <p:cNvSpPr>
              <a:spLocks/>
            </p:cNvSpPr>
            <p:nvPr/>
          </p:nvSpPr>
          <p:spPr bwMode="auto">
            <a:xfrm>
              <a:off x="3105151" y="1917701"/>
              <a:ext cx="374650" cy="47625"/>
            </a:xfrm>
            <a:custGeom>
              <a:avLst/>
              <a:gdLst>
                <a:gd name="T0" fmla="*/ 115 w 125"/>
                <a:gd name="T1" fmla="*/ 16 h 16"/>
                <a:gd name="T2" fmla="*/ 125 w 125"/>
                <a:gd name="T3" fmla="*/ 7 h 16"/>
                <a:gd name="T4" fmla="*/ 115 w 125"/>
                <a:gd name="T5" fmla="*/ 0 h 16"/>
                <a:gd name="T6" fmla="*/ 11 w 125"/>
                <a:gd name="T7" fmla="*/ 0 h 16"/>
                <a:gd name="T8" fmla="*/ 0 w 125"/>
                <a:gd name="T9" fmla="*/ 7 h 16"/>
                <a:gd name="T10" fmla="*/ 11 w 125"/>
                <a:gd name="T11" fmla="*/ 16 h 16"/>
                <a:gd name="T12" fmla="*/ 115 w 125"/>
                <a:gd name="T13" fmla="*/ 16 h 16"/>
                <a:gd name="T14" fmla="*/ 115 w 125"/>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6">
                  <a:moveTo>
                    <a:pt x="115" y="16"/>
                  </a:moveTo>
                  <a:cubicBezTo>
                    <a:pt x="121" y="16"/>
                    <a:pt x="125" y="11"/>
                    <a:pt x="125" y="7"/>
                  </a:cubicBezTo>
                  <a:cubicBezTo>
                    <a:pt x="125" y="3"/>
                    <a:pt x="121" y="0"/>
                    <a:pt x="115" y="0"/>
                  </a:cubicBezTo>
                  <a:cubicBezTo>
                    <a:pt x="11" y="0"/>
                    <a:pt x="11" y="0"/>
                    <a:pt x="11" y="0"/>
                  </a:cubicBezTo>
                  <a:cubicBezTo>
                    <a:pt x="5" y="0"/>
                    <a:pt x="0" y="3"/>
                    <a:pt x="0" y="7"/>
                  </a:cubicBezTo>
                  <a:cubicBezTo>
                    <a:pt x="0" y="11"/>
                    <a:pt x="5" y="16"/>
                    <a:pt x="11" y="16"/>
                  </a:cubicBezTo>
                  <a:cubicBezTo>
                    <a:pt x="115" y="16"/>
                    <a:pt x="115" y="16"/>
                    <a:pt x="115" y="16"/>
                  </a:cubicBezTo>
                  <a:cubicBezTo>
                    <a:pt x="115" y="16"/>
                    <a:pt x="115" y="16"/>
                    <a:pt x="11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5" name="Freeform 10">
              <a:extLst>
                <a:ext uri="{FF2B5EF4-FFF2-40B4-BE49-F238E27FC236}">
                  <a16:creationId xmlns:a16="http://schemas.microsoft.com/office/drawing/2014/main" id="{A799E625-0EB7-6E4F-9E44-7BF7A1694E11}"/>
                </a:ext>
              </a:extLst>
            </p:cNvPr>
            <p:cNvSpPr>
              <a:spLocks/>
            </p:cNvSpPr>
            <p:nvPr/>
          </p:nvSpPr>
          <p:spPr bwMode="auto">
            <a:xfrm>
              <a:off x="3105151" y="2052638"/>
              <a:ext cx="374650" cy="44450"/>
            </a:xfrm>
            <a:custGeom>
              <a:avLst/>
              <a:gdLst>
                <a:gd name="T0" fmla="*/ 0 w 125"/>
                <a:gd name="T1" fmla="*/ 7 h 15"/>
                <a:gd name="T2" fmla="*/ 11 w 125"/>
                <a:gd name="T3" fmla="*/ 15 h 15"/>
                <a:gd name="T4" fmla="*/ 115 w 125"/>
                <a:gd name="T5" fmla="*/ 15 h 15"/>
                <a:gd name="T6" fmla="*/ 125 w 125"/>
                <a:gd name="T7" fmla="*/ 7 h 15"/>
                <a:gd name="T8" fmla="*/ 115 w 125"/>
                <a:gd name="T9" fmla="*/ 0 h 15"/>
                <a:gd name="T10" fmla="*/ 11 w 125"/>
                <a:gd name="T11" fmla="*/ 0 h 15"/>
                <a:gd name="T12" fmla="*/ 0 w 125"/>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5" h="15">
                  <a:moveTo>
                    <a:pt x="0" y="7"/>
                  </a:moveTo>
                  <a:cubicBezTo>
                    <a:pt x="0" y="11"/>
                    <a:pt x="5" y="15"/>
                    <a:pt x="11" y="15"/>
                  </a:cubicBezTo>
                  <a:cubicBezTo>
                    <a:pt x="115" y="15"/>
                    <a:pt x="115" y="15"/>
                    <a:pt x="115" y="15"/>
                  </a:cubicBezTo>
                  <a:cubicBezTo>
                    <a:pt x="121" y="15"/>
                    <a:pt x="125" y="11"/>
                    <a:pt x="125" y="7"/>
                  </a:cubicBezTo>
                  <a:cubicBezTo>
                    <a:pt x="125" y="3"/>
                    <a:pt x="121" y="0"/>
                    <a:pt x="115" y="0"/>
                  </a:cubicBezTo>
                  <a:cubicBezTo>
                    <a:pt x="11" y="0"/>
                    <a:pt x="11" y="0"/>
                    <a:pt x="11" y="0"/>
                  </a:cubicBezTo>
                  <a:cubicBezTo>
                    <a:pt x="5" y="0"/>
                    <a:pt x="0" y="3"/>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6" name="Freeform 11">
              <a:extLst>
                <a:ext uri="{FF2B5EF4-FFF2-40B4-BE49-F238E27FC236}">
                  <a16:creationId xmlns:a16="http://schemas.microsoft.com/office/drawing/2014/main" id="{67A22B8B-D0DA-1444-A1EC-BA4895CC90FC}"/>
                </a:ext>
              </a:extLst>
            </p:cNvPr>
            <p:cNvSpPr>
              <a:spLocks/>
            </p:cNvSpPr>
            <p:nvPr/>
          </p:nvSpPr>
          <p:spPr bwMode="auto">
            <a:xfrm>
              <a:off x="3105151" y="1984376"/>
              <a:ext cx="374650" cy="47625"/>
            </a:xfrm>
            <a:custGeom>
              <a:avLst/>
              <a:gdLst>
                <a:gd name="T0" fmla="*/ 125 w 125"/>
                <a:gd name="T1" fmla="*/ 8 h 16"/>
                <a:gd name="T2" fmla="*/ 115 w 125"/>
                <a:gd name="T3" fmla="*/ 0 h 16"/>
                <a:gd name="T4" fmla="*/ 11 w 125"/>
                <a:gd name="T5" fmla="*/ 0 h 16"/>
                <a:gd name="T6" fmla="*/ 0 w 125"/>
                <a:gd name="T7" fmla="*/ 8 h 16"/>
                <a:gd name="T8" fmla="*/ 11 w 125"/>
                <a:gd name="T9" fmla="*/ 16 h 16"/>
                <a:gd name="T10" fmla="*/ 115 w 125"/>
                <a:gd name="T11" fmla="*/ 16 h 16"/>
                <a:gd name="T12" fmla="*/ 125 w 12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5" h="16">
                  <a:moveTo>
                    <a:pt x="125" y="8"/>
                  </a:moveTo>
                  <a:cubicBezTo>
                    <a:pt x="125" y="3"/>
                    <a:pt x="121" y="0"/>
                    <a:pt x="115" y="0"/>
                  </a:cubicBezTo>
                  <a:cubicBezTo>
                    <a:pt x="11" y="0"/>
                    <a:pt x="11" y="0"/>
                    <a:pt x="11" y="0"/>
                  </a:cubicBezTo>
                  <a:cubicBezTo>
                    <a:pt x="5" y="0"/>
                    <a:pt x="0" y="3"/>
                    <a:pt x="0" y="8"/>
                  </a:cubicBezTo>
                  <a:cubicBezTo>
                    <a:pt x="0" y="12"/>
                    <a:pt x="5" y="16"/>
                    <a:pt x="11" y="16"/>
                  </a:cubicBezTo>
                  <a:cubicBezTo>
                    <a:pt x="115" y="16"/>
                    <a:pt x="115" y="16"/>
                    <a:pt x="115" y="16"/>
                  </a:cubicBezTo>
                  <a:cubicBezTo>
                    <a:pt x="121" y="16"/>
                    <a:pt x="125" y="12"/>
                    <a:pt x="12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7" name="Freeform 12">
              <a:extLst>
                <a:ext uri="{FF2B5EF4-FFF2-40B4-BE49-F238E27FC236}">
                  <a16:creationId xmlns:a16="http://schemas.microsoft.com/office/drawing/2014/main" id="{2F1D78D4-35DE-8449-A644-7F61B9FA0902}"/>
                </a:ext>
              </a:extLst>
            </p:cNvPr>
            <p:cNvSpPr>
              <a:spLocks/>
            </p:cNvSpPr>
            <p:nvPr/>
          </p:nvSpPr>
          <p:spPr bwMode="auto">
            <a:xfrm>
              <a:off x="3165476" y="2120901"/>
              <a:ext cx="257175" cy="44450"/>
            </a:xfrm>
            <a:custGeom>
              <a:avLst/>
              <a:gdLst>
                <a:gd name="T0" fmla="*/ 0 w 86"/>
                <a:gd name="T1" fmla="*/ 0 h 15"/>
                <a:gd name="T2" fmla="*/ 43 w 86"/>
                <a:gd name="T3" fmla="*/ 15 h 15"/>
                <a:gd name="T4" fmla="*/ 86 w 86"/>
                <a:gd name="T5" fmla="*/ 0 h 15"/>
                <a:gd name="T6" fmla="*/ 0 w 86"/>
                <a:gd name="T7" fmla="*/ 0 h 15"/>
                <a:gd name="T8" fmla="*/ 0 w 86"/>
                <a:gd name="T9" fmla="*/ 0 h 15"/>
              </a:gdLst>
              <a:ahLst/>
              <a:cxnLst>
                <a:cxn ang="0">
                  <a:pos x="T0" y="T1"/>
                </a:cxn>
                <a:cxn ang="0">
                  <a:pos x="T2" y="T3"/>
                </a:cxn>
                <a:cxn ang="0">
                  <a:pos x="T4" y="T5"/>
                </a:cxn>
                <a:cxn ang="0">
                  <a:pos x="T6" y="T7"/>
                </a:cxn>
                <a:cxn ang="0">
                  <a:pos x="T8" y="T9"/>
                </a:cxn>
              </a:cxnLst>
              <a:rect l="0" t="0" r="r" b="b"/>
              <a:pathLst>
                <a:path w="86" h="15">
                  <a:moveTo>
                    <a:pt x="0" y="0"/>
                  </a:moveTo>
                  <a:cubicBezTo>
                    <a:pt x="11" y="10"/>
                    <a:pt x="26" y="15"/>
                    <a:pt x="43" y="15"/>
                  </a:cubicBezTo>
                  <a:cubicBezTo>
                    <a:pt x="60" y="15"/>
                    <a:pt x="75" y="10"/>
                    <a:pt x="86"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 name="Freeform 13">
              <a:extLst>
                <a:ext uri="{FF2B5EF4-FFF2-40B4-BE49-F238E27FC236}">
                  <a16:creationId xmlns:a16="http://schemas.microsoft.com/office/drawing/2014/main" id="{52B69780-8558-8342-9996-59B66858BC2E}"/>
                </a:ext>
              </a:extLst>
            </p:cNvPr>
            <p:cNvSpPr>
              <a:spLocks/>
            </p:cNvSpPr>
            <p:nvPr/>
          </p:nvSpPr>
          <p:spPr bwMode="auto">
            <a:xfrm>
              <a:off x="3659188" y="1498601"/>
              <a:ext cx="257175" cy="49213"/>
            </a:xfrm>
            <a:custGeom>
              <a:avLst/>
              <a:gdLst>
                <a:gd name="T0" fmla="*/ 76 w 86"/>
                <a:gd name="T1" fmla="*/ 16 h 16"/>
                <a:gd name="T2" fmla="*/ 86 w 86"/>
                <a:gd name="T3" fmla="*/ 8 h 16"/>
                <a:gd name="T4" fmla="*/ 76 w 86"/>
                <a:gd name="T5" fmla="*/ 0 h 16"/>
                <a:gd name="T6" fmla="*/ 3 w 86"/>
                <a:gd name="T7" fmla="*/ 0 h 16"/>
                <a:gd name="T8" fmla="*/ 0 w 86"/>
                <a:gd name="T9" fmla="*/ 16 h 16"/>
                <a:gd name="T10" fmla="*/ 76 w 86"/>
                <a:gd name="T11" fmla="*/ 16 h 16"/>
                <a:gd name="T12" fmla="*/ 76 w 8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6" h="16">
                  <a:moveTo>
                    <a:pt x="76" y="16"/>
                  </a:moveTo>
                  <a:cubicBezTo>
                    <a:pt x="82" y="16"/>
                    <a:pt x="86" y="13"/>
                    <a:pt x="86" y="8"/>
                  </a:cubicBezTo>
                  <a:cubicBezTo>
                    <a:pt x="86" y="4"/>
                    <a:pt x="82" y="0"/>
                    <a:pt x="76" y="0"/>
                  </a:cubicBezTo>
                  <a:cubicBezTo>
                    <a:pt x="3" y="0"/>
                    <a:pt x="3" y="0"/>
                    <a:pt x="3" y="0"/>
                  </a:cubicBezTo>
                  <a:cubicBezTo>
                    <a:pt x="2" y="6"/>
                    <a:pt x="2" y="12"/>
                    <a:pt x="0" y="16"/>
                  </a:cubicBezTo>
                  <a:cubicBezTo>
                    <a:pt x="76" y="16"/>
                    <a:pt x="76" y="16"/>
                    <a:pt x="76" y="16"/>
                  </a:cubicBezTo>
                  <a:cubicBezTo>
                    <a:pt x="76" y="16"/>
                    <a:pt x="76" y="16"/>
                    <a:pt x="7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 name="Freeform 14">
              <a:extLst>
                <a:ext uri="{FF2B5EF4-FFF2-40B4-BE49-F238E27FC236}">
                  <a16:creationId xmlns:a16="http://schemas.microsoft.com/office/drawing/2014/main" id="{C91F01C4-B268-F144-A11F-4BEA711D8521}"/>
                </a:ext>
              </a:extLst>
            </p:cNvPr>
            <p:cNvSpPr>
              <a:spLocks/>
            </p:cNvSpPr>
            <p:nvPr/>
          </p:nvSpPr>
          <p:spPr bwMode="auto">
            <a:xfrm>
              <a:off x="3565526" y="1081088"/>
              <a:ext cx="165100" cy="160338"/>
            </a:xfrm>
            <a:custGeom>
              <a:avLst/>
              <a:gdLst>
                <a:gd name="T0" fmla="*/ 50 w 55"/>
                <a:gd name="T1" fmla="*/ 17 h 54"/>
                <a:gd name="T2" fmla="*/ 50 w 55"/>
                <a:gd name="T3" fmla="*/ 3 h 54"/>
                <a:gd name="T4" fmla="*/ 43 w 55"/>
                <a:gd name="T5" fmla="*/ 0 h 54"/>
                <a:gd name="T6" fmla="*/ 36 w 55"/>
                <a:gd name="T7" fmla="*/ 3 h 54"/>
                <a:gd name="T8" fmla="*/ 0 w 55"/>
                <a:gd name="T9" fmla="*/ 39 h 54"/>
                <a:gd name="T10" fmla="*/ 13 w 55"/>
                <a:gd name="T11" fmla="*/ 54 h 54"/>
                <a:gd name="T12" fmla="*/ 50 w 55"/>
                <a:gd name="T13" fmla="*/ 17 h 54"/>
                <a:gd name="T14" fmla="*/ 50 w 55"/>
                <a:gd name="T15" fmla="*/ 1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4">
                  <a:moveTo>
                    <a:pt x="50" y="17"/>
                  </a:moveTo>
                  <a:cubicBezTo>
                    <a:pt x="55" y="13"/>
                    <a:pt x="55" y="7"/>
                    <a:pt x="50" y="3"/>
                  </a:cubicBezTo>
                  <a:cubicBezTo>
                    <a:pt x="49" y="1"/>
                    <a:pt x="46" y="0"/>
                    <a:pt x="43" y="0"/>
                  </a:cubicBezTo>
                  <a:cubicBezTo>
                    <a:pt x="40" y="0"/>
                    <a:pt x="39" y="1"/>
                    <a:pt x="36" y="3"/>
                  </a:cubicBezTo>
                  <a:cubicBezTo>
                    <a:pt x="0" y="39"/>
                    <a:pt x="0" y="39"/>
                    <a:pt x="0" y="39"/>
                  </a:cubicBezTo>
                  <a:cubicBezTo>
                    <a:pt x="6" y="43"/>
                    <a:pt x="8" y="49"/>
                    <a:pt x="13" y="54"/>
                  </a:cubicBezTo>
                  <a:cubicBezTo>
                    <a:pt x="50" y="17"/>
                    <a:pt x="50" y="17"/>
                    <a:pt x="50" y="17"/>
                  </a:cubicBezTo>
                  <a:cubicBezTo>
                    <a:pt x="50" y="17"/>
                    <a:pt x="50" y="17"/>
                    <a:pt x="5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0" name="Freeform 15">
              <a:extLst>
                <a:ext uri="{FF2B5EF4-FFF2-40B4-BE49-F238E27FC236}">
                  <a16:creationId xmlns:a16="http://schemas.microsoft.com/office/drawing/2014/main" id="{B02DFAA0-38CC-324E-8FBE-D9BF7BC1292B}"/>
                </a:ext>
              </a:extLst>
            </p:cNvPr>
            <p:cNvSpPr>
              <a:spLocks/>
            </p:cNvSpPr>
            <p:nvPr/>
          </p:nvSpPr>
          <p:spPr bwMode="auto">
            <a:xfrm>
              <a:off x="2838451" y="1081088"/>
              <a:ext cx="165100" cy="160338"/>
            </a:xfrm>
            <a:custGeom>
              <a:avLst/>
              <a:gdLst>
                <a:gd name="T0" fmla="*/ 19 w 55"/>
                <a:gd name="T1" fmla="*/ 3 h 54"/>
                <a:gd name="T2" fmla="*/ 12 w 55"/>
                <a:gd name="T3" fmla="*/ 0 h 54"/>
                <a:gd name="T4" fmla="*/ 4 w 55"/>
                <a:gd name="T5" fmla="*/ 3 h 54"/>
                <a:gd name="T6" fmla="*/ 4 w 55"/>
                <a:gd name="T7" fmla="*/ 17 h 54"/>
                <a:gd name="T8" fmla="*/ 42 w 55"/>
                <a:gd name="T9" fmla="*/ 54 h 54"/>
                <a:gd name="T10" fmla="*/ 55 w 55"/>
                <a:gd name="T11" fmla="*/ 39 h 54"/>
                <a:gd name="T12" fmla="*/ 19 w 55"/>
                <a:gd name="T13" fmla="*/ 3 h 54"/>
                <a:gd name="T14" fmla="*/ 19 w 55"/>
                <a:gd name="T15" fmla="*/ 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4">
                  <a:moveTo>
                    <a:pt x="19" y="3"/>
                  </a:moveTo>
                  <a:cubicBezTo>
                    <a:pt x="17" y="1"/>
                    <a:pt x="15" y="0"/>
                    <a:pt x="12" y="0"/>
                  </a:cubicBezTo>
                  <a:cubicBezTo>
                    <a:pt x="9" y="0"/>
                    <a:pt x="7" y="1"/>
                    <a:pt x="4" y="3"/>
                  </a:cubicBezTo>
                  <a:cubicBezTo>
                    <a:pt x="0" y="7"/>
                    <a:pt x="0" y="13"/>
                    <a:pt x="4" y="17"/>
                  </a:cubicBezTo>
                  <a:cubicBezTo>
                    <a:pt x="42" y="54"/>
                    <a:pt x="42" y="54"/>
                    <a:pt x="42" y="54"/>
                  </a:cubicBezTo>
                  <a:cubicBezTo>
                    <a:pt x="46" y="49"/>
                    <a:pt x="51" y="43"/>
                    <a:pt x="55" y="39"/>
                  </a:cubicBezTo>
                  <a:cubicBezTo>
                    <a:pt x="19" y="3"/>
                    <a:pt x="19" y="3"/>
                    <a:pt x="19" y="3"/>
                  </a:cubicBezTo>
                  <a:cubicBezTo>
                    <a:pt x="19" y="3"/>
                    <a:pt x="19" y="3"/>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 name="Freeform 16">
              <a:extLst>
                <a:ext uri="{FF2B5EF4-FFF2-40B4-BE49-F238E27FC236}">
                  <a16:creationId xmlns:a16="http://schemas.microsoft.com/office/drawing/2014/main" id="{4BC1392D-5BF6-DF4E-82B5-108350696CA4}"/>
                </a:ext>
              </a:extLst>
            </p:cNvPr>
            <p:cNvSpPr>
              <a:spLocks/>
            </p:cNvSpPr>
            <p:nvPr/>
          </p:nvSpPr>
          <p:spPr bwMode="auto">
            <a:xfrm>
              <a:off x="2673351" y="1498601"/>
              <a:ext cx="257175" cy="49213"/>
            </a:xfrm>
            <a:custGeom>
              <a:avLst/>
              <a:gdLst>
                <a:gd name="T0" fmla="*/ 10 w 86"/>
                <a:gd name="T1" fmla="*/ 0 h 16"/>
                <a:gd name="T2" fmla="*/ 0 w 86"/>
                <a:gd name="T3" fmla="*/ 8 h 16"/>
                <a:gd name="T4" fmla="*/ 10 w 86"/>
                <a:gd name="T5" fmla="*/ 16 h 16"/>
                <a:gd name="T6" fmla="*/ 86 w 86"/>
                <a:gd name="T7" fmla="*/ 16 h 16"/>
                <a:gd name="T8" fmla="*/ 82 w 86"/>
                <a:gd name="T9" fmla="*/ 0 h 16"/>
              </a:gdLst>
              <a:ahLst/>
              <a:cxnLst>
                <a:cxn ang="0">
                  <a:pos x="T0" y="T1"/>
                </a:cxn>
                <a:cxn ang="0">
                  <a:pos x="T2" y="T3"/>
                </a:cxn>
                <a:cxn ang="0">
                  <a:pos x="T4" y="T5"/>
                </a:cxn>
                <a:cxn ang="0">
                  <a:pos x="T6" y="T7"/>
                </a:cxn>
                <a:cxn ang="0">
                  <a:pos x="T8" y="T9"/>
                </a:cxn>
              </a:cxnLst>
              <a:rect l="0" t="0" r="r" b="b"/>
              <a:pathLst>
                <a:path w="86" h="16">
                  <a:moveTo>
                    <a:pt x="10" y="0"/>
                  </a:moveTo>
                  <a:cubicBezTo>
                    <a:pt x="5" y="0"/>
                    <a:pt x="0" y="4"/>
                    <a:pt x="0" y="8"/>
                  </a:cubicBezTo>
                  <a:cubicBezTo>
                    <a:pt x="0" y="13"/>
                    <a:pt x="5" y="16"/>
                    <a:pt x="10" y="16"/>
                  </a:cubicBezTo>
                  <a:cubicBezTo>
                    <a:pt x="86" y="16"/>
                    <a:pt x="86" y="16"/>
                    <a:pt x="86" y="16"/>
                  </a:cubicBezTo>
                  <a:cubicBezTo>
                    <a:pt x="84" y="12"/>
                    <a:pt x="84" y="6"/>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2" name="Freeform 17">
              <a:extLst>
                <a:ext uri="{FF2B5EF4-FFF2-40B4-BE49-F238E27FC236}">
                  <a16:creationId xmlns:a16="http://schemas.microsoft.com/office/drawing/2014/main" id="{42B72CDA-8C08-A64E-9B84-69EDA2D42F3F}"/>
                </a:ext>
              </a:extLst>
            </p:cNvPr>
            <p:cNvSpPr>
              <a:spLocks/>
            </p:cNvSpPr>
            <p:nvPr/>
          </p:nvSpPr>
          <p:spPr bwMode="auto">
            <a:xfrm>
              <a:off x="3260726" y="915988"/>
              <a:ext cx="68263" cy="141288"/>
            </a:xfrm>
            <a:custGeom>
              <a:avLst/>
              <a:gdLst>
                <a:gd name="T0" fmla="*/ 12 w 23"/>
                <a:gd name="T1" fmla="*/ 47 h 47"/>
                <a:gd name="T2" fmla="*/ 12 w 23"/>
                <a:gd name="T3" fmla="*/ 47 h 47"/>
                <a:gd name="T4" fmla="*/ 13 w 23"/>
                <a:gd name="T5" fmla="*/ 47 h 47"/>
                <a:gd name="T6" fmla="*/ 23 w 23"/>
                <a:gd name="T7" fmla="*/ 47 h 47"/>
                <a:gd name="T8" fmla="*/ 23 w 23"/>
                <a:gd name="T9" fmla="*/ 9 h 47"/>
                <a:gd name="T10" fmla="*/ 12 w 23"/>
                <a:gd name="T11" fmla="*/ 0 h 47"/>
                <a:gd name="T12" fmla="*/ 0 w 23"/>
                <a:gd name="T13" fmla="*/ 9 h 47"/>
                <a:gd name="T14" fmla="*/ 0 w 23"/>
                <a:gd name="T15" fmla="*/ 47 h 47"/>
                <a:gd name="T16" fmla="*/ 10 w 23"/>
                <a:gd name="T17" fmla="*/ 47 h 47"/>
                <a:gd name="T18" fmla="*/ 12 w 23"/>
                <a:gd name="T19" fmla="*/ 47 h 47"/>
                <a:gd name="T20" fmla="*/ 12 w 2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12" y="47"/>
                  </a:moveTo>
                  <a:cubicBezTo>
                    <a:pt x="12" y="47"/>
                    <a:pt x="12" y="47"/>
                    <a:pt x="12" y="47"/>
                  </a:cubicBezTo>
                  <a:cubicBezTo>
                    <a:pt x="13" y="47"/>
                    <a:pt x="13" y="47"/>
                    <a:pt x="13" y="47"/>
                  </a:cubicBezTo>
                  <a:cubicBezTo>
                    <a:pt x="17" y="47"/>
                    <a:pt x="20" y="47"/>
                    <a:pt x="23" y="47"/>
                  </a:cubicBezTo>
                  <a:cubicBezTo>
                    <a:pt x="23" y="9"/>
                    <a:pt x="23" y="9"/>
                    <a:pt x="23" y="9"/>
                  </a:cubicBezTo>
                  <a:cubicBezTo>
                    <a:pt x="23" y="4"/>
                    <a:pt x="18" y="0"/>
                    <a:pt x="12" y="0"/>
                  </a:cubicBezTo>
                  <a:cubicBezTo>
                    <a:pt x="5" y="0"/>
                    <a:pt x="0" y="4"/>
                    <a:pt x="0" y="9"/>
                  </a:cubicBezTo>
                  <a:cubicBezTo>
                    <a:pt x="0" y="47"/>
                    <a:pt x="0" y="47"/>
                    <a:pt x="0" y="47"/>
                  </a:cubicBezTo>
                  <a:cubicBezTo>
                    <a:pt x="3" y="47"/>
                    <a:pt x="7" y="47"/>
                    <a:pt x="10" y="47"/>
                  </a:cubicBezTo>
                  <a:cubicBezTo>
                    <a:pt x="12" y="47"/>
                    <a:pt x="12" y="47"/>
                    <a:pt x="12" y="47"/>
                  </a:cubicBezTo>
                  <a:cubicBezTo>
                    <a:pt x="12" y="47"/>
                    <a:pt x="12" y="47"/>
                    <a:pt x="1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3" name="Freeform 18">
              <a:extLst>
                <a:ext uri="{FF2B5EF4-FFF2-40B4-BE49-F238E27FC236}">
                  <a16:creationId xmlns:a16="http://schemas.microsoft.com/office/drawing/2014/main" id="{CC6154D8-0DDB-4546-BD1B-A04DEF5F0C8A}"/>
                </a:ext>
              </a:extLst>
            </p:cNvPr>
            <p:cNvSpPr>
              <a:spLocks noEditPoints="1"/>
            </p:cNvSpPr>
            <p:nvPr/>
          </p:nvSpPr>
          <p:spPr bwMode="auto">
            <a:xfrm>
              <a:off x="1811338" y="1906588"/>
              <a:ext cx="1527176" cy="1263649"/>
            </a:xfrm>
            <a:custGeom>
              <a:avLst/>
              <a:gdLst>
                <a:gd name="T0" fmla="*/ 495 w 510"/>
                <a:gd name="T1" fmla="*/ 108 h 423"/>
                <a:gd name="T2" fmla="*/ 407 w 510"/>
                <a:gd name="T3" fmla="*/ 20 h 423"/>
                <a:gd name="T4" fmla="*/ 409 w 510"/>
                <a:gd name="T5" fmla="*/ 2 h 423"/>
                <a:gd name="T6" fmla="*/ 366 w 510"/>
                <a:gd name="T7" fmla="*/ 0 h 423"/>
                <a:gd name="T8" fmla="*/ 322 w 510"/>
                <a:gd name="T9" fmla="*/ 0 h 423"/>
                <a:gd name="T10" fmla="*/ 317 w 510"/>
                <a:gd name="T11" fmla="*/ 0 h 423"/>
                <a:gd name="T12" fmla="*/ 183 w 510"/>
                <a:gd name="T13" fmla="*/ 0 h 423"/>
                <a:gd name="T14" fmla="*/ 182 w 510"/>
                <a:gd name="T15" fmla="*/ 0 h 423"/>
                <a:gd name="T16" fmla="*/ 132 w 510"/>
                <a:gd name="T17" fmla="*/ 0 h 423"/>
                <a:gd name="T18" fmla="*/ 1 w 510"/>
                <a:gd name="T19" fmla="*/ 73 h 423"/>
                <a:gd name="T20" fmla="*/ 1 w 510"/>
                <a:gd name="T21" fmla="*/ 87 h 423"/>
                <a:gd name="T22" fmla="*/ 0 w 510"/>
                <a:gd name="T23" fmla="*/ 87 h 423"/>
                <a:gd name="T24" fmla="*/ 0 w 510"/>
                <a:gd name="T25" fmla="*/ 342 h 423"/>
                <a:gd name="T26" fmla="*/ 0 w 510"/>
                <a:gd name="T27" fmla="*/ 342 h 423"/>
                <a:gd name="T28" fmla="*/ 0 w 510"/>
                <a:gd name="T29" fmla="*/ 350 h 423"/>
                <a:gd name="T30" fmla="*/ 132 w 510"/>
                <a:gd name="T31" fmla="*/ 423 h 423"/>
                <a:gd name="T32" fmla="*/ 182 w 510"/>
                <a:gd name="T33" fmla="*/ 423 h 423"/>
                <a:gd name="T34" fmla="*/ 182 w 510"/>
                <a:gd name="T35" fmla="*/ 423 h 423"/>
                <a:gd name="T36" fmla="*/ 321 w 510"/>
                <a:gd name="T37" fmla="*/ 423 h 423"/>
                <a:gd name="T38" fmla="*/ 322 w 510"/>
                <a:gd name="T39" fmla="*/ 421 h 423"/>
                <a:gd name="T40" fmla="*/ 366 w 510"/>
                <a:gd name="T41" fmla="*/ 421 h 423"/>
                <a:gd name="T42" fmla="*/ 510 w 510"/>
                <a:gd name="T43" fmla="*/ 348 h 423"/>
                <a:gd name="T44" fmla="*/ 510 w 510"/>
                <a:gd name="T45" fmla="*/ 346 h 423"/>
                <a:gd name="T46" fmla="*/ 510 w 510"/>
                <a:gd name="T47" fmla="*/ 106 h 423"/>
                <a:gd name="T48" fmla="*/ 495 w 510"/>
                <a:gd name="T49" fmla="*/ 108 h 423"/>
                <a:gd name="T50" fmla="*/ 134 w 510"/>
                <a:gd name="T51" fmla="*/ 170 h 423"/>
                <a:gd name="T52" fmla="*/ 168 w 510"/>
                <a:gd name="T53" fmla="*/ 136 h 423"/>
                <a:gd name="T54" fmla="*/ 202 w 510"/>
                <a:gd name="T55" fmla="*/ 170 h 423"/>
                <a:gd name="T56" fmla="*/ 168 w 510"/>
                <a:gd name="T57" fmla="*/ 204 h 423"/>
                <a:gd name="T58" fmla="*/ 134 w 510"/>
                <a:gd name="T59" fmla="*/ 170 h 423"/>
                <a:gd name="T60" fmla="*/ 336 w 510"/>
                <a:gd name="T61" fmla="*/ 294 h 423"/>
                <a:gd name="T62" fmla="*/ 298 w 510"/>
                <a:gd name="T63" fmla="*/ 309 h 423"/>
                <a:gd name="T64" fmla="*/ 254 w 510"/>
                <a:gd name="T65" fmla="*/ 315 h 423"/>
                <a:gd name="T66" fmla="*/ 216 w 510"/>
                <a:gd name="T67" fmla="*/ 311 h 423"/>
                <a:gd name="T68" fmla="*/ 174 w 510"/>
                <a:gd name="T69" fmla="*/ 296 h 423"/>
                <a:gd name="T70" fmla="*/ 169 w 510"/>
                <a:gd name="T71" fmla="*/ 282 h 423"/>
                <a:gd name="T72" fmla="*/ 182 w 510"/>
                <a:gd name="T73" fmla="*/ 278 h 423"/>
                <a:gd name="T74" fmla="*/ 221 w 510"/>
                <a:gd name="T75" fmla="*/ 292 h 423"/>
                <a:gd name="T76" fmla="*/ 254 w 510"/>
                <a:gd name="T77" fmla="*/ 296 h 423"/>
                <a:gd name="T78" fmla="*/ 292 w 510"/>
                <a:gd name="T79" fmla="*/ 290 h 423"/>
                <a:gd name="T80" fmla="*/ 327 w 510"/>
                <a:gd name="T81" fmla="*/ 276 h 423"/>
                <a:gd name="T82" fmla="*/ 340 w 510"/>
                <a:gd name="T83" fmla="*/ 281 h 423"/>
                <a:gd name="T84" fmla="*/ 336 w 510"/>
                <a:gd name="T85" fmla="*/ 294 h 423"/>
                <a:gd name="T86" fmla="*/ 344 w 510"/>
                <a:gd name="T87" fmla="*/ 204 h 423"/>
                <a:gd name="T88" fmla="*/ 310 w 510"/>
                <a:gd name="T89" fmla="*/ 170 h 423"/>
                <a:gd name="T90" fmla="*/ 344 w 510"/>
                <a:gd name="T91" fmla="*/ 136 h 423"/>
                <a:gd name="T92" fmla="*/ 378 w 510"/>
                <a:gd name="T93" fmla="*/ 170 h 423"/>
                <a:gd name="T94" fmla="*/ 344 w 510"/>
                <a:gd name="T95" fmla="*/ 20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423">
                  <a:moveTo>
                    <a:pt x="495" y="108"/>
                  </a:moveTo>
                  <a:cubicBezTo>
                    <a:pt x="446" y="108"/>
                    <a:pt x="407" y="68"/>
                    <a:pt x="407" y="20"/>
                  </a:cubicBezTo>
                  <a:cubicBezTo>
                    <a:pt x="407" y="14"/>
                    <a:pt x="408" y="8"/>
                    <a:pt x="409" y="2"/>
                  </a:cubicBezTo>
                  <a:cubicBezTo>
                    <a:pt x="395" y="1"/>
                    <a:pt x="381" y="0"/>
                    <a:pt x="366" y="0"/>
                  </a:cubicBezTo>
                  <a:cubicBezTo>
                    <a:pt x="322" y="0"/>
                    <a:pt x="322" y="0"/>
                    <a:pt x="322" y="0"/>
                  </a:cubicBezTo>
                  <a:cubicBezTo>
                    <a:pt x="317" y="0"/>
                    <a:pt x="317" y="0"/>
                    <a:pt x="317" y="0"/>
                  </a:cubicBezTo>
                  <a:cubicBezTo>
                    <a:pt x="183" y="0"/>
                    <a:pt x="183" y="0"/>
                    <a:pt x="183" y="0"/>
                  </a:cubicBezTo>
                  <a:cubicBezTo>
                    <a:pt x="182" y="0"/>
                    <a:pt x="182" y="0"/>
                    <a:pt x="182" y="0"/>
                  </a:cubicBezTo>
                  <a:cubicBezTo>
                    <a:pt x="132" y="0"/>
                    <a:pt x="132" y="0"/>
                    <a:pt x="132" y="0"/>
                  </a:cubicBezTo>
                  <a:cubicBezTo>
                    <a:pt x="72" y="1"/>
                    <a:pt x="20" y="14"/>
                    <a:pt x="1" y="73"/>
                  </a:cubicBezTo>
                  <a:cubicBezTo>
                    <a:pt x="1" y="87"/>
                    <a:pt x="1" y="87"/>
                    <a:pt x="1" y="87"/>
                  </a:cubicBezTo>
                  <a:cubicBezTo>
                    <a:pt x="0" y="87"/>
                    <a:pt x="0" y="87"/>
                    <a:pt x="0" y="87"/>
                  </a:cubicBezTo>
                  <a:cubicBezTo>
                    <a:pt x="0" y="342"/>
                    <a:pt x="0" y="342"/>
                    <a:pt x="0" y="342"/>
                  </a:cubicBezTo>
                  <a:cubicBezTo>
                    <a:pt x="0" y="342"/>
                    <a:pt x="0" y="342"/>
                    <a:pt x="0" y="342"/>
                  </a:cubicBezTo>
                  <a:cubicBezTo>
                    <a:pt x="0" y="350"/>
                    <a:pt x="0" y="350"/>
                    <a:pt x="0" y="350"/>
                  </a:cubicBezTo>
                  <a:cubicBezTo>
                    <a:pt x="20" y="409"/>
                    <a:pt x="72" y="422"/>
                    <a:pt x="132" y="423"/>
                  </a:cubicBezTo>
                  <a:cubicBezTo>
                    <a:pt x="182" y="423"/>
                    <a:pt x="182" y="423"/>
                    <a:pt x="182" y="423"/>
                  </a:cubicBezTo>
                  <a:cubicBezTo>
                    <a:pt x="182" y="423"/>
                    <a:pt x="182" y="423"/>
                    <a:pt x="182" y="423"/>
                  </a:cubicBezTo>
                  <a:cubicBezTo>
                    <a:pt x="321" y="423"/>
                    <a:pt x="321" y="423"/>
                    <a:pt x="321" y="423"/>
                  </a:cubicBezTo>
                  <a:cubicBezTo>
                    <a:pt x="322" y="422"/>
                    <a:pt x="322" y="422"/>
                    <a:pt x="322" y="421"/>
                  </a:cubicBezTo>
                  <a:cubicBezTo>
                    <a:pt x="366" y="421"/>
                    <a:pt x="366" y="421"/>
                    <a:pt x="366" y="421"/>
                  </a:cubicBezTo>
                  <a:cubicBezTo>
                    <a:pt x="429" y="420"/>
                    <a:pt x="488" y="413"/>
                    <a:pt x="510" y="348"/>
                  </a:cubicBezTo>
                  <a:cubicBezTo>
                    <a:pt x="510" y="346"/>
                    <a:pt x="510" y="346"/>
                    <a:pt x="510" y="346"/>
                  </a:cubicBezTo>
                  <a:cubicBezTo>
                    <a:pt x="510" y="106"/>
                    <a:pt x="510" y="106"/>
                    <a:pt x="510" y="106"/>
                  </a:cubicBezTo>
                  <a:cubicBezTo>
                    <a:pt x="505" y="107"/>
                    <a:pt x="500" y="108"/>
                    <a:pt x="495" y="108"/>
                  </a:cubicBezTo>
                  <a:close/>
                  <a:moveTo>
                    <a:pt x="134" y="170"/>
                  </a:moveTo>
                  <a:cubicBezTo>
                    <a:pt x="134" y="151"/>
                    <a:pt x="149" y="136"/>
                    <a:pt x="168" y="136"/>
                  </a:cubicBezTo>
                  <a:cubicBezTo>
                    <a:pt x="187" y="136"/>
                    <a:pt x="202" y="151"/>
                    <a:pt x="202" y="170"/>
                  </a:cubicBezTo>
                  <a:cubicBezTo>
                    <a:pt x="202" y="188"/>
                    <a:pt x="187" y="204"/>
                    <a:pt x="168" y="204"/>
                  </a:cubicBezTo>
                  <a:cubicBezTo>
                    <a:pt x="149" y="204"/>
                    <a:pt x="134" y="188"/>
                    <a:pt x="134" y="170"/>
                  </a:cubicBezTo>
                  <a:close/>
                  <a:moveTo>
                    <a:pt x="336" y="294"/>
                  </a:moveTo>
                  <a:cubicBezTo>
                    <a:pt x="324" y="300"/>
                    <a:pt x="311" y="305"/>
                    <a:pt x="298" y="309"/>
                  </a:cubicBezTo>
                  <a:cubicBezTo>
                    <a:pt x="284" y="313"/>
                    <a:pt x="270" y="315"/>
                    <a:pt x="254" y="315"/>
                  </a:cubicBezTo>
                  <a:cubicBezTo>
                    <a:pt x="242" y="315"/>
                    <a:pt x="230" y="314"/>
                    <a:pt x="216" y="311"/>
                  </a:cubicBezTo>
                  <a:cubicBezTo>
                    <a:pt x="203" y="308"/>
                    <a:pt x="189" y="303"/>
                    <a:pt x="174" y="296"/>
                  </a:cubicBezTo>
                  <a:cubicBezTo>
                    <a:pt x="169" y="293"/>
                    <a:pt x="167" y="287"/>
                    <a:pt x="169" y="282"/>
                  </a:cubicBezTo>
                  <a:cubicBezTo>
                    <a:pt x="172" y="278"/>
                    <a:pt x="178" y="275"/>
                    <a:pt x="182" y="278"/>
                  </a:cubicBezTo>
                  <a:cubicBezTo>
                    <a:pt x="197" y="284"/>
                    <a:pt x="210" y="289"/>
                    <a:pt x="221" y="292"/>
                  </a:cubicBezTo>
                  <a:cubicBezTo>
                    <a:pt x="233" y="294"/>
                    <a:pt x="244" y="296"/>
                    <a:pt x="254" y="296"/>
                  </a:cubicBezTo>
                  <a:cubicBezTo>
                    <a:pt x="268" y="296"/>
                    <a:pt x="280" y="294"/>
                    <a:pt x="292" y="290"/>
                  </a:cubicBezTo>
                  <a:cubicBezTo>
                    <a:pt x="304" y="286"/>
                    <a:pt x="316" y="282"/>
                    <a:pt x="327" y="276"/>
                  </a:cubicBezTo>
                  <a:cubicBezTo>
                    <a:pt x="332" y="274"/>
                    <a:pt x="338" y="276"/>
                    <a:pt x="340" y="281"/>
                  </a:cubicBezTo>
                  <a:cubicBezTo>
                    <a:pt x="343" y="286"/>
                    <a:pt x="340" y="292"/>
                    <a:pt x="336" y="294"/>
                  </a:cubicBezTo>
                  <a:close/>
                  <a:moveTo>
                    <a:pt x="344" y="204"/>
                  </a:moveTo>
                  <a:cubicBezTo>
                    <a:pt x="325" y="204"/>
                    <a:pt x="310" y="188"/>
                    <a:pt x="310" y="170"/>
                  </a:cubicBezTo>
                  <a:cubicBezTo>
                    <a:pt x="310" y="151"/>
                    <a:pt x="325" y="136"/>
                    <a:pt x="344" y="136"/>
                  </a:cubicBezTo>
                  <a:cubicBezTo>
                    <a:pt x="363" y="136"/>
                    <a:pt x="378" y="151"/>
                    <a:pt x="378" y="170"/>
                  </a:cubicBezTo>
                  <a:cubicBezTo>
                    <a:pt x="378" y="188"/>
                    <a:pt x="363" y="204"/>
                    <a:pt x="344"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sp>
        <p:nvSpPr>
          <p:cNvPr id="3" name="Text Placeholder 2">
            <a:extLst>
              <a:ext uri="{FF2B5EF4-FFF2-40B4-BE49-F238E27FC236}">
                <a16:creationId xmlns:a16="http://schemas.microsoft.com/office/drawing/2014/main" id="{1BD10EDB-E249-F444-ABFA-5F55DAEA74B8}"/>
              </a:ext>
            </a:extLst>
          </p:cNvPr>
          <p:cNvSpPr>
            <a:spLocks noGrp="1"/>
          </p:cNvSpPr>
          <p:nvPr>
            <p:ph type="body" sz="quarter" idx="16"/>
          </p:nvPr>
        </p:nvSpPr>
        <p:spPr>
          <a:xfrm>
            <a:off x="180000" y="180000"/>
            <a:ext cx="8784000" cy="1080000"/>
          </a:xfrm>
        </p:spPr>
        <p:txBody>
          <a:bodyPr lIns="180000" rIns="180000" anchor="ctr">
            <a:normAutofit/>
          </a:bodyPr>
          <a:lstStyle>
            <a:lvl1pPr marL="0" indent="0">
              <a:buNone/>
              <a:defRPr sz="2400" b="1"/>
            </a:lvl1pPr>
            <a:lvl2pPr marL="342892" indent="0">
              <a:buNone/>
              <a:defRPr/>
            </a:lvl2pPr>
            <a:lvl3pPr marL="685783" indent="0">
              <a:buNone/>
              <a:defRPr/>
            </a:lvl3pPr>
            <a:lvl4pPr marL="1028675" indent="0">
              <a:buNone/>
              <a:defRPr/>
            </a:lvl4pPr>
            <a:lvl5pPr marL="1371566" indent="0">
              <a:buNone/>
              <a:defRPr/>
            </a:lvl5pPr>
          </a:lstStyle>
          <a:p>
            <a:pPr lvl="0"/>
            <a:r>
              <a:rPr lang="en-US"/>
              <a:t>Edit Master text styles</a:t>
            </a:r>
            <a:endParaRPr lang="en-GB"/>
          </a:p>
        </p:txBody>
      </p:sp>
    </p:spTree>
    <p:extLst>
      <p:ext uri="{BB962C8B-B14F-4D97-AF65-F5344CB8AC3E}">
        <p14:creationId xmlns:p14="http://schemas.microsoft.com/office/powerpoint/2010/main" val="698790336"/>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Lime">
    <p:bg>
      <p:bgPr>
        <a:solidFill>
          <a:srgbClr val="AFCA00"/>
        </a:solidFill>
        <a:effectLst/>
      </p:bgPr>
    </p:bg>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844D22E5-0A00-EF49-A5B8-8C572DCF95DA}"/>
              </a:ext>
            </a:extLst>
          </p:cNvPr>
          <p:cNvSpPr>
            <a:spLocks noGrp="1"/>
          </p:cNvSpPr>
          <p:nvPr>
            <p:ph type="media" sz="quarter" idx="16"/>
          </p:nvPr>
        </p:nvSpPr>
        <p:spPr>
          <a:xfrm>
            <a:off x="468314" y="520388"/>
            <a:ext cx="4572000" cy="4104000"/>
          </a:xfrm>
          <a:solidFill>
            <a:schemeClr val="bg1">
              <a:alpha val="50000"/>
            </a:schemeClr>
          </a:solidFill>
        </p:spPr>
        <p:txBody>
          <a:bodyPr vert="horz" lIns="72000" tIns="36000" rIns="0" bIns="0" rtlCol="0">
            <a:normAutofit/>
          </a:bodyPr>
          <a:lstStyle>
            <a:lvl1pPr>
              <a:defRPr lang="en-US" sz="1800">
                <a:solidFill>
                  <a:schemeClr val="accent4"/>
                </a:solidFill>
              </a:defRPr>
            </a:lvl1pPr>
          </a:lstStyle>
          <a:p>
            <a:pPr marL="0" lvl="0" indent="0">
              <a:buNone/>
            </a:pPr>
            <a:endParaRPr lang="en-US"/>
          </a:p>
        </p:txBody>
      </p:sp>
      <p:sp>
        <p:nvSpPr>
          <p:cNvPr id="2" name="Title 1"/>
          <p:cNvSpPr>
            <a:spLocks noGrp="1"/>
          </p:cNvSpPr>
          <p:nvPr>
            <p:ph type="title"/>
          </p:nvPr>
        </p:nvSpPr>
        <p:spPr>
          <a:xfrm>
            <a:off x="5580000" y="518400"/>
            <a:ext cx="3132000" cy="1620000"/>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57C93ADF-9218-2243-B4E3-1CBA8FC54B6A}"/>
              </a:ext>
            </a:extLst>
          </p:cNvPr>
          <p:cNvSpPr>
            <a:spLocks noGrp="1"/>
          </p:cNvSpPr>
          <p:nvPr>
            <p:ph type="body" sz="quarter" idx="13"/>
          </p:nvPr>
        </p:nvSpPr>
        <p:spPr>
          <a:xfrm>
            <a:off x="5580000" y="2340000"/>
            <a:ext cx="3132000" cy="22680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BF81A5F8-A3E7-7D46-A420-CDF74A7FE23C}"/>
              </a:ext>
            </a:extLst>
          </p:cNvPr>
          <p:cNvSpPr>
            <a:spLocks noGrp="1"/>
          </p:cNvSpPr>
          <p:nvPr>
            <p:ph type="body" sz="quarter" idx="15" hasCustomPrompt="1"/>
          </p:nvPr>
        </p:nvSpPr>
        <p:spPr>
          <a:xfrm>
            <a:off x="0" y="3888000"/>
            <a:ext cx="3238500" cy="518400"/>
          </a:xfrm>
          <a:solidFill>
            <a:schemeClr val="accent4"/>
          </a:solidFill>
        </p:spPr>
        <p:txBody>
          <a:bodyPr lIns="180000" rIns="180000" bIns="36000" anchor="ctr">
            <a:normAutofit/>
          </a:bodyPr>
          <a:lstStyle>
            <a:lvl1pPr marL="0" indent="0">
              <a:buNone/>
              <a:defRPr sz="2800" b="1"/>
            </a:lvl1pPr>
            <a:lvl2pPr marL="342900" indent="0">
              <a:buNone/>
              <a:defRPr/>
            </a:lvl2pPr>
            <a:lvl3pPr marL="685800" indent="0">
              <a:buNone/>
              <a:defRPr/>
            </a:lvl3pPr>
            <a:lvl4pPr marL="1028700" indent="0">
              <a:buNone/>
              <a:defRPr/>
            </a:lvl4pPr>
            <a:lvl5pPr marL="1371600" indent="0">
              <a:buNone/>
              <a:defRPr/>
            </a:lvl5pPr>
          </a:lstStyle>
          <a:p>
            <a:pPr lvl="0"/>
            <a:r>
              <a:rPr lang="en-US"/>
              <a:t>Optional caption</a:t>
            </a:r>
          </a:p>
        </p:txBody>
      </p:sp>
      <p:sp>
        <p:nvSpPr>
          <p:cNvPr id="8" name="Footer Placeholder 4">
            <a:extLst>
              <a:ext uri="{FF2B5EF4-FFF2-40B4-BE49-F238E27FC236}">
                <a16:creationId xmlns:a16="http://schemas.microsoft.com/office/drawing/2014/main" id="{A7536A6E-1419-B545-A7B2-BCC89EE5C6D4}"/>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alpha val="75000"/>
                  </a:schemeClr>
                </a:solidFill>
              </a:defRPr>
            </a:lvl1pPr>
          </a:lstStyle>
          <a:p>
            <a:r>
              <a:rPr lang="en-GB"/>
              <a:t>Copyright © 2019 The LEGO Group   •</a:t>
            </a:r>
            <a:endParaRPr lang="en-US"/>
          </a:p>
        </p:txBody>
      </p:sp>
      <p:sp>
        <p:nvSpPr>
          <p:cNvPr id="9" name="Slide Number Placeholder 5">
            <a:extLst>
              <a:ext uri="{FF2B5EF4-FFF2-40B4-BE49-F238E27FC236}">
                <a16:creationId xmlns:a16="http://schemas.microsoft.com/office/drawing/2014/main" id="{19CEDDF9-CA5F-534C-ADD1-84AFB65D2C15}"/>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29096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nergise Peopl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21CFAB-5570-164C-A7DE-AF97C12BAC6C}"/>
              </a:ext>
            </a:extLst>
          </p:cNvPr>
          <p:cNvSpPr/>
          <p:nvPr userDrawn="1"/>
        </p:nvSpPr>
        <p:spPr>
          <a:xfrm>
            <a:off x="180000" y="175022"/>
            <a:ext cx="878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0"/>
          <a:lstStyle/>
          <a:p>
            <a:pPr marL="11113" indent="-11113" algn="l">
              <a:lnSpc>
                <a:spcPct val="90000"/>
              </a:lnSpc>
              <a:tabLst/>
            </a:pPr>
            <a:endParaRPr lang="en-US" sz="2400" b="1">
              <a:solidFill>
                <a:schemeClr val="tx2"/>
              </a:solidFill>
            </a:endParaRP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80000" y="1267714"/>
            <a:ext cx="8784000" cy="792000"/>
          </a:xfrm>
        </p:spPr>
        <p:txBody>
          <a:bodyPr lIns="180000" tIns="144000" rIns="251999" bIns="144000" anchor="t" anchorCtr="0">
            <a:normAutofit/>
          </a:bodyPr>
          <a:lstStyle>
            <a:lvl1pPr marL="0" indent="0">
              <a:lnSpc>
                <a:spcPct val="90000"/>
              </a:lnSpc>
              <a:spcBef>
                <a:spcPts val="0"/>
              </a:spcBef>
              <a:buNone/>
              <a:defRPr sz="1800" b="1">
                <a:solidFill>
                  <a:schemeClr val="tx2"/>
                </a:solidFill>
              </a:defRPr>
            </a:lvl1pPr>
            <a:lvl2pPr marL="342892" indent="0">
              <a:buNone/>
              <a:defRPr/>
            </a:lvl2pPr>
          </a:lstStyle>
          <a:p>
            <a:pPr lvl="0"/>
            <a:r>
              <a:rPr lang="en-US"/>
              <a:t>Edit Master text styles</a:t>
            </a:r>
          </a:p>
        </p:txBody>
      </p:sp>
      <p:sp>
        <p:nvSpPr>
          <p:cNvPr id="3" name="Text Placeholder 2">
            <a:extLst>
              <a:ext uri="{FF2B5EF4-FFF2-40B4-BE49-F238E27FC236}">
                <a16:creationId xmlns:a16="http://schemas.microsoft.com/office/drawing/2014/main" id="{1BD10EDB-E249-F444-ABFA-5F55DAEA74B8}"/>
              </a:ext>
            </a:extLst>
          </p:cNvPr>
          <p:cNvSpPr>
            <a:spLocks noGrp="1"/>
          </p:cNvSpPr>
          <p:nvPr>
            <p:ph type="body" sz="quarter" idx="16"/>
          </p:nvPr>
        </p:nvSpPr>
        <p:spPr>
          <a:xfrm>
            <a:off x="180000" y="180000"/>
            <a:ext cx="8784000" cy="1080000"/>
          </a:xfrm>
        </p:spPr>
        <p:txBody>
          <a:bodyPr lIns="180000" rIns="180000" anchor="ctr">
            <a:normAutofit/>
          </a:bodyPr>
          <a:lstStyle>
            <a:lvl1pPr marL="0" indent="0">
              <a:buNone/>
              <a:defRPr sz="2400" b="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a:t>Edit Master text styles</a:t>
            </a:r>
            <a:endParaRPr lang="en-GB"/>
          </a:p>
        </p:txBody>
      </p:sp>
    </p:spTree>
    <p:extLst>
      <p:ext uri="{BB962C8B-B14F-4D97-AF65-F5344CB8AC3E}">
        <p14:creationId xmlns:p14="http://schemas.microsoft.com/office/powerpoint/2010/main" val="3450755286"/>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Energise Peo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21CFAB-5570-164C-A7DE-AF97C12BAC6C}"/>
              </a:ext>
            </a:extLst>
          </p:cNvPr>
          <p:cNvSpPr/>
          <p:nvPr userDrawn="1"/>
        </p:nvSpPr>
        <p:spPr>
          <a:xfrm>
            <a:off x="180000" y="175022"/>
            <a:ext cx="8784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0"/>
          <a:lstStyle/>
          <a:p>
            <a:pPr marL="11113" indent="-11113" algn="l">
              <a:lnSpc>
                <a:spcPct val="90000"/>
              </a:lnSpc>
              <a:tabLst/>
            </a:pPr>
            <a:endParaRPr lang="en-US" sz="2400" b="1">
              <a:solidFill>
                <a:schemeClr val="bg1"/>
              </a:solidFill>
            </a:endParaRP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80000" y="1267714"/>
            <a:ext cx="8784000" cy="756000"/>
          </a:xfrm>
        </p:spPr>
        <p:txBody>
          <a:bodyPr lIns="180000" rIns="251999" anchor="ctr" anchorCtr="0">
            <a:normAutofit/>
          </a:bodyPr>
          <a:lstStyle>
            <a:lvl1pPr marL="0" indent="0">
              <a:lnSpc>
                <a:spcPct val="100000"/>
              </a:lnSpc>
              <a:spcBef>
                <a:spcPts val="0"/>
              </a:spcBef>
              <a:buNone/>
              <a:defRPr sz="1800" b="1">
                <a:solidFill>
                  <a:schemeClr val="tx2"/>
                </a:solidFill>
              </a:defRPr>
            </a:lvl1pPr>
            <a:lvl2pPr marL="342892" indent="0">
              <a:buNone/>
              <a:defRPr/>
            </a:lvl2pPr>
          </a:lstStyle>
          <a:p>
            <a:pPr lvl="0"/>
            <a:r>
              <a:rPr lang="en-US"/>
              <a:t>Edit Master text styles</a:t>
            </a:r>
          </a:p>
        </p:txBody>
      </p:sp>
      <p:sp>
        <p:nvSpPr>
          <p:cNvPr id="3" name="Text Placeholder 2">
            <a:extLst>
              <a:ext uri="{FF2B5EF4-FFF2-40B4-BE49-F238E27FC236}">
                <a16:creationId xmlns:a16="http://schemas.microsoft.com/office/drawing/2014/main" id="{1BD10EDB-E249-F444-ABFA-5F55DAEA74B8}"/>
              </a:ext>
            </a:extLst>
          </p:cNvPr>
          <p:cNvSpPr>
            <a:spLocks noGrp="1"/>
          </p:cNvSpPr>
          <p:nvPr>
            <p:ph type="body" sz="quarter" idx="16"/>
          </p:nvPr>
        </p:nvSpPr>
        <p:spPr>
          <a:xfrm>
            <a:off x="180000" y="180000"/>
            <a:ext cx="8784000" cy="1080000"/>
          </a:xfrm>
        </p:spPr>
        <p:txBody>
          <a:bodyPr lIns="180000" rIns="180000" anchor="ctr">
            <a:normAutofit/>
          </a:bodyPr>
          <a:lstStyle>
            <a:lvl1pPr marL="0" indent="0">
              <a:buNone/>
              <a:defRPr sz="2400" b="1">
                <a:solidFill>
                  <a:schemeClr val="bg1"/>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a:t>Edit Master text styles</a:t>
            </a:r>
            <a:endParaRPr lang="en-GB"/>
          </a:p>
        </p:txBody>
      </p:sp>
    </p:spTree>
    <p:extLst>
      <p:ext uri="{BB962C8B-B14F-4D97-AF65-F5344CB8AC3E}">
        <p14:creationId xmlns:p14="http://schemas.microsoft.com/office/powerpoint/2010/main" val="664806563"/>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1"/>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algn="l">
              <a:lnSpc>
                <a:spcPct val="90000"/>
              </a:lnSpc>
            </a:pPr>
            <a:r>
              <a:rPr lang="en-US" sz="1800" b="1">
                <a:solidFill>
                  <a:schemeClr val="bg1"/>
                </a:solidFill>
              </a:rPr>
              <a:t>Drive demand</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2"/>
                </a:solidFill>
              </a:defRPr>
            </a:lvl1pPr>
            <a:lvl2pPr marL="342892"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2"/>
            <a:ext cx="4050000" cy="2309999"/>
          </a:xfrm>
        </p:spPr>
        <p:txBody>
          <a:bodyPr lIns="251999" rIns="251999">
            <a:normAutofit/>
          </a:bodyPr>
          <a:lstStyle>
            <a:lvl1pPr marL="134116" indent="-134116">
              <a:lnSpc>
                <a:spcPct val="100000"/>
              </a:lnSpc>
              <a:spcBef>
                <a:spcPts val="0"/>
              </a:spcBef>
              <a:spcAft>
                <a:spcPts val="675"/>
              </a:spcAft>
              <a:buClr>
                <a:schemeClr val="accent2"/>
              </a:buClr>
              <a:tabLst/>
              <a:defRPr sz="1350"/>
            </a:lvl1pPr>
            <a:lvl2pPr marL="514337" indent="-134997">
              <a:lnSpc>
                <a:spcPct val="100000"/>
              </a:lnSpc>
              <a:spcBef>
                <a:spcPts val="0"/>
              </a:spcBef>
              <a:spcAft>
                <a:spcPts val="675"/>
              </a:spcAft>
              <a:buClr>
                <a:schemeClr val="accent2"/>
              </a:buClr>
              <a:tabLst/>
              <a:defRPr sz="1200"/>
            </a:lvl2pPr>
            <a:lvl3pPr marL="857228" indent="-134997">
              <a:lnSpc>
                <a:spcPct val="100000"/>
              </a:lnSpc>
              <a:spcBef>
                <a:spcPts val="0"/>
              </a:spcBef>
              <a:spcAft>
                <a:spcPts val="675"/>
              </a:spcAft>
              <a:buClr>
                <a:schemeClr val="accent2"/>
              </a:buClr>
              <a:tabLst/>
              <a:defRPr sz="1050"/>
            </a:lvl3pPr>
            <a:lvl4pPr marL="1200120" indent="-134997">
              <a:lnSpc>
                <a:spcPct val="100000"/>
              </a:lnSpc>
              <a:spcBef>
                <a:spcPts val="0"/>
              </a:spcBef>
              <a:spcAft>
                <a:spcPts val="675"/>
              </a:spcAft>
              <a:buClr>
                <a:schemeClr val="accent2"/>
              </a:buClr>
              <a:tabLst/>
              <a:defRPr sz="900"/>
            </a:lvl4pPr>
            <a:lvl5pPr marL="1543012" indent="-134997">
              <a:lnSpc>
                <a:spcPct val="100000"/>
              </a:lnSpc>
              <a:spcBef>
                <a:spcPts val="0"/>
              </a:spcBef>
              <a:spcAft>
                <a:spcPts val="675"/>
              </a:spcAft>
              <a:buClr>
                <a:schemeClr val="accent2"/>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34D3A32E-1DBF-2343-BD9C-DE69954C0A55}"/>
              </a:ext>
            </a:extLst>
          </p:cNvPr>
          <p:cNvGrpSpPr>
            <a:grpSpLocks noChangeAspect="1"/>
          </p:cNvGrpSpPr>
          <p:nvPr userDrawn="1"/>
        </p:nvGrpSpPr>
        <p:grpSpPr>
          <a:xfrm>
            <a:off x="4139713" y="465865"/>
            <a:ext cx="441732" cy="432000"/>
            <a:chOff x="2676526" y="4681538"/>
            <a:chExt cx="360363" cy="352425"/>
          </a:xfrm>
          <a:solidFill>
            <a:schemeClr val="bg1"/>
          </a:solidFill>
        </p:grpSpPr>
        <p:sp>
          <p:nvSpPr>
            <p:cNvPr id="16" name="Freeform 26">
              <a:extLst>
                <a:ext uri="{FF2B5EF4-FFF2-40B4-BE49-F238E27FC236}">
                  <a16:creationId xmlns:a16="http://schemas.microsoft.com/office/drawing/2014/main" id="{F252B18E-EF06-8A41-B22F-661D3F235791}"/>
                </a:ext>
              </a:extLst>
            </p:cNvPr>
            <p:cNvSpPr>
              <a:spLocks/>
            </p:cNvSpPr>
            <p:nvPr/>
          </p:nvSpPr>
          <p:spPr bwMode="auto">
            <a:xfrm>
              <a:off x="2676526" y="4794250"/>
              <a:ext cx="360363" cy="239713"/>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18 h 64"/>
                <a:gd name="T18" fmla="*/ 66 w 96"/>
                <a:gd name="T19" fmla="*/ 16 h 64"/>
                <a:gd name="T20" fmla="*/ 54 w 96"/>
                <a:gd name="T21" fmla="*/ 16 h 64"/>
                <a:gd name="T22" fmla="*/ 52 w 96"/>
                <a:gd name="T23" fmla="*/ 18 h 64"/>
                <a:gd name="T24" fmla="*/ 52 w 96"/>
                <a:gd name="T25" fmla="*/ 60 h 64"/>
                <a:gd name="T26" fmla="*/ 44 w 96"/>
                <a:gd name="T27" fmla="*/ 60 h 64"/>
                <a:gd name="T28" fmla="*/ 44 w 96"/>
                <a:gd name="T29" fmla="*/ 34 h 64"/>
                <a:gd name="T30" fmla="*/ 42 w 96"/>
                <a:gd name="T31" fmla="*/ 32 h 64"/>
                <a:gd name="T32" fmla="*/ 30 w 96"/>
                <a:gd name="T33" fmla="*/ 32 h 64"/>
                <a:gd name="T34" fmla="*/ 28 w 96"/>
                <a:gd name="T35" fmla="*/ 34 h 64"/>
                <a:gd name="T36" fmla="*/ 28 w 96"/>
                <a:gd name="T37" fmla="*/ 60 h 64"/>
                <a:gd name="T38" fmla="*/ 20 w 96"/>
                <a:gd name="T39" fmla="*/ 60 h 64"/>
                <a:gd name="T40" fmla="*/ 20 w 96"/>
                <a:gd name="T41" fmla="*/ 50 h 64"/>
                <a:gd name="T42" fmla="*/ 18 w 96"/>
                <a:gd name="T43" fmla="*/ 48 h 64"/>
                <a:gd name="T44" fmla="*/ 6 w 96"/>
                <a:gd name="T45" fmla="*/ 48 h 64"/>
                <a:gd name="T46" fmla="*/ 4 w 96"/>
                <a:gd name="T47" fmla="*/ 50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18"/>
                    <a:pt x="68" y="18"/>
                    <a:pt x="68" y="18"/>
                  </a:cubicBezTo>
                  <a:cubicBezTo>
                    <a:pt x="68" y="17"/>
                    <a:pt x="67" y="16"/>
                    <a:pt x="66" y="16"/>
                  </a:cubicBezTo>
                  <a:cubicBezTo>
                    <a:pt x="54" y="16"/>
                    <a:pt x="54" y="16"/>
                    <a:pt x="54" y="16"/>
                  </a:cubicBezTo>
                  <a:cubicBezTo>
                    <a:pt x="53" y="16"/>
                    <a:pt x="52" y="17"/>
                    <a:pt x="52" y="18"/>
                  </a:cubicBezTo>
                  <a:cubicBezTo>
                    <a:pt x="52" y="60"/>
                    <a:pt x="52" y="60"/>
                    <a:pt x="52" y="60"/>
                  </a:cubicBezTo>
                  <a:cubicBezTo>
                    <a:pt x="44" y="60"/>
                    <a:pt x="44" y="60"/>
                    <a:pt x="44" y="60"/>
                  </a:cubicBezTo>
                  <a:cubicBezTo>
                    <a:pt x="44" y="34"/>
                    <a:pt x="44" y="34"/>
                    <a:pt x="44" y="34"/>
                  </a:cubicBezTo>
                  <a:cubicBezTo>
                    <a:pt x="44" y="33"/>
                    <a:pt x="43" y="32"/>
                    <a:pt x="42" y="32"/>
                  </a:cubicBezTo>
                  <a:cubicBezTo>
                    <a:pt x="30" y="32"/>
                    <a:pt x="30" y="32"/>
                    <a:pt x="30" y="32"/>
                  </a:cubicBezTo>
                  <a:cubicBezTo>
                    <a:pt x="29" y="32"/>
                    <a:pt x="28" y="33"/>
                    <a:pt x="28" y="34"/>
                  </a:cubicBezTo>
                  <a:cubicBezTo>
                    <a:pt x="28" y="60"/>
                    <a:pt x="28" y="60"/>
                    <a:pt x="28" y="60"/>
                  </a:cubicBezTo>
                  <a:cubicBezTo>
                    <a:pt x="20" y="60"/>
                    <a:pt x="20" y="60"/>
                    <a:pt x="20" y="60"/>
                  </a:cubicBezTo>
                  <a:cubicBezTo>
                    <a:pt x="20" y="50"/>
                    <a:pt x="20" y="50"/>
                    <a:pt x="20" y="50"/>
                  </a:cubicBezTo>
                  <a:cubicBezTo>
                    <a:pt x="20" y="49"/>
                    <a:pt x="19" y="48"/>
                    <a:pt x="18" y="48"/>
                  </a:cubicBezTo>
                  <a:cubicBezTo>
                    <a:pt x="6" y="48"/>
                    <a:pt x="6" y="48"/>
                    <a:pt x="6" y="48"/>
                  </a:cubicBezTo>
                  <a:cubicBezTo>
                    <a:pt x="5" y="48"/>
                    <a:pt x="4" y="49"/>
                    <a:pt x="4" y="50"/>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18" name="Freeform 27">
              <a:extLst>
                <a:ext uri="{FF2B5EF4-FFF2-40B4-BE49-F238E27FC236}">
                  <a16:creationId xmlns:a16="http://schemas.microsoft.com/office/drawing/2014/main" id="{DBA47ECF-5A7B-D44D-9372-764ED1E426A8}"/>
                </a:ext>
              </a:extLst>
            </p:cNvPr>
            <p:cNvSpPr>
              <a:spLocks/>
            </p:cNvSpPr>
            <p:nvPr/>
          </p:nvSpPr>
          <p:spPr bwMode="auto">
            <a:xfrm>
              <a:off x="2714626" y="4681538"/>
              <a:ext cx="285750" cy="203200"/>
            </a:xfrm>
            <a:custGeom>
              <a:avLst/>
              <a:gdLst>
                <a:gd name="T0" fmla="*/ 2 w 76"/>
                <a:gd name="T1" fmla="*/ 54 h 54"/>
                <a:gd name="T2" fmla="*/ 3 w 76"/>
                <a:gd name="T3" fmla="*/ 54 h 54"/>
                <a:gd name="T4" fmla="*/ 71 w 76"/>
                <a:gd name="T5" fmla="*/ 8 h 54"/>
                <a:gd name="T6" fmla="*/ 70 w 76"/>
                <a:gd name="T7" fmla="*/ 20 h 54"/>
                <a:gd name="T8" fmla="*/ 72 w 76"/>
                <a:gd name="T9" fmla="*/ 22 h 54"/>
                <a:gd name="T10" fmla="*/ 72 w 76"/>
                <a:gd name="T11" fmla="*/ 22 h 54"/>
                <a:gd name="T12" fmla="*/ 74 w 76"/>
                <a:gd name="T13" fmla="*/ 20 h 54"/>
                <a:gd name="T14" fmla="*/ 76 w 76"/>
                <a:gd name="T15" fmla="*/ 4 h 54"/>
                <a:gd name="T16" fmla="*/ 74 w 76"/>
                <a:gd name="T17" fmla="*/ 2 h 54"/>
                <a:gd name="T18" fmla="*/ 58 w 76"/>
                <a:gd name="T19" fmla="*/ 0 h 54"/>
                <a:gd name="T20" fmla="*/ 56 w 76"/>
                <a:gd name="T21" fmla="*/ 2 h 54"/>
                <a:gd name="T22" fmla="*/ 58 w 76"/>
                <a:gd name="T23" fmla="*/ 4 h 54"/>
                <a:gd name="T24" fmla="*/ 68 w 76"/>
                <a:gd name="T25" fmla="*/ 5 h 54"/>
                <a:gd name="T26" fmla="*/ 1 w 76"/>
                <a:gd name="T27" fmla="*/ 50 h 54"/>
                <a:gd name="T28" fmla="*/ 0 w 76"/>
                <a:gd name="T29" fmla="*/ 53 h 54"/>
                <a:gd name="T30" fmla="*/ 2 w 76"/>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54">
                  <a:moveTo>
                    <a:pt x="2" y="54"/>
                  </a:moveTo>
                  <a:cubicBezTo>
                    <a:pt x="2" y="54"/>
                    <a:pt x="3" y="54"/>
                    <a:pt x="3" y="54"/>
                  </a:cubicBezTo>
                  <a:cubicBezTo>
                    <a:pt x="71" y="8"/>
                    <a:pt x="71" y="8"/>
                    <a:pt x="71" y="8"/>
                  </a:cubicBezTo>
                  <a:cubicBezTo>
                    <a:pt x="70" y="20"/>
                    <a:pt x="70" y="20"/>
                    <a:pt x="70" y="20"/>
                  </a:cubicBezTo>
                  <a:cubicBezTo>
                    <a:pt x="70" y="21"/>
                    <a:pt x="71" y="22"/>
                    <a:pt x="72" y="22"/>
                  </a:cubicBezTo>
                  <a:cubicBezTo>
                    <a:pt x="72" y="22"/>
                    <a:pt x="72" y="22"/>
                    <a:pt x="72" y="22"/>
                  </a:cubicBezTo>
                  <a:cubicBezTo>
                    <a:pt x="73" y="22"/>
                    <a:pt x="74" y="21"/>
                    <a:pt x="74" y="20"/>
                  </a:cubicBezTo>
                  <a:cubicBezTo>
                    <a:pt x="76" y="4"/>
                    <a:pt x="76" y="4"/>
                    <a:pt x="76" y="4"/>
                  </a:cubicBezTo>
                  <a:cubicBezTo>
                    <a:pt x="76" y="3"/>
                    <a:pt x="75" y="2"/>
                    <a:pt x="74" y="2"/>
                  </a:cubicBezTo>
                  <a:cubicBezTo>
                    <a:pt x="74" y="2"/>
                    <a:pt x="58" y="0"/>
                    <a:pt x="58" y="0"/>
                  </a:cubicBezTo>
                  <a:cubicBezTo>
                    <a:pt x="57" y="0"/>
                    <a:pt x="56" y="1"/>
                    <a:pt x="56" y="2"/>
                  </a:cubicBezTo>
                  <a:cubicBezTo>
                    <a:pt x="56" y="3"/>
                    <a:pt x="57" y="4"/>
                    <a:pt x="58" y="4"/>
                  </a:cubicBezTo>
                  <a:cubicBezTo>
                    <a:pt x="68" y="5"/>
                    <a:pt x="68" y="5"/>
                    <a:pt x="68" y="5"/>
                  </a:cubicBezTo>
                  <a:cubicBezTo>
                    <a:pt x="1" y="50"/>
                    <a:pt x="1" y="50"/>
                    <a:pt x="1" y="50"/>
                  </a:cubicBezTo>
                  <a:cubicBezTo>
                    <a:pt x="0" y="51"/>
                    <a:pt x="0" y="52"/>
                    <a:pt x="0" y="53"/>
                  </a:cubicBezTo>
                  <a:cubicBezTo>
                    <a:pt x="1" y="54"/>
                    <a:pt x="1" y="54"/>
                    <a:pt x="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grpSp>
    </p:spTree>
    <p:extLst>
      <p:ext uri="{BB962C8B-B14F-4D97-AF65-F5344CB8AC3E}">
        <p14:creationId xmlns:p14="http://schemas.microsoft.com/office/powerpoint/2010/main" val="3046429671"/>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1"/>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algn="l">
              <a:lnSpc>
                <a:spcPct val="90000"/>
              </a:lnSpc>
            </a:pPr>
            <a:r>
              <a:rPr lang="en-US" sz="1800" b="1">
                <a:solidFill>
                  <a:schemeClr val="bg1"/>
                </a:solidFill>
              </a:rPr>
              <a:t>Innovate for the future</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4"/>
                </a:solidFill>
              </a:defRPr>
            </a:lvl1pPr>
            <a:lvl2pPr marL="342892"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2"/>
            <a:ext cx="4050000" cy="2309999"/>
          </a:xfrm>
        </p:spPr>
        <p:txBody>
          <a:bodyPr lIns="251999" rIns="251999">
            <a:normAutofit/>
          </a:bodyPr>
          <a:lstStyle>
            <a:lvl1pPr marL="134116" indent="-134116">
              <a:lnSpc>
                <a:spcPct val="100000"/>
              </a:lnSpc>
              <a:spcBef>
                <a:spcPts val="0"/>
              </a:spcBef>
              <a:spcAft>
                <a:spcPts val="675"/>
              </a:spcAft>
              <a:buClr>
                <a:schemeClr val="accent4"/>
              </a:buClr>
              <a:tabLst/>
              <a:defRPr sz="1350"/>
            </a:lvl1pPr>
            <a:lvl2pPr marL="514337" indent="-134997">
              <a:lnSpc>
                <a:spcPct val="100000"/>
              </a:lnSpc>
              <a:spcBef>
                <a:spcPts val="0"/>
              </a:spcBef>
              <a:spcAft>
                <a:spcPts val="675"/>
              </a:spcAft>
              <a:buClr>
                <a:schemeClr val="accent4"/>
              </a:buClr>
              <a:tabLst/>
              <a:defRPr sz="1200"/>
            </a:lvl2pPr>
            <a:lvl3pPr marL="857228" indent="-134997">
              <a:lnSpc>
                <a:spcPct val="100000"/>
              </a:lnSpc>
              <a:spcBef>
                <a:spcPts val="0"/>
              </a:spcBef>
              <a:spcAft>
                <a:spcPts val="675"/>
              </a:spcAft>
              <a:buClr>
                <a:schemeClr val="accent4"/>
              </a:buClr>
              <a:tabLst/>
              <a:defRPr sz="1050"/>
            </a:lvl3pPr>
            <a:lvl4pPr marL="1200120" indent="-134997">
              <a:lnSpc>
                <a:spcPct val="100000"/>
              </a:lnSpc>
              <a:spcBef>
                <a:spcPts val="0"/>
              </a:spcBef>
              <a:spcAft>
                <a:spcPts val="675"/>
              </a:spcAft>
              <a:buClr>
                <a:schemeClr val="accent4"/>
              </a:buClr>
              <a:tabLst/>
              <a:defRPr sz="900"/>
            </a:lvl4pPr>
            <a:lvl5pPr marL="1543012" indent="-134997">
              <a:lnSpc>
                <a:spcPct val="100000"/>
              </a:lnSpc>
              <a:spcBef>
                <a:spcPts val="0"/>
              </a:spcBef>
              <a:spcAft>
                <a:spcPts val="675"/>
              </a:spcAft>
              <a:buClr>
                <a:schemeClr val="accent4"/>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8" name="Group 27">
            <a:extLst>
              <a:ext uri="{FF2B5EF4-FFF2-40B4-BE49-F238E27FC236}">
                <a16:creationId xmlns:a16="http://schemas.microsoft.com/office/drawing/2014/main" id="{6571586E-6DB5-E04F-A589-B0ABC7D7F699}"/>
              </a:ext>
            </a:extLst>
          </p:cNvPr>
          <p:cNvGrpSpPr/>
          <p:nvPr userDrawn="1"/>
        </p:nvGrpSpPr>
        <p:grpSpPr>
          <a:xfrm>
            <a:off x="4157101" y="456053"/>
            <a:ext cx="414901" cy="439920"/>
            <a:chOff x="6527800" y="3208813"/>
            <a:chExt cx="553201" cy="586560"/>
          </a:xfrm>
        </p:grpSpPr>
        <p:sp>
          <p:nvSpPr>
            <p:cNvPr id="29" name="Freeform 5">
              <a:extLst>
                <a:ext uri="{FF2B5EF4-FFF2-40B4-BE49-F238E27FC236}">
                  <a16:creationId xmlns:a16="http://schemas.microsoft.com/office/drawing/2014/main" id="{28E33D9E-656B-6843-AF71-F2A5F2258495}"/>
                </a:ext>
              </a:extLst>
            </p:cNvPr>
            <p:cNvSpPr>
              <a:spLocks/>
            </p:cNvSpPr>
            <p:nvPr/>
          </p:nvSpPr>
          <p:spPr bwMode="auto">
            <a:xfrm>
              <a:off x="6633437" y="3317230"/>
              <a:ext cx="341930" cy="369728"/>
            </a:xfrm>
            <a:custGeom>
              <a:avLst/>
              <a:gdLst>
                <a:gd name="T0" fmla="*/ 26 w 52"/>
                <a:gd name="T1" fmla="*/ 0 h 56"/>
                <a:gd name="T2" fmla="*/ 0 w 52"/>
                <a:gd name="T3" fmla="*/ 26 h 56"/>
                <a:gd name="T4" fmla="*/ 18 w 52"/>
                <a:gd name="T5" fmla="*/ 51 h 56"/>
                <a:gd name="T6" fmla="*/ 18 w 52"/>
                <a:gd name="T7" fmla="*/ 54 h 56"/>
                <a:gd name="T8" fmla="*/ 20 w 52"/>
                <a:gd name="T9" fmla="*/ 56 h 56"/>
                <a:gd name="T10" fmla="*/ 32 w 52"/>
                <a:gd name="T11" fmla="*/ 56 h 56"/>
                <a:gd name="T12" fmla="*/ 34 w 52"/>
                <a:gd name="T13" fmla="*/ 54 h 56"/>
                <a:gd name="T14" fmla="*/ 34 w 52"/>
                <a:gd name="T15" fmla="*/ 51 h 56"/>
                <a:gd name="T16" fmla="*/ 52 w 52"/>
                <a:gd name="T17" fmla="*/ 26 h 56"/>
                <a:gd name="T18" fmla="*/ 26 w 5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6">
                  <a:moveTo>
                    <a:pt x="26" y="0"/>
                  </a:moveTo>
                  <a:cubicBezTo>
                    <a:pt x="12" y="0"/>
                    <a:pt x="0" y="12"/>
                    <a:pt x="0" y="26"/>
                  </a:cubicBezTo>
                  <a:cubicBezTo>
                    <a:pt x="0" y="37"/>
                    <a:pt x="7" y="47"/>
                    <a:pt x="18" y="51"/>
                  </a:cubicBezTo>
                  <a:cubicBezTo>
                    <a:pt x="18" y="54"/>
                    <a:pt x="18" y="54"/>
                    <a:pt x="18" y="54"/>
                  </a:cubicBezTo>
                  <a:cubicBezTo>
                    <a:pt x="18" y="55"/>
                    <a:pt x="19" y="56"/>
                    <a:pt x="20" y="56"/>
                  </a:cubicBezTo>
                  <a:cubicBezTo>
                    <a:pt x="32" y="56"/>
                    <a:pt x="32" y="56"/>
                    <a:pt x="32" y="56"/>
                  </a:cubicBezTo>
                  <a:cubicBezTo>
                    <a:pt x="33" y="56"/>
                    <a:pt x="34" y="55"/>
                    <a:pt x="34" y="54"/>
                  </a:cubicBezTo>
                  <a:cubicBezTo>
                    <a:pt x="34" y="51"/>
                    <a:pt x="34" y="51"/>
                    <a:pt x="34" y="51"/>
                  </a:cubicBezTo>
                  <a:cubicBezTo>
                    <a:pt x="45" y="47"/>
                    <a:pt x="52" y="37"/>
                    <a:pt x="52" y="26"/>
                  </a:cubicBezTo>
                  <a:cubicBezTo>
                    <a:pt x="52" y="12"/>
                    <a:pt x="40" y="0"/>
                    <a:pt x="2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0" name="Freeform 6">
              <a:extLst>
                <a:ext uri="{FF2B5EF4-FFF2-40B4-BE49-F238E27FC236}">
                  <a16:creationId xmlns:a16="http://schemas.microsoft.com/office/drawing/2014/main" id="{2BD81083-F62E-4346-8DE5-D4B5A24702F9}"/>
                </a:ext>
              </a:extLst>
            </p:cNvPr>
            <p:cNvSpPr>
              <a:spLocks/>
            </p:cNvSpPr>
            <p:nvPr/>
          </p:nvSpPr>
          <p:spPr bwMode="auto">
            <a:xfrm>
              <a:off x="6777992" y="3767574"/>
              <a:ext cx="52819" cy="27799"/>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1" name="Freeform 7">
              <a:extLst>
                <a:ext uri="{FF2B5EF4-FFF2-40B4-BE49-F238E27FC236}">
                  <a16:creationId xmlns:a16="http://schemas.microsoft.com/office/drawing/2014/main" id="{7D2BA4BC-43B1-2A41-AC2B-AA3E9DADB21C}"/>
                </a:ext>
              </a:extLst>
            </p:cNvPr>
            <p:cNvSpPr>
              <a:spLocks/>
            </p:cNvSpPr>
            <p:nvPr/>
          </p:nvSpPr>
          <p:spPr bwMode="auto">
            <a:xfrm>
              <a:off x="6752972" y="3714755"/>
              <a:ext cx="105637" cy="2502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2" name="Freeform 8">
              <a:extLst>
                <a:ext uri="{FF2B5EF4-FFF2-40B4-BE49-F238E27FC236}">
                  <a16:creationId xmlns:a16="http://schemas.microsoft.com/office/drawing/2014/main" id="{0D027421-D2B3-6846-85D0-04B26B2EAF08}"/>
                </a:ext>
              </a:extLst>
            </p:cNvPr>
            <p:cNvSpPr>
              <a:spLocks/>
            </p:cNvSpPr>
            <p:nvPr/>
          </p:nvSpPr>
          <p:spPr bwMode="auto">
            <a:xfrm>
              <a:off x="6791890" y="3208813"/>
              <a:ext cx="25020" cy="80618"/>
            </a:xfrm>
            <a:custGeom>
              <a:avLst/>
              <a:gdLst>
                <a:gd name="T0" fmla="*/ 2 w 4"/>
                <a:gd name="T1" fmla="*/ 12 h 12"/>
                <a:gd name="T2" fmla="*/ 4 w 4"/>
                <a:gd name="T3" fmla="*/ 10 h 12"/>
                <a:gd name="T4" fmla="*/ 4 w 4"/>
                <a:gd name="T5" fmla="*/ 2 h 12"/>
                <a:gd name="T6" fmla="*/ 2 w 4"/>
                <a:gd name="T7" fmla="*/ 0 h 12"/>
                <a:gd name="T8" fmla="*/ 0 w 4"/>
                <a:gd name="T9" fmla="*/ 2 h 12"/>
                <a:gd name="T10" fmla="*/ 0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3" y="12"/>
                    <a:pt x="4" y="11"/>
                    <a:pt x="4" y="10"/>
                  </a:cubicBezTo>
                  <a:cubicBezTo>
                    <a:pt x="4" y="2"/>
                    <a:pt x="4" y="2"/>
                    <a:pt x="4" y="2"/>
                  </a:cubicBezTo>
                  <a:cubicBezTo>
                    <a:pt x="4" y="1"/>
                    <a:pt x="3" y="0"/>
                    <a:pt x="2" y="0"/>
                  </a:cubicBezTo>
                  <a:cubicBezTo>
                    <a:pt x="1" y="0"/>
                    <a:pt x="0" y="1"/>
                    <a:pt x="0" y="2"/>
                  </a:cubicBezTo>
                  <a:cubicBezTo>
                    <a:pt x="0" y="10"/>
                    <a:pt x="0" y="10"/>
                    <a:pt x="0" y="10"/>
                  </a:cubicBezTo>
                  <a:cubicBezTo>
                    <a:pt x="0" y="11"/>
                    <a:pt x="1" y="12"/>
                    <a:pt x="2"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3" name="Freeform 9">
              <a:extLst>
                <a:ext uri="{FF2B5EF4-FFF2-40B4-BE49-F238E27FC236}">
                  <a16:creationId xmlns:a16="http://schemas.microsoft.com/office/drawing/2014/main" id="{FE0824CD-B8A1-0D44-B40A-1AEE1981FBB9}"/>
                </a:ext>
              </a:extLst>
            </p:cNvPr>
            <p:cNvSpPr>
              <a:spLocks/>
            </p:cNvSpPr>
            <p:nvPr/>
          </p:nvSpPr>
          <p:spPr bwMode="auto">
            <a:xfrm>
              <a:off x="7003164" y="3475684"/>
              <a:ext cx="77837" cy="25020"/>
            </a:xfrm>
            <a:custGeom>
              <a:avLst/>
              <a:gdLst>
                <a:gd name="T0" fmla="*/ 10 w 12"/>
                <a:gd name="T1" fmla="*/ 0 h 4"/>
                <a:gd name="T2" fmla="*/ 2 w 12"/>
                <a:gd name="T3" fmla="*/ 0 h 4"/>
                <a:gd name="T4" fmla="*/ 0 w 12"/>
                <a:gd name="T5" fmla="*/ 2 h 4"/>
                <a:gd name="T6" fmla="*/ 2 w 12"/>
                <a:gd name="T7" fmla="*/ 4 h 4"/>
                <a:gd name="T8" fmla="*/ 10 w 12"/>
                <a:gd name="T9" fmla="*/ 4 h 4"/>
                <a:gd name="T10" fmla="*/ 12 w 12"/>
                <a:gd name="T11" fmla="*/ 2 h 4"/>
                <a:gd name="T12" fmla="*/ 10 w 1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0"/>
                  </a:moveTo>
                  <a:cubicBezTo>
                    <a:pt x="2" y="0"/>
                    <a:pt x="2" y="0"/>
                    <a:pt x="2" y="0"/>
                  </a:cubicBezTo>
                  <a:cubicBezTo>
                    <a:pt x="1" y="0"/>
                    <a:pt x="0" y="1"/>
                    <a:pt x="0" y="2"/>
                  </a:cubicBezTo>
                  <a:cubicBezTo>
                    <a:pt x="0" y="3"/>
                    <a:pt x="1" y="4"/>
                    <a:pt x="2" y="4"/>
                  </a:cubicBezTo>
                  <a:cubicBezTo>
                    <a:pt x="10" y="4"/>
                    <a:pt x="10" y="4"/>
                    <a:pt x="10" y="4"/>
                  </a:cubicBezTo>
                  <a:cubicBezTo>
                    <a:pt x="11" y="4"/>
                    <a:pt x="12" y="3"/>
                    <a:pt x="12" y="2"/>
                  </a:cubicBezTo>
                  <a:cubicBezTo>
                    <a:pt x="12" y="1"/>
                    <a:pt x="11"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4" name="Freeform 10">
              <a:extLst>
                <a:ext uri="{FF2B5EF4-FFF2-40B4-BE49-F238E27FC236}">
                  <a16:creationId xmlns:a16="http://schemas.microsoft.com/office/drawing/2014/main" id="{EDCBEDE8-09C9-0043-8F3C-CB7636A2B901}"/>
                </a:ext>
              </a:extLst>
            </p:cNvPr>
            <p:cNvSpPr>
              <a:spLocks/>
            </p:cNvSpPr>
            <p:nvPr/>
          </p:nvSpPr>
          <p:spPr bwMode="auto">
            <a:xfrm>
              <a:off x="6527800" y="3475684"/>
              <a:ext cx="80618" cy="25020"/>
            </a:xfrm>
            <a:custGeom>
              <a:avLst/>
              <a:gdLst>
                <a:gd name="T0" fmla="*/ 10 w 12"/>
                <a:gd name="T1" fmla="*/ 0 h 4"/>
                <a:gd name="T2" fmla="*/ 2 w 12"/>
                <a:gd name="T3" fmla="*/ 0 h 4"/>
                <a:gd name="T4" fmla="*/ 0 w 12"/>
                <a:gd name="T5" fmla="*/ 2 h 4"/>
                <a:gd name="T6" fmla="*/ 2 w 12"/>
                <a:gd name="T7" fmla="*/ 4 h 4"/>
                <a:gd name="T8" fmla="*/ 10 w 12"/>
                <a:gd name="T9" fmla="*/ 4 h 4"/>
                <a:gd name="T10" fmla="*/ 12 w 12"/>
                <a:gd name="T11" fmla="*/ 2 h 4"/>
                <a:gd name="T12" fmla="*/ 10 w 1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0"/>
                  </a:moveTo>
                  <a:cubicBezTo>
                    <a:pt x="2" y="0"/>
                    <a:pt x="2" y="0"/>
                    <a:pt x="2" y="0"/>
                  </a:cubicBezTo>
                  <a:cubicBezTo>
                    <a:pt x="1" y="0"/>
                    <a:pt x="0" y="1"/>
                    <a:pt x="0" y="2"/>
                  </a:cubicBezTo>
                  <a:cubicBezTo>
                    <a:pt x="0" y="3"/>
                    <a:pt x="1" y="4"/>
                    <a:pt x="2" y="4"/>
                  </a:cubicBezTo>
                  <a:cubicBezTo>
                    <a:pt x="10" y="4"/>
                    <a:pt x="10" y="4"/>
                    <a:pt x="10" y="4"/>
                  </a:cubicBezTo>
                  <a:cubicBezTo>
                    <a:pt x="11" y="4"/>
                    <a:pt x="12" y="3"/>
                    <a:pt x="12" y="2"/>
                  </a:cubicBezTo>
                  <a:cubicBezTo>
                    <a:pt x="12" y="1"/>
                    <a:pt x="11"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5" name="Freeform 11">
              <a:extLst>
                <a:ext uri="{FF2B5EF4-FFF2-40B4-BE49-F238E27FC236}">
                  <a16:creationId xmlns:a16="http://schemas.microsoft.com/office/drawing/2014/main" id="{5944C8C5-A38D-5041-84F6-5D9DFBA24582}"/>
                </a:ext>
              </a:extLst>
            </p:cNvPr>
            <p:cNvSpPr>
              <a:spLocks/>
            </p:cNvSpPr>
            <p:nvPr/>
          </p:nvSpPr>
          <p:spPr bwMode="auto">
            <a:xfrm>
              <a:off x="6588958" y="3269971"/>
              <a:ext cx="83397" cy="77837"/>
            </a:xfrm>
            <a:custGeom>
              <a:avLst/>
              <a:gdLst>
                <a:gd name="T0" fmla="*/ 9 w 13"/>
                <a:gd name="T1" fmla="*/ 12 h 12"/>
                <a:gd name="T2" fmla="*/ 10 w 13"/>
                <a:gd name="T3" fmla="*/ 12 h 12"/>
                <a:gd name="T4" fmla="*/ 12 w 13"/>
                <a:gd name="T5" fmla="*/ 12 h 12"/>
                <a:gd name="T6" fmla="*/ 12 w 13"/>
                <a:gd name="T7" fmla="*/ 9 h 12"/>
                <a:gd name="T8" fmla="*/ 3 w 13"/>
                <a:gd name="T9" fmla="*/ 1 h 12"/>
                <a:gd name="T10" fmla="*/ 0 w 13"/>
                <a:gd name="T11" fmla="*/ 1 h 12"/>
                <a:gd name="T12" fmla="*/ 0 w 13"/>
                <a:gd name="T13" fmla="*/ 3 h 12"/>
                <a:gd name="T14" fmla="*/ 9 w 1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9" y="12"/>
                  </a:moveTo>
                  <a:cubicBezTo>
                    <a:pt x="9" y="12"/>
                    <a:pt x="10" y="12"/>
                    <a:pt x="10" y="12"/>
                  </a:cubicBezTo>
                  <a:cubicBezTo>
                    <a:pt x="11" y="12"/>
                    <a:pt x="11" y="12"/>
                    <a:pt x="12" y="12"/>
                  </a:cubicBezTo>
                  <a:cubicBezTo>
                    <a:pt x="13" y="11"/>
                    <a:pt x="13" y="10"/>
                    <a:pt x="12" y="9"/>
                  </a:cubicBezTo>
                  <a:cubicBezTo>
                    <a:pt x="3" y="1"/>
                    <a:pt x="3" y="1"/>
                    <a:pt x="3" y="1"/>
                  </a:cubicBezTo>
                  <a:cubicBezTo>
                    <a:pt x="3" y="0"/>
                    <a:pt x="1" y="0"/>
                    <a:pt x="0" y="1"/>
                  </a:cubicBezTo>
                  <a:cubicBezTo>
                    <a:pt x="0" y="1"/>
                    <a:pt x="0" y="3"/>
                    <a:pt x="0" y="3"/>
                  </a:cubicBezTo>
                  <a:lnTo>
                    <a:pt x="9"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sp>
          <p:nvSpPr>
            <p:cNvPr id="36" name="Freeform 12">
              <a:extLst>
                <a:ext uri="{FF2B5EF4-FFF2-40B4-BE49-F238E27FC236}">
                  <a16:creationId xmlns:a16="http://schemas.microsoft.com/office/drawing/2014/main" id="{FC0231DB-1492-5048-901F-BE975B622612}"/>
                </a:ext>
              </a:extLst>
            </p:cNvPr>
            <p:cNvSpPr>
              <a:spLocks/>
            </p:cNvSpPr>
            <p:nvPr/>
          </p:nvSpPr>
          <p:spPr bwMode="auto">
            <a:xfrm>
              <a:off x="6936446" y="3269971"/>
              <a:ext cx="86178" cy="77837"/>
            </a:xfrm>
            <a:custGeom>
              <a:avLst/>
              <a:gdLst>
                <a:gd name="T0" fmla="*/ 3 w 13"/>
                <a:gd name="T1" fmla="*/ 12 h 12"/>
                <a:gd name="T2" fmla="*/ 4 w 13"/>
                <a:gd name="T3" fmla="*/ 12 h 12"/>
                <a:gd name="T4" fmla="*/ 13 w 13"/>
                <a:gd name="T5" fmla="*/ 3 h 12"/>
                <a:gd name="T6" fmla="*/ 13 w 13"/>
                <a:gd name="T7" fmla="*/ 1 h 12"/>
                <a:gd name="T8" fmla="*/ 10 w 13"/>
                <a:gd name="T9" fmla="*/ 1 h 12"/>
                <a:gd name="T10" fmla="*/ 1 w 13"/>
                <a:gd name="T11" fmla="*/ 9 h 12"/>
                <a:gd name="T12" fmla="*/ 1 w 13"/>
                <a:gd name="T13" fmla="*/ 12 h 12"/>
                <a:gd name="T14" fmla="*/ 3 w 1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3" y="12"/>
                  </a:moveTo>
                  <a:cubicBezTo>
                    <a:pt x="3" y="12"/>
                    <a:pt x="4" y="12"/>
                    <a:pt x="4" y="12"/>
                  </a:cubicBezTo>
                  <a:cubicBezTo>
                    <a:pt x="13" y="3"/>
                    <a:pt x="13" y="3"/>
                    <a:pt x="13" y="3"/>
                  </a:cubicBezTo>
                  <a:cubicBezTo>
                    <a:pt x="13" y="3"/>
                    <a:pt x="13" y="1"/>
                    <a:pt x="13" y="1"/>
                  </a:cubicBezTo>
                  <a:cubicBezTo>
                    <a:pt x="12" y="0"/>
                    <a:pt x="10" y="0"/>
                    <a:pt x="10" y="1"/>
                  </a:cubicBezTo>
                  <a:cubicBezTo>
                    <a:pt x="1" y="9"/>
                    <a:pt x="1" y="9"/>
                    <a:pt x="1" y="9"/>
                  </a:cubicBezTo>
                  <a:cubicBezTo>
                    <a:pt x="0" y="10"/>
                    <a:pt x="0" y="11"/>
                    <a:pt x="1" y="12"/>
                  </a:cubicBezTo>
                  <a:cubicBezTo>
                    <a:pt x="2" y="12"/>
                    <a:pt x="2" y="12"/>
                    <a:pt x="3"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p>
          </p:txBody>
        </p:sp>
      </p:grpSp>
    </p:spTree>
    <p:extLst>
      <p:ext uri="{BB962C8B-B14F-4D97-AF65-F5344CB8AC3E}">
        <p14:creationId xmlns:p14="http://schemas.microsoft.com/office/powerpoint/2010/main" val="353476848"/>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Energise Peopl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1"/>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37000" tIns="0" rIns="0" bIns="0" rtlCol="0" anchor="ctr" anchorCtr="0"/>
          <a:lstStyle/>
          <a:p>
            <a:pPr algn="l">
              <a:lnSpc>
                <a:spcPct val="90000"/>
              </a:lnSpc>
            </a:pPr>
            <a:r>
              <a:rPr lang="en-US" sz="1800" b="1">
                <a:solidFill>
                  <a:schemeClr val="bg1"/>
                </a:solidFill>
              </a:rPr>
              <a:t>Upgrade backbone</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6"/>
                </a:solidFill>
              </a:defRPr>
            </a:lvl1pPr>
            <a:lvl2pPr marL="342892"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2"/>
            <a:ext cx="4050000" cy="2309999"/>
          </a:xfrm>
        </p:spPr>
        <p:txBody>
          <a:bodyPr lIns="251999" rIns="251999">
            <a:normAutofit/>
          </a:bodyPr>
          <a:lstStyle>
            <a:lvl1pPr marL="134116" indent="-134116">
              <a:lnSpc>
                <a:spcPct val="100000"/>
              </a:lnSpc>
              <a:spcBef>
                <a:spcPts val="0"/>
              </a:spcBef>
              <a:spcAft>
                <a:spcPts val="675"/>
              </a:spcAft>
              <a:buClr>
                <a:schemeClr val="accent6"/>
              </a:buClr>
              <a:tabLst/>
              <a:defRPr sz="1350"/>
            </a:lvl1pPr>
            <a:lvl2pPr marL="514337" indent="-134997">
              <a:lnSpc>
                <a:spcPct val="100000"/>
              </a:lnSpc>
              <a:spcBef>
                <a:spcPts val="0"/>
              </a:spcBef>
              <a:spcAft>
                <a:spcPts val="675"/>
              </a:spcAft>
              <a:buClr>
                <a:schemeClr val="accent6"/>
              </a:buClr>
              <a:tabLst/>
              <a:defRPr sz="1200"/>
            </a:lvl2pPr>
            <a:lvl3pPr marL="857228" indent="-134997">
              <a:lnSpc>
                <a:spcPct val="100000"/>
              </a:lnSpc>
              <a:spcBef>
                <a:spcPts val="0"/>
              </a:spcBef>
              <a:spcAft>
                <a:spcPts val="675"/>
              </a:spcAft>
              <a:buClr>
                <a:schemeClr val="accent6"/>
              </a:buClr>
              <a:tabLst/>
              <a:defRPr sz="1050"/>
            </a:lvl3pPr>
            <a:lvl4pPr marL="1200120" indent="-134997">
              <a:lnSpc>
                <a:spcPct val="100000"/>
              </a:lnSpc>
              <a:spcBef>
                <a:spcPts val="0"/>
              </a:spcBef>
              <a:spcAft>
                <a:spcPts val="675"/>
              </a:spcAft>
              <a:buClr>
                <a:schemeClr val="accent6"/>
              </a:buClr>
              <a:tabLst/>
              <a:defRPr sz="900"/>
            </a:lvl4pPr>
            <a:lvl5pPr marL="1543012" indent="-134997">
              <a:lnSpc>
                <a:spcPct val="100000"/>
              </a:lnSpc>
              <a:spcBef>
                <a:spcPts val="0"/>
              </a:spcBef>
              <a:spcAft>
                <a:spcPts val="675"/>
              </a:spcAft>
              <a:buClr>
                <a:schemeClr val="accent6"/>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triped Right Arrow 20">
            <a:extLst>
              <a:ext uri="{FF2B5EF4-FFF2-40B4-BE49-F238E27FC236}">
                <a16:creationId xmlns:a16="http://schemas.microsoft.com/office/drawing/2014/main" id="{DACC5184-6740-5840-BB10-82C7EA866559}"/>
              </a:ext>
            </a:extLst>
          </p:cNvPr>
          <p:cNvSpPr>
            <a:spLocks noChangeAspect="1"/>
          </p:cNvSpPr>
          <p:nvPr userDrawn="1"/>
        </p:nvSpPr>
        <p:spPr>
          <a:xfrm rot="16200000">
            <a:off x="4170167" y="491722"/>
            <a:ext cx="425669" cy="378000"/>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70688003"/>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novate for the future">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380310-5C74-5543-A60F-E9A9A893FA1A}"/>
              </a:ext>
            </a:extLst>
          </p:cNvPr>
          <p:cNvSpPr/>
          <p:nvPr userDrawn="1"/>
        </p:nvSpPr>
        <p:spPr>
          <a:xfrm>
            <a:off x="3942094" y="1431001"/>
            <a:ext cx="5022000" cy="30677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3831" y="175022"/>
            <a:ext cx="3591000" cy="4320000"/>
          </a:xfrm>
        </p:spPr>
        <p:txBody>
          <a:bodyPr lIns="72000" tIns="72000" rIns="72000" bIns="72000">
            <a:normAutofit/>
          </a:bodyPr>
          <a:lstStyle>
            <a:lvl1pPr marL="0" indent="0">
              <a:buNone/>
              <a:defRPr sz="1350"/>
            </a:lvl1pPr>
          </a:lstStyle>
          <a:p>
            <a:endParaRPr lang="en-US"/>
          </a:p>
        </p:txBody>
      </p:sp>
      <p:sp>
        <p:nvSpPr>
          <p:cNvPr id="6" name="Rectangle 5">
            <a:extLst>
              <a:ext uri="{FF2B5EF4-FFF2-40B4-BE49-F238E27FC236}">
                <a16:creationId xmlns:a16="http://schemas.microsoft.com/office/drawing/2014/main" id="{9C21CFAB-5570-164C-A7DE-AF97C12BAC6C}"/>
              </a:ext>
            </a:extLst>
          </p:cNvPr>
          <p:cNvSpPr/>
          <p:nvPr userDrawn="1"/>
        </p:nvSpPr>
        <p:spPr>
          <a:xfrm>
            <a:off x="3942094" y="175022"/>
            <a:ext cx="5022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7999" tIns="0" rIns="0" bIns="0" rtlCol="0" anchor="ctr" anchorCtr="0"/>
          <a:lstStyle/>
          <a:p>
            <a:pPr algn="l">
              <a:lnSpc>
                <a:spcPct val="90000"/>
              </a:lnSpc>
            </a:pPr>
            <a:r>
              <a:rPr lang="en-US" sz="1800" b="1">
                <a:solidFill>
                  <a:schemeClr val="bg1"/>
                </a:solidFill>
              </a:rPr>
              <a:t>Innovate for the future</a:t>
            </a:r>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4139953" y="983559"/>
            <a:ext cx="3861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3942094" y="1430999"/>
            <a:ext cx="5022000" cy="756000"/>
          </a:xfrm>
        </p:spPr>
        <p:txBody>
          <a:bodyPr lIns="251999" rIns="251999" anchor="ctr" anchorCtr="0">
            <a:normAutofit/>
          </a:bodyPr>
          <a:lstStyle>
            <a:lvl1pPr marL="0" indent="0">
              <a:lnSpc>
                <a:spcPct val="100000"/>
              </a:lnSpc>
              <a:spcBef>
                <a:spcPts val="0"/>
              </a:spcBef>
              <a:buNone/>
              <a:defRPr sz="1500" b="1">
                <a:solidFill>
                  <a:schemeClr val="accent3"/>
                </a:solidFill>
              </a:defRPr>
            </a:lvl1pPr>
            <a:lvl2pPr marL="342892" indent="0">
              <a:buNone/>
              <a:defRPr/>
            </a:lvl2pPr>
          </a:lstStyle>
          <a:p>
            <a:pPr lvl="0"/>
            <a:r>
              <a:rPr lang="en-US"/>
              <a:t>Edit Master text styles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942094" y="2192402"/>
            <a:ext cx="4050000" cy="2309999"/>
          </a:xfrm>
        </p:spPr>
        <p:txBody>
          <a:bodyPr lIns="251999" rIns="251999">
            <a:normAutofit/>
          </a:bodyPr>
          <a:lstStyle>
            <a:lvl1pPr marL="134116" indent="-134116">
              <a:lnSpc>
                <a:spcPct val="100000"/>
              </a:lnSpc>
              <a:spcBef>
                <a:spcPts val="0"/>
              </a:spcBef>
              <a:spcAft>
                <a:spcPts val="675"/>
              </a:spcAft>
              <a:buClr>
                <a:schemeClr val="accent3"/>
              </a:buClr>
              <a:tabLst/>
              <a:defRPr sz="1350"/>
            </a:lvl1pPr>
            <a:lvl2pPr marL="514337" indent="-134997">
              <a:lnSpc>
                <a:spcPct val="100000"/>
              </a:lnSpc>
              <a:spcBef>
                <a:spcPts val="0"/>
              </a:spcBef>
              <a:spcAft>
                <a:spcPts val="675"/>
              </a:spcAft>
              <a:buClr>
                <a:schemeClr val="accent3"/>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triped Right Arrow 126">
            <a:extLst>
              <a:ext uri="{FF2B5EF4-FFF2-40B4-BE49-F238E27FC236}">
                <a16:creationId xmlns:a16="http://schemas.microsoft.com/office/drawing/2014/main" id="{5D9770AE-EC8D-3A4D-AF7C-A9CFB4A39122}"/>
              </a:ext>
            </a:extLst>
          </p:cNvPr>
          <p:cNvSpPr>
            <a:spLocks noChangeAspect="1"/>
          </p:cNvSpPr>
          <p:nvPr userDrawn="1"/>
        </p:nvSpPr>
        <p:spPr>
          <a:xfrm rot="16200000">
            <a:off x="4117929" y="485508"/>
            <a:ext cx="462925" cy="369737"/>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srgbClr val="FFFFFF"/>
              </a:solidFill>
              <a:latin typeface="Arial" panose="020B0604020202020204"/>
            </a:endParaRPr>
          </a:p>
        </p:txBody>
      </p:sp>
    </p:spTree>
    <p:extLst>
      <p:ext uri="{BB962C8B-B14F-4D97-AF65-F5344CB8AC3E}">
        <p14:creationId xmlns:p14="http://schemas.microsoft.com/office/powerpoint/2010/main" val="1183334648"/>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ortfolio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6" indent="-134116">
              <a:lnSpc>
                <a:spcPct val="100000"/>
              </a:lnSpc>
              <a:spcBef>
                <a:spcPts val="0"/>
              </a:spcBef>
              <a:spcAft>
                <a:spcPts val="675"/>
              </a:spcAft>
              <a:buClr>
                <a:srgbClr val="2CAFE5"/>
              </a:buClr>
              <a:tabLst/>
              <a:defRPr sz="1350"/>
            </a:lvl1pPr>
            <a:lvl2pPr marL="514337" indent="-134997">
              <a:lnSpc>
                <a:spcPct val="100000"/>
              </a:lnSpc>
              <a:spcBef>
                <a:spcPts val="0"/>
              </a:spcBef>
              <a:spcAft>
                <a:spcPts val="675"/>
              </a:spcAft>
              <a:buClr>
                <a:srgbClr val="2CAFE5"/>
              </a:buClr>
              <a:tabLst/>
              <a:defRPr sz="1200"/>
            </a:lvl2pPr>
            <a:lvl3pPr marL="857228" indent="-134997">
              <a:lnSpc>
                <a:spcPct val="100000"/>
              </a:lnSpc>
              <a:spcBef>
                <a:spcPts val="0"/>
              </a:spcBef>
              <a:spcAft>
                <a:spcPts val="675"/>
              </a:spcAft>
              <a:buClr>
                <a:srgbClr val="2CAFE5"/>
              </a:buClr>
              <a:tabLst/>
              <a:defRPr sz="1050"/>
            </a:lvl3pPr>
            <a:lvl4pPr marL="1200120" indent="-134997">
              <a:lnSpc>
                <a:spcPct val="100000"/>
              </a:lnSpc>
              <a:spcBef>
                <a:spcPts val="0"/>
              </a:spcBef>
              <a:spcAft>
                <a:spcPts val="675"/>
              </a:spcAft>
              <a:buClr>
                <a:srgbClr val="2CAFE5"/>
              </a:buClr>
              <a:tabLst/>
              <a:defRPr sz="900"/>
            </a:lvl4pPr>
            <a:lvl5pPr marL="1543012" indent="-134997">
              <a:lnSpc>
                <a:spcPct val="100000"/>
              </a:lnSpc>
              <a:spcBef>
                <a:spcPts val="0"/>
              </a:spcBef>
              <a:spcAft>
                <a:spcPts val="675"/>
              </a:spcAft>
              <a:buClr>
                <a:srgbClr val="2CAFE5"/>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9"/>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Portfolio</a:t>
            </a:r>
          </a:p>
        </p:txBody>
      </p:sp>
    </p:spTree>
    <p:extLst>
      <p:ext uri="{BB962C8B-B14F-4D97-AF65-F5344CB8AC3E}">
        <p14:creationId xmlns:p14="http://schemas.microsoft.com/office/powerpoint/2010/main" val="4143026455"/>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ortfolio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chemeClr val="accent3">
              <a:lumMod val="50000"/>
            </a:schemeClr>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47" indent="-133347">
              <a:lnSpc>
                <a:spcPct val="100000"/>
              </a:lnSpc>
              <a:spcBef>
                <a:spcPts val="0"/>
              </a:spcBef>
              <a:spcAft>
                <a:spcPts val="675"/>
              </a:spcAft>
              <a:buClr>
                <a:schemeClr val="accent3"/>
              </a:buClr>
              <a:tabLst/>
              <a:defRPr sz="1350"/>
            </a:lvl1pPr>
            <a:lvl2pPr marL="239310" indent="-134997">
              <a:lnSpc>
                <a:spcPct val="100000"/>
              </a:lnSpc>
              <a:spcBef>
                <a:spcPts val="0"/>
              </a:spcBef>
              <a:spcAft>
                <a:spcPts val="675"/>
              </a:spcAft>
              <a:buClr>
                <a:schemeClr val="accent3"/>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chemeClr val="accent3">
              <a:lumMod val="50000"/>
            </a:schemeClr>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47" indent="-133347">
              <a:lnSpc>
                <a:spcPct val="100000"/>
              </a:lnSpc>
              <a:spcBef>
                <a:spcPts val="0"/>
              </a:spcBef>
              <a:spcAft>
                <a:spcPts val="675"/>
              </a:spcAft>
              <a:buClr>
                <a:srgbClr val="009BD7"/>
              </a:buClr>
              <a:tabLst/>
              <a:defRPr sz="1350"/>
            </a:lvl1pPr>
            <a:lvl2pPr marL="239310" indent="-134997">
              <a:lnSpc>
                <a:spcPct val="100000"/>
              </a:lnSpc>
              <a:spcBef>
                <a:spcPts val="0"/>
              </a:spcBef>
              <a:spcAft>
                <a:spcPts val="675"/>
              </a:spcAft>
              <a:buClr>
                <a:srgbClr val="009BD7"/>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47" indent="-133347">
              <a:lnSpc>
                <a:spcPct val="100000"/>
              </a:lnSpc>
              <a:spcBef>
                <a:spcPts val="0"/>
              </a:spcBef>
              <a:spcAft>
                <a:spcPts val="675"/>
              </a:spcAft>
              <a:buClr>
                <a:srgbClr val="2CAFE5"/>
              </a:buClr>
              <a:tabLst/>
              <a:defRPr sz="1350"/>
            </a:lvl1pPr>
            <a:lvl2pPr marL="239310" indent="-134997">
              <a:lnSpc>
                <a:spcPct val="100000"/>
              </a:lnSpc>
              <a:spcBef>
                <a:spcPts val="0"/>
              </a:spcBef>
              <a:spcAft>
                <a:spcPts val="675"/>
              </a:spcAft>
              <a:buClr>
                <a:srgbClr val="2CAFE5"/>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Tree>
    <p:extLst>
      <p:ext uri="{BB962C8B-B14F-4D97-AF65-F5344CB8AC3E}">
        <p14:creationId xmlns:p14="http://schemas.microsoft.com/office/powerpoint/2010/main" val="2369716639"/>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nnels Strategy Detai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3E9C3-E13B-4D4C-92C8-DE1E76B194E2}"/>
              </a:ext>
            </a:extLst>
          </p:cNvPr>
          <p:cNvSpPr/>
          <p:nvPr userDrawn="1"/>
        </p:nvSpPr>
        <p:spPr>
          <a:xfrm>
            <a:off x="175500" y="2241000"/>
            <a:ext cx="2970000" cy="2268000"/>
          </a:xfrm>
          <a:prstGeom prst="rect">
            <a:avLst/>
          </a:prstGeom>
          <a:solidFill>
            <a:srgbClr val="4B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6">
            <a:extLst>
              <a:ext uri="{FF2B5EF4-FFF2-40B4-BE49-F238E27FC236}">
                <a16:creationId xmlns:a16="http://schemas.microsoft.com/office/drawing/2014/main" id="{005A2013-5357-184F-8FE4-488E28BE4EB2}"/>
              </a:ext>
            </a:extLst>
          </p:cNvPr>
          <p:cNvSpPr>
            <a:spLocks noGrp="1"/>
          </p:cNvSpPr>
          <p:nvPr>
            <p:ph type="body" sz="quarter" idx="17"/>
          </p:nvPr>
        </p:nvSpPr>
        <p:spPr>
          <a:xfrm>
            <a:off x="175500" y="3179619"/>
            <a:ext cx="2970000" cy="1329382"/>
          </a:xfrm>
          <a:noFill/>
        </p:spPr>
        <p:txBody>
          <a:bodyPr lIns="251999" tIns="0" rIns="251999" bIns="0" anchor="ctr" anchorCtr="0">
            <a:normAutofit/>
          </a:bodyPr>
          <a:lstStyle>
            <a:lvl1pPr marL="0" indent="0">
              <a:buNone/>
              <a:defRPr sz="1800" b="1">
                <a:solidFill>
                  <a:schemeClr val="bg1"/>
                </a:solidFill>
              </a:defRPr>
            </a:lvl1pPr>
          </a:lstStyle>
          <a:p>
            <a:pPr lvl="0"/>
            <a:endParaRPr lang="en-US"/>
          </a:p>
        </p:txBody>
      </p:sp>
      <p:sp>
        <p:nvSpPr>
          <p:cNvPr id="14" name="Text Placeholder 6">
            <a:extLst>
              <a:ext uri="{FF2B5EF4-FFF2-40B4-BE49-F238E27FC236}">
                <a16:creationId xmlns:a16="http://schemas.microsoft.com/office/drawing/2014/main" id="{840A191F-3378-1A4B-98E0-79F7390752CE}"/>
              </a:ext>
            </a:extLst>
          </p:cNvPr>
          <p:cNvSpPr>
            <a:spLocks noGrp="1"/>
          </p:cNvSpPr>
          <p:nvPr>
            <p:ph type="body" sz="quarter" idx="18" hasCustomPrompt="1"/>
          </p:nvPr>
        </p:nvSpPr>
        <p:spPr>
          <a:xfrm>
            <a:off x="175500" y="2240999"/>
            <a:ext cx="2970000" cy="918000"/>
          </a:xfrm>
          <a:noFill/>
        </p:spPr>
        <p:txBody>
          <a:bodyPr lIns="1260000" tIns="0" bIns="0" anchor="ctr" anchorCtr="0">
            <a:normAutofit/>
          </a:bodyPr>
          <a:lstStyle>
            <a:lvl1pPr marL="0" indent="0">
              <a:buNone/>
              <a:defRPr sz="1800" b="1">
                <a:solidFill>
                  <a:schemeClr val="bg1"/>
                </a:solidFill>
              </a:defRPr>
            </a:lvl1pPr>
          </a:lstStyle>
          <a:p>
            <a:pPr lvl="0"/>
            <a:r>
              <a:rPr lang="en-US"/>
              <a:t>Channels</a:t>
            </a:r>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3325091" y="2241000"/>
            <a:ext cx="5640315" cy="2268000"/>
          </a:xfrm>
          <a:solidFill>
            <a:schemeClr val="bg2">
              <a:lumMod val="20000"/>
              <a:lumOff val="80000"/>
            </a:schemeClr>
          </a:solidFill>
          <a:ln>
            <a:noFill/>
          </a:ln>
        </p:spPr>
        <p:txBody>
          <a:bodyPr lIns="251999" tIns="251999" rIns="251999">
            <a:normAutofit/>
          </a:bodyPr>
          <a:lstStyle>
            <a:lvl1pPr marL="134116" indent="-134116">
              <a:lnSpc>
                <a:spcPct val="100000"/>
              </a:lnSpc>
              <a:spcBef>
                <a:spcPts val="0"/>
              </a:spcBef>
              <a:spcAft>
                <a:spcPts val="675"/>
              </a:spcAft>
              <a:buClr>
                <a:srgbClr val="4B8BB5"/>
              </a:buClr>
              <a:tabLst/>
              <a:defRPr sz="1350"/>
            </a:lvl1pPr>
            <a:lvl2pPr marL="514337" indent="-134997">
              <a:lnSpc>
                <a:spcPct val="100000"/>
              </a:lnSpc>
              <a:spcBef>
                <a:spcPts val="0"/>
              </a:spcBef>
              <a:spcAft>
                <a:spcPts val="675"/>
              </a:spcAft>
              <a:buClr>
                <a:srgbClr val="4B8BB5"/>
              </a:buClr>
              <a:tabLst/>
              <a:defRPr sz="1200"/>
            </a:lvl2pPr>
            <a:lvl3pPr marL="857228" indent="-134997">
              <a:lnSpc>
                <a:spcPct val="100000"/>
              </a:lnSpc>
              <a:spcBef>
                <a:spcPts val="0"/>
              </a:spcBef>
              <a:spcAft>
                <a:spcPts val="675"/>
              </a:spcAft>
              <a:buClr>
                <a:srgbClr val="4B8BB5"/>
              </a:buClr>
              <a:tabLst/>
              <a:defRPr sz="1050"/>
            </a:lvl3pPr>
            <a:lvl4pPr marL="1200120" indent="-134997">
              <a:lnSpc>
                <a:spcPct val="100000"/>
              </a:lnSpc>
              <a:spcBef>
                <a:spcPts val="0"/>
              </a:spcBef>
              <a:spcAft>
                <a:spcPts val="675"/>
              </a:spcAft>
              <a:buClr>
                <a:srgbClr val="4B8BB5"/>
              </a:buClr>
              <a:tabLst/>
              <a:defRPr sz="900"/>
            </a:lvl4pPr>
            <a:lvl5pPr marL="1543012" indent="-134997">
              <a:lnSpc>
                <a:spcPct val="100000"/>
              </a:lnSpc>
              <a:spcBef>
                <a:spcPts val="0"/>
              </a:spcBef>
              <a:spcAft>
                <a:spcPts val="675"/>
              </a:spcAft>
              <a:buClr>
                <a:srgbClr val="4B8BB5"/>
              </a:buClr>
              <a:tabL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175050" y="175499"/>
            <a:ext cx="8793900" cy="1890000"/>
          </a:xfrm>
        </p:spPr>
        <p:txBody>
          <a:bodyPr lIns="72000" tIns="72000" rIns="72000" bIns="72000">
            <a:normAutofit/>
          </a:bodyPr>
          <a:lstStyle>
            <a:lvl1pPr marL="0" indent="0">
              <a:buNone/>
              <a:defRPr sz="1350"/>
            </a:lvl1pPr>
          </a:lstStyle>
          <a:p>
            <a:endParaRPr lang="en-US"/>
          </a:p>
        </p:txBody>
      </p:sp>
      <p:cxnSp>
        <p:nvCxnSpPr>
          <p:cNvPr id="11" name="Straight Connector 10">
            <a:extLst>
              <a:ext uri="{FF2B5EF4-FFF2-40B4-BE49-F238E27FC236}">
                <a16:creationId xmlns:a16="http://schemas.microsoft.com/office/drawing/2014/main" id="{B80AB0B8-08DC-774D-947F-3CF71EF7F0D8}"/>
              </a:ext>
            </a:extLst>
          </p:cNvPr>
          <p:cNvCxnSpPr>
            <a:cxnSpLocks/>
          </p:cNvCxnSpPr>
          <p:nvPr userDrawn="1"/>
        </p:nvCxnSpPr>
        <p:spPr>
          <a:xfrm>
            <a:off x="364500" y="3158999"/>
            <a:ext cx="2592000" cy="0"/>
          </a:xfrm>
          <a:prstGeom prst="line">
            <a:avLst/>
          </a:prstGeom>
          <a:ln w="12700" cap="rnd">
            <a:solidFill>
              <a:schemeClr val="bg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673882"/>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nnels Strategy Detail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A3658-1E8D-234B-9F67-AFBCB8CA1430}"/>
              </a:ext>
            </a:extLst>
          </p:cNvPr>
          <p:cNvSpPr>
            <a:spLocks noGrp="1"/>
          </p:cNvSpPr>
          <p:nvPr>
            <p:ph type="body" sz="quarter" idx="16"/>
          </p:nvPr>
        </p:nvSpPr>
        <p:spPr>
          <a:xfrm>
            <a:off x="6025243" y="175022"/>
            <a:ext cx="2937600" cy="1080000"/>
          </a:xfrm>
          <a:solidFill>
            <a:srgbClr val="2CAFE5"/>
          </a:solidFill>
        </p:spPr>
        <p:txBody>
          <a:bodyPr lIns="251999" rIns="251999" anchor="ctr">
            <a:normAutofit/>
          </a:bodyPr>
          <a:lstStyle>
            <a:lvl1pPr marL="0" indent="0">
              <a:buNone/>
              <a:defRPr sz="1800" b="0">
                <a:solidFill>
                  <a:schemeClr val="bg1"/>
                </a:solidFill>
              </a:defRPr>
            </a:lvl1pPr>
          </a:lstStyle>
          <a:p>
            <a:pPr lvl="0"/>
            <a:r>
              <a:rPr lang="en-US"/>
              <a:t>Edit Master text styles</a:t>
            </a:r>
          </a:p>
        </p:txBody>
      </p:sp>
      <p:sp>
        <p:nvSpPr>
          <p:cNvPr id="51" name="Rectangle 50">
            <a:extLst>
              <a:ext uri="{FF2B5EF4-FFF2-40B4-BE49-F238E27FC236}">
                <a16:creationId xmlns:a16="http://schemas.microsoft.com/office/drawing/2014/main" id="{E8380310-5C74-5543-A60F-E9A9A893FA1A}"/>
              </a:ext>
            </a:extLst>
          </p:cNvPr>
          <p:cNvSpPr/>
          <p:nvPr userDrawn="1"/>
        </p:nvSpPr>
        <p:spPr>
          <a:xfrm>
            <a:off x="1738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BF8080B3-DDE2-B841-9C29-5B9321491934}"/>
              </a:ext>
            </a:extLst>
          </p:cNvPr>
          <p:cNvSpPr>
            <a:spLocks noGrp="1"/>
          </p:cNvSpPr>
          <p:nvPr>
            <p:ph type="pic" sz="quarter" idx="13"/>
          </p:nvPr>
        </p:nvSpPr>
        <p:spPr>
          <a:xfrm>
            <a:off x="6025243" y="1431000"/>
            <a:ext cx="2937600" cy="3067200"/>
          </a:xfrm>
        </p:spPr>
        <p:txBody>
          <a:bodyPr lIns="72000" tIns="72000" rIns="72000" bIns="72000">
            <a:normAutofit/>
          </a:bodyPr>
          <a:lstStyle>
            <a:lvl1pPr marL="0" indent="0">
              <a:buNone/>
              <a:defRPr sz="1350"/>
            </a:lvl1pPr>
          </a:lstStyle>
          <a:p>
            <a:endParaRPr lang="en-US"/>
          </a:p>
        </p:txBody>
      </p:sp>
      <p:sp>
        <p:nvSpPr>
          <p:cNvPr id="19" name="Text Placeholder 18">
            <a:extLst>
              <a:ext uri="{FF2B5EF4-FFF2-40B4-BE49-F238E27FC236}">
                <a16:creationId xmlns:a16="http://schemas.microsoft.com/office/drawing/2014/main" id="{A735EAB0-AC4A-5944-955A-BE7EB9B31474}"/>
              </a:ext>
            </a:extLst>
          </p:cNvPr>
          <p:cNvSpPr>
            <a:spLocks noGrp="1"/>
          </p:cNvSpPr>
          <p:nvPr>
            <p:ph type="body" sz="quarter" idx="15"/>
          </p:nvPr>
        </p:nvSpPr>
        <p:spPr>
          <a:xfrm>
            <a:off x="173831" y="1869672"/>
            <a:ext cx="1768500" cy="2632728"/>
          </a:xfrm>
        </p:spPr>
        <p:txBody>
          <a:bodyPr lIns="251999" tIns="144000" rIns="251999">
            <a:normAutofit/>
          </a:bodyPr>
          <a:lstStyle>
            <a:lvl1pPr marL="133347" indent="-133347">
              <a:lnSpc>
                <a:spcPct val="100000"/>
              </a:lnSpc>
              <a:spcBef>
                <a:spcPts val="0"/>
              </a:spcBef>
              <a:spcAft>
                <a:spcPts val="675"/>
              </a:spcAft>
              <a:buClr>
                <a:schemeClr val="accent3"/>
              </a:buClr>
              <a:tabLst/>
              <a:defRPr sz="1350"/>
            </a:lvl1pPr>
            <a:lvl2pPr marL="239310" indent="-134997">
              <a:lnSpc>
                <a:spcPct val="100000"/>
              </a:lnSpc>
              <a:spcBef>
                <a:spcPts val="0"/>
              </a:spcBef>
              <a:spcAft>
                <a:spcPts val="675"/>
              </a:spcAft>
              <a:buClr>
                <a:schemeClr val="accent3"/>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2" name="Text Placeholder 6">
            <a:extLst>
              <a:ext uri="{FF2B5EF4-FFF2-40B4-BE49-F238E27FC236}">
                <a16:creationId xmlns:a16="http://schemas.microsoft.com/office/drawing/2014/main" id="{DFACDF6F-E88F-8E4E-A751-1544176514E1}"/>
              </a:ext>
            </a:extLst>
          </p:cNvPr>
          <p:cNvSpPr>
            <a:spLocks noGrp="1"/>
          </p:cNvSpPr>
          <p:nvPr>
            <p:ph type="body" sz="quarter" idx="17"/>
          </p:nvPr>
        </p:nvSpPr>
        <p:spPr>
          <a:xfrm>
            <a:off x="173831" y="175022"/>
            <a:ext cx="5670000" cy="1080000"/>
          </a:xfrm>
          <a:solidFill>
            <a:srgbClr val="2CAFE5"/>
          </a:solidFill>
        </p:spPr>
        <p:txBody>
          <a:bodyPr lIns="251999" rIns="251999" anchor="ctr">
            <a:normAutofit/>
          </a:bodyPr>
          <a:lstStyle>
            <a:lvl1pPr marL="0" indent="0">
              <a:buNone/>
              <a:defRPr sz="1800" b="1">
                <a:solidFill>
                  <a:schemeClr val="bg1"/>
                </a:solidFill>
              </a:defRPr>
            </a:lvl1pPr>
          </a:lstStyle>
          <a:p>
            <a:pPr lvl="0"/>
            <a:r>
              <a:rPr lang="en-US"/>
              <a:t>Edit Master text styles</a:t>
            </a:r>
          </a:p>
        </p:txBody>
      </p:sp>
      <p:sp>
        <p:nvSpPr>
          <p:cNvPr id="14" name="Rectangle 13">
            <a:extLst>
              <a:ext uri="{FF2B5EF4-FFF2-40B4-BE49-F238E27FC236}">
                <a16:creationId xmlns:a16="http://schemas.microsoft.com/office/drawing/2014/main" id="{A48D5489-11CF-9741-85A1-CF6206C4E232}"/>
              </a:ext>
            </a:extLst>
          </p:cNvPr>
          <p:cNvSpPr/>
          <p:nvPr userDrawn="1"/>
        </p:nvSpPr>
        <p:spPr>
          <a:xfrm>
            <a:off x="212458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9CEAB46-C7F3-5B47-A71E-DF50DABCBA44}"/>
              </a:ext>
            </a:extLst>
          </p:cNvPr>
          <p:cNvSpPr/>
          <p:nvPr userDrawn="1"/>
        </p:nvSpPr>
        <p:spPr>
          <a:xfrm>
            <a:off x="4075331" y="1431000"/>
            <a:ext cx="1768500" cy="306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 Placeholder 18">
            <a:extLst>
              <a:ext uri="{FF2B5EF4-FFF2-40B4-BE49-F238E27FC236}">
                <a16:creationId xmlns:a16="http://schemas.microsoft.com/office/drawing/2014/main" id="{7BED7C31-5250-2543-92F3-3534534E3794}"/>
              </a:ext>
            </a:extLst>
          </p:cNvPr>
          <p:cNvSpPr>
            <a:spLocks noGrp="1"/>
          </p:cNvSpPr>
          <p:nvPr>
            <p:ph type="body" sz="quarter" idx="19"/>
          </p:nvPr>
        </p:nvSpPr>
        <p:spPr>
          <a:xfrm>
            <a:off x="2124581" y="1869672"/>
            <a:ext cx="1768500" cy="2632728"/>
          </a:xfrm>
        </p:spPr>
        <p:txBody>
          <a:bodyPr lIns="251999" tIns="144000" rIns="251999">
            <a:normAutofit/>
          </a:bodyPr>
          <a:lstStyle>
            <a:lvl1pPr marL="133347" indent="-133347">
              <a:lnSpc>
                <a:spcPct val="100000"/>
              </a:lnSpc>
              <a:spcBef>
                <a:spcPts val="0"/>
              </a:spcBef>
              <a:spcAft>
                <a:spcPts val="675"/>
              </a:spcAft>
              <a:buClr>
                <a:srgbClr val="009BD7"/>
              </a:buClr>
              <a:tabLst/>
              <a:defRPr sz="1350"/>
            </a:lvl1pPr>
            <a:lvl2pPr marL="239310" indent="-134997">
              <a:lnSpc>
                <a:spcPct val="100000"/>
              </a:lnSpc>
              <a:spcBef>
                <a:spcPts val="0"/>
              </a:spcBef>
              <a:spcAft>
                <a:spcPts val="675"/>
              </a:spcAft>
              <a:buClr>
                <a:srgbClr val="009BD7"/>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23" name="Text Placeholder 18">
            <a:extLst>
              <a:ext uri="{FF2B5EF4-FFF2-40B4-BE49-F238E27FC236}">
                <a16:creationId xmlns:a16="http://schemas.microsoft.com/office/drawing/2014/main" id="{52840139-B743-DE4D-A1F8-96F8B3F33888}"/>
              </a:ext>
            </a:extLst>
          </p:cNvPr>
          <p:cNvSpPr>
            <a:spLocks noGrp="1"/>
          </p:cNvSpPr>
          <p:nvPr>
            <p:ph type="body" sz="quarter" idx="21"/>
          </p:nvPr>
        </p:nvSpPr>
        <p:spPr>
          <a:xfrm>
            <a:off x="4075331" y="1869672"/>
            <a:ext cx="1768500" cy="2632728"/>
          </a:xfrm>
        </p:spPr>
        <p:txBody>
          <a:bodyPr lIns="251999" tIns="144000" rIns="251999">
            <a:normAutofit/>
          </a:bodyPr>
          <a:lstStyle>
            <a:lvl1pPr marL="133347" indent="-133347">
              <a:lnSpc>
                <a:spcPct val="100000"/>
              </a:lnSpc>
              <a:spcBef>
                <a:spcPts val="0"/>
              </a:spcBef>
              <a:spcAft>
                <a:spcPts val="675"/>
              </a:spcAft>
              <a:buClr>
                <a:srgbClr val="2CAFE5"/>
              </a:buClr>
              <a:tabLst/>
              <a:defRPr sz="1350"/>
            </a:lvl1pPr>
            <a:lvl2pPr marL="239310" indent="-134997">
              <a:lnSpc>
                <a:spcPct val="100000"/>
              </a:lnSpc>
              <a:spcBef>
                <a:spcPts val="0"/>
              </a:spcBef>
              <a:spcAft>
                <a:spcPts val="675"/>
              </a:spcAft>
              <a:buClr>
                <a:srgbClr val="2CAFE5"/>
              </a:buClr>
              <a:tabLst/>
              <a:defRPr sz="1200"/>
            </a:lvl2pPr>
            <a:lvl3pPr marL="857228" indent="-134997">
              <a:lnSpc>
                <a:spcPct val="100000"/>
              </a:lnSpc>
              <a:spcBef>
                <a:spcPts val="0"/>
              </a:spcBef>
              <a:spcAft>
                <a:spcPts val="675"/>
              </a:spcAft>
              <a:buClr>
                <a:schemeClr val="accent3"/>
              </a:buClr>
              <a:tabLst/>
              <a:defRPr sz="1050"/>
            </a:lvl3pPr>
            <a:lvl4pPr marL="1200120" indent="-134997">
              <a:lnSpc>
                <a:spcPct val="100000"/>
              </a:lnSpc>
              <a:spcBef>
                <a:spcPts val="0"/>
              </a:spcBef>
              <a:spcAft>
                <a:spcPts val="675"/>
              </a:spcAft>
              <a:buClr>
                <a:schemeClr val="accent3"/>
              </a:buClr>
              <a:tabLst/>
              <a:defRPr sz="900"/>
            </a:lvl4pPr>
            <a:lvl5pPr marL="1543012" indent="-134997">
              <a:lnSpc>
                <a:spcPct val="100000"/>
              </a:lnSpc>
              <a:spcBef>
                <a:spcPts val="0"/>
              </a:spcBef>
              <a:spcAft>
                <a:spcPts val="675"/>
              </a:spcAft>
              <a:buClr>
                <a:schemeClr val="accent3"/>
              </a:buClr>
              <a:tabLst/>
              <a:defRPr sz="900"/>
            </a:lvl5pPr>
          </a:lstStyle>
          <a:p>
            <a:pPr lvl="0"/>
            <a:r>
              <a:rPr lang="en-US"/>
              <a:t>Edit Master text styles</a:t>
            </a:r>
          </a:p>
          <a:p>
            <a:pPr lvl="1"/>
            <a:r>
              <a:rPr lang="en-US"/>
              <a:t>Second level</a:t>
            </a:r>
          </a:p>
        </p:txBody>
      </p:sp>
      <p:sp>
        <p:nvSpPr>
          <p:cNvPr id="17" name="Text Placeholder 16">
            <a:extLst>
              <a:ext uri="{FF2B5EF4-FFF2-40B4-BE49-F238E27FC236}">
                <a16:creationId xmlns:a16="http://schemas.microsoft.com/office/drawing/2014/main" id="{0176C36F-57F9-694E-B6D7-81D40DD75688}"/>
              </a:ext>
            </a:extLst>
          </p:cNvPr>
          <p:cNvSpPr>
            <a:spLocks noGrp="1"/>
          </p:cNvSpPr>
          <p:nvPr>
            <p:ph type="body" sz="quarter" idx="14"/>
          </p:nvPr>
        </p:nvSpPr>
        <p:spPr>
          <a:xfrm>
            <a:off x="173831" y="1430999"/>
            <a:ext cx="1768500" cy="432000"/>
          </a:xfrm>
          <a:solidFill>
            <a:schemeClr val="accent3"/>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0" name="Text Placeholder 16">
            <a:extLst>
              <a:ext uri="{FF2B5EF4-FFF2-40B4-BE49-F238E27FC236}">
                <a16:creationId xmlns:a16="http://schemas.microsoft.com/office/drawing/2014/main" id="{A0AD474E-C112-264F-B488-C26ACCF75525}"/>
              </a:ext>
            </a:extLst>
          </p:cNvPr>
          <p:cNvSpPr>
            <a:spLocks noGrp="1"/>
          </p:cNvSpPr>
          <p:nvPr>
            <p:ph type="body" sz="quarter" idx="18"/>
          </p:nvPr>
        </p:nvSpPr>
        <p:spPr>
          <a:xfrm>
            <a:off x="2124581" y="1430999"/>
            <a:ext cx="1768500" cy="432000"/>
          </a:xfrm>
          <a:solidFill>
            <a:srgbClr val="009BD7"/>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
        <p:nvSpPr>
          <p:cNvPr id="22" name="Text Placeholder 16">
            <a:extLst>
              <a:ext uri="{FF2B5EF4-FFF2-40B4-BE49-F238E27FC236}">
                <a16:creationId xmlns:a16="http://schemas.microsoft.com/office/drawing/2014/main" id="{6DEAEE5A-F487-8541-B0F0-A7EF30A4A208}"/>
              </a:ext>
            </a:extLst>
          </p:cNvPr>
          <p:cNvSpPr>
            <a:spLocks noGrp="1"/>
          </p:cNvSpPr>
          <p:nvPr>
            <p:ph type="body" sz="quarter" idx="20"/>
          </p:nvPr>
        </p:nvSpPr>
        <p:spPr>
          <a:xfrm>
            <a:off x="4075331" y="1430999"/>
            <a:ext cx="1768500" cy="432000"/>
          </a:xfrm>
          <a:solidFill>
            <a:srgbClr val="2CAFE5"/>
          </a:solidFill>
        </p:spPr>
        <p:txBody>
          <a:bodyPr lIns="36000" rIns="36000" anchor="ctr" anchorCtr="0">
            <a:normAutofit/>
          </a:bodyPr>
          <a:lstStyle>
            <a:lvl1pPr marL="0" indent="0" algn="ctr">
              <a:lnSpc>
                <a:spcPct val="100000"/>
              </a:lnSpc>
              <a:spcBef>
                <a:spcPts val="0"/>
              </a:spcBef>
              <a:buNone/>
              <a:defRPr sz="1500" b="1">
                <a:solidFill>
                  <a:schemeClr val="bg1"/>
                </a:solidFill>
              </a:defRPr>
            </a:lvl1pPr>
            <a:lvl2pPr marL="342892" indent="0">
              <a:buNone/>
              <a:defRPr/>
            </a:lvl2pPr>
          </a:lstStyle>
          <a:p>
            <a:pPr lvl="0"/>
            <a:r>
              <a:rPr lang="en-US"/>
              <a:t>Edit Master text styles</a:t>
            </a:r>
          </a:p>
        </p:txBody>
      </p:sp>
    </p:spTree>
    <p:extLst>
      <p:ext uri="{BB962C8B-B14F-4D97-AF65-F5344CB8AC3E}">
        <p14:creationId xmlns:p14="http://schemas.microsoft.com/office/powerpoint/2010/main" val="3457435710"/>
      </p:ext>
    </p:extLst>
  </p:cSld>
  <p:clrMapOvr>
    <a:masterClrMapping/>
  </p:clrMapOvr>
  <p:extLst>
    <p:ext uri="{DCECCB84-F9BA-43D5-87BE-67443E8EF086}">
      <p15:sldGuideLst xmlns:p15="http://schemas.microsoft.com/office/powerpoint/2012/main">
        <p15:guide id="2" pos="671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18" Type="http://schemas.openxmlformats.org/officeDocument/2006/relationships/slideLayout" Target="../slideLayouts/slideLayout197.xml"/><Relationship Id="rId26" Type="http://schemas.openxmlformats.org/officeDocument/2006/relationships/slideLayout" Target="../slideLayouts/slideLayout205.xml"/><Relationship Id="rId3" Type="http://schemas.openxmlformats.org/officeDocument/2006/relationships/slideLayout" Target="../slideLayouts/slideLayout182.xml"/><Relationship Id="rId21" Type="http://schemas.openxmlformats.org/officeDocument/2006/relationships/slideLayout" Target="../slideLayouts/slideLayout200.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slideLayout" Target="../slideLayouts/slideLayout196.xml"/><Relationship Id="rId25" Type="http://schemas.openxmlformats.org/officeDocument/2006/relationships/slideLayout" Target="../slideLayouts/slideLayout204.xml"/><Relationship Id="rId2" Type="http://schemas.openxmlformats.org/officeDocument/2006/relationships/slideLayout" Target="../slideLayouts/slideLayout181.xml"/><Relationship Id="rId16" Type="http://schemas.openxmlformats.org/officeDocument/2006/relationships/slideLayout" Target="../slideLayouts/slideLayout195.xml"/><Relationship Id="rId20" Type="http://schemas.openxmlformats.org/officeDocument/2006/relationships/slideLayout" Target="../slideLayouts/slideLayout199.xml"/><Relationship Id="rId29" Type="http://schemas.openxmlformats.org/officeDocument/2006/relationships/theme" Target="../theme/theme10.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24" Type="http://schemas.openxmlformats.org/officeDocument/2006/relationships/slideLayout" Target="../slideLayouts/slideLayout203.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23" Type="http://schemas.openxmlformats.org/officeDocument/2006/relationships/slideLayout" Target="../slideLayouts/slideLayout202.xml"/><Relationship Id="rId28" Type="http://schemas.openxmlformats.org/officeDocument/2006/relationships/slideLayout" Target="../slideLayouts/slideLayout207.xml"/><Relationship Id="rId10" Type="http://schemas.openxmlformats.org/officeDocument/2006/relationships/slideLayout" Target="../slideLayouts/slideLayout189.xml"/><Relationship Id="rId19" Type="http://schemas.openxmlformats.org/officeDocument/2006/relationships/slideLayout" Target="../slideLayouts/slideLayout198.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 Id="rId22" Type="http://schemas.openxmlformats.org/officeDocument/2006/relationships/slideLayout" Target="../slideLayouts/slideLayout201.xml"/><Relationship Id="rId27" Type="http://schemas.openxmlformats.org/officeDocument/2006/relationships/slideLayout" Target="../slideLayouts/slideLayout206.xml"/><Relationship Id="rId30" Type="http://schemas.openxmlformats.org/officeDocument/2006/relationships/image" Target="../media/image37.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5" Type="http://schemas.openxmlformats.org/officeDocument/2006/relationships/slideLayout" Target="../slideLayouts/slideLayout212.xml"/><Relationship Id="rId4" Type="http://schemas.openxmlformats.org/officeDocument/2006/relationships/slideLayout" Target="../slideLayouts/slideLayout2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theme" Target="../theme/theme1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image" Target="../media/image41.emf"/><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oleObject" Target="../embeddings/oleObject5.bin"/><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tags" Target="../tags/tag30.xml"/><Relationship Id="rId5" Type="http://schemas.openxmlformats.org/officeDocument/2006/relationships/slideLayout" Target="../slideLayouts/slideLayout231.xml"/><Relationship Id="rId10" Type="http://schemas.openxmlformats.org/officeDocument/2006/relationships/theme" Target="../theme/theme13.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18" Type="http://schemas.openxmlformats.org/officeDocument/2006/relationships/slideLayout" Target="../slideLayouts/slideLayout253.xml"/><Relationship Id="rId26" Type="http://schemas.openxmlformats.org/officeDocument/2006/relationships/slideLayout" Target="../slideLayouts/slideLayout261.xml"/><Relationship Id="rId3" Type="http://schemas.openxmlformats.org/officeDocument/2006/relationships/slideLayout" Target="../slideLayouts/slideLayout238.xml"/><Relationship Id="rId21" Type="http://schemas.openxmlformats.org/officeDocument/2006/relationships/slideLayout" Target="../slideLayouts/slideLayout256.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slideLayout" Target="../slideLayouts/slideLayout252.xml"/><Relationship Id="rId25" Type="http://schemas.openxmlformats.org/officeDocument/2006/relationships/slideLayout" Target="../slideLayouts/slideLayout260.xml"/><Relationship Id="rId2" Type="http://schemas.openxmlformats.org/officeDocument/2006/relationships/slideLayout" Target="../slideLayouts/slideLayout237.xml"/><Relationship Id="rId16" Type="http://schemas.openxmlformats.org/officeDocument/2006/relationships/slideLayout" Target="../slideLayouts/slideLayout251.xml"/><Relationship Id="rId20" Type="http://schemas.openxmlformats.org/officeDocument/2006/relationships/slideLayout" Target="../slideLayouts/slideLayout255.xml"/><Relationship Id="rId29" Type="http://schemas.openxmlformats.org/officeDocument/2006/relationships/image" Target="../media/image45.emf"/><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24" Type="http://schemas.openxmlformats.org/officeDocument/2006/relationships/slideLayout" Target="../slideLayouts/slideLayout259.xml"/><Relationship Id="rId5" Type="http://schemas.openxmlformats.org/officeDocument/2006/relationships/slideLayout" Target="../slideLayouts/slideLayout240.xml"/><Relationship Id="rId15" Type="http://schemas.openxmlformats.org/officeDocument/2006/relationships/slideLayout" Target="../slideLayouts/slideLayout250.xml"/><Relationship Id="rId23" Type="http://schemas.openxmlformats.org/officeDocument/2006/relationships/slideLayout" Target="../slideLayouts/slideLayout258.xml"/><Relationship Id="rId28" Type="http://schemas.openxmlformats.org/officeDocument/2006/relationships/theme" Target="../theme/theme14.xml"/><Relationship Id="rId10" Type="http://schemas.openxmlformats.org/officeDocument/2006/relationships/slideLayout" Target="../slideLayouts/slideLayout245.xml"/><Relationship Id="rId19" Type="http://schemas.openxmlformats.org/officeDocument/2006/relationships/slideLayout" Target="../slideLayouts/slideLayout254.xml"/><Relationship Id="rId31" Type="http://schemas.openxmlformats.org/officeDocument/2006/relationships/image" Target="../media/image47.png"/><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 Id="rId22" Type="http://schemas.openxmlformats.org/officeDocument/2006/relationships/slideLayout" Target="../slideLayouts/slideLayout257.xml"/><Relationship Id="rId27" Type="http://schemas.openxmlformats.org/officeDocument/2006/relationships/slideLayout" Target="../slideLayouts/slideLayout262.xml"/><Relationship Id="rId30" Type="http://schemas.openxmlformats.org/officeDocument/2006/relationships/image" Target="../media/image46.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theme" Target="../theme/theme15.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2" Type="http://schemas.openxmlformats.org/officeDocument/2006/relationships/slideLayout" Target="../slideLayouts/slideLayout264.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theme" Target="../theme/theme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20.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customXml" Target="../ink/ink1.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3.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tags" Target="../tags/tag21.xml"/><Relationship Id="rId3" Type="http://schemas.openxmlformats.org/officeDocument/2006/relationships/slideLayout" Target="../slideLayouts/slideLayout74.xml"/><Relationship Id="rId21" Type="http://schemas.openxmlformats.org/officeDocument/2006/relationships/tags" Target="../tags/tag16.xml"/><Relationship Id="rId34" Type="http://schemas.openxmlformats.org/officeDocument/2006/relationships/image" Target="../media/image1.png"/><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tags" Target="../tags/tag20.xml"/><Relationship Id="rId33" Type="http://schemas.openxmlformats.org/officeDocument/2006/relationships/image" Target="../media/image25.emf"/><Relationship Id="rId2" Type="http://schemas.openxmlformats.org/officeDocument/2006/relationships/slideLayout" Target="../slideLayouts/slideLayout73.xml"/><Relationship Id="rId16" Type="http://schemas.openxmlformats.org/officeDocument/2006/relationships/tags" Target="../tags/tag11.xml"/><Relationship Id="rId20" Type="http://schemas.openxmlformats.org/officeDocument/2006/relationships/tags" Target="../tags/tag15.xml"/><Relationship Id="rId29" Type="http://schemas.openxmlformats.org/officeDocument/2006/relationships/tags" Target="../tags/tag24.xml"/><Relationship Id="rId1" Type="http://schemas.openxmlformats.org/officeDocument/2006/relationships/slideLayout" Target="../slideLayouts/slideLayout72.xml"/><Relationship Id="rId6" Type="http://schemas.openxmlformats.org/officeDocument/2006/relationships/theme" Target="../theme/theme4.xml"/><Relationship Id="rId11" Type="http://schemas.openxmlformats.org/officeDocument/2006/relationships/tags" Target="../tags/tag6.xml"/><Relationship Id="rId24" Type="http://schemas.openxmlformats.org/officeDocument/2006/relationships/tags" Target="../tags/tag19.xml"/><Relationship Id="rId32" Type="http://schemas.openxmlformats.org/officeDocument/2006/relationships/oleObject" Target="../embeddings/oleObject1.bin"/><Relationship Id="rId5" Type="http://schemas.openxmlformats.org/officeDocument/2006/relationships/slideLayout" Target="../slideLayouts/slideLayout76.xml"/><Relationship Id="rId15" Type="http://schemas.openxmlformats.org/officeDocument/2006/relationships/tags" Target="../tags/tag10.xml"/><Relationship Id="rId23" Type="http://schemas.openxmlformats.org/officeDocument/2006/relationships/tags" Target="../tags/tag18.xml"/><Relationship Id="rId28" Type="http://schemas.openxmlformats.org/officeDocument/2006/relationships/tags" Target="../tags/tag23.xml"/><Relationship Id="rId10" Type="http://schemas.openxmlformats.org/officeDocument/2006/relationships/tags" Target="../tags/tag5.xml"/><Relationship Id="rId19" Type="http://schemas.openxmlformats.org/officeDocument/2006/relationships/tags" Target="../tags/tag14.xml"/><Relationship Id="rId31" Type="http://schemas.openxmlformats.org/officeDocument/2006/relationships/tags" Target="../tags/tag26.xml"/><Relationship Id="rId4" Type="http://schemas.openxmlformats.org/officeDocument/2006/relationships/slideLayout" Target="../slideLayouts/slideLayout75.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 Id="rId27" Type="http://schemas.openxmlformats.org/officeDocument/2006/relationships/tags" Target="../tags/tag22.xml"/><Relationship Id="rId30" Type="http://schemas.openxmlformats.org/officeDocument/2006/relationships/tags" Target="../tags/tag25.xml"/><Relationship Id="rId8"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image" Target="../media/image1.png"/><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theme" Target="../theme/theme6.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20.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customXml" Target="../ink/ink2.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theme" Target="../theme/theme7.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theme" Target="../theme/theme8.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34" Type="http://schemas.openxmlformats.org/officeDocument/2006/relationships/theme" Target="../theme/theme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33" Type="http://schemas.openxmlformats.org/officeDocument/2006/relationships/slideLayout" Target="../slideLayouts/slideLayout179.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29" Type="http://schemas.openxmlformats.org/officeDocument/2006/relationships/slideLayout" Target="../slideLayouts/slideLayout175.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32" Type="http://schemas.openxmlformats.org/officeDocument/2006/relationships/slideLayout" Target="../slideLayouts/slideLayout178.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31" Type="http://schemas.openxmlformats.org/officeDocument/2006/relationships/slideLayout" Target="../slideLayouts/slideLayout177.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slideLayout" Target="../slideLayouts/slideLayout176.xml"/><Relationship Id="rId35" Type="http://schemas.openxmlformats.org/officeDocument/2006/relationships/image" Target="../media/image37.png"/><Relationship Id="rId8" Type="http://schemas.openxmlformats.org/officeDocument/2006/relationships/slideLayout" Target="../slideLayouts/slideLayout1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5C68B1-0B76-8E45-9544-E60CFF44E3D6}"/>
              </a:ext>
            </a:extLst>
          </p:cNvPr>
          <p:cNvSpPr/>
          <p:nvPr userDrawn="1"/>
        </p:nvSpPr>
        <p:spPr>
          <a:xfrm>
            <a:off x="0" y="0"/>
            <a:ext cx="4572000" cy="51435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806107"/>
            <a:ext cx="3132000" cy="994172"/>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720000" y="1951629"/>
            <a:ext cx="3132000" cy="267275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795B77-6023-824C-9267-1EB35AD449B3}"/>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8676613" y="4745045"/>
            <a:ext cx="288000" cy="288000"/>
          </a:xfrm>
          <a:prstGeom prst="rect">
            <a:avLst/>
          </a:prstGeom>
        </p:spPr>
      </p:pic>
      <p:sp>
        <p:nvSpPr>
          <p:cNvPr id="10" name="Footer Placeholder 4">
            <a:extLst>
              <a:ext uri="{FF2B5EF4-FFF2-40B4-BE49-F238E27FC236}">
                <a16:creationId xmlns:a16="http://schemas.microsoft.com/office/drawing/2014/main" id="{E96C16A7-A7AA-F041-B5B8-FAED11F3E82B}"/>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rgbClr val="FFFFFF">
                    <a:alpha val="75000"/>
                  </a:srgbClr>
                </a:solidFill>
              </a:defRPr>
            </a:lvl1pPr>
          </a:lstStyle>
          <a:p>
            <a:r>
              <a:rPr lang="en-GB"/>
              <a:t>Copyright © 2019 The LEGO Group   •</a:t>
            </a:r>
            <a:endParaRPr lang="en-US"/>
          </a:p>
        </p:txBody>
      </p:sp>
      <p:sp>
        <p:nvSpPr>
          <p:cNvPr id="11" name="Slide Number Placeholder 5">
            <a:extLst>
              <a:ext uri="{FF2B5EF4-FFF2-40B4-BE49-F238E27FC236}">
                <a16:creationId xmlns:a16="http://schemas.microsoft.com/office/drawing/2014/main" id="{FE1A55B4-8D22-C144-9AE2-D10C32544D53}"/>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665453016"/>
      </p:ext>
    </p:extLst>
  </p:cSld>
  <p:clrMap bg1="lt1" tx1="dk1" bg2="lt2" tx2="dk2" accent1="accent1" accent2="accent2" accent3="accent3" accent4="accent4" accent5="accent5" accent6="accent6" hlink="hlink" folHlink="folHlink"/>
  <p:sldLayoutIdLst>
    <p:sldLayoutId id="2147483677" r:id="rId1"/>
    <p:sldLayoutId id="2147483701" r:id="rId2"/>
    <p:sldLayoutId id="2147483691" r:id="rId3"/>
    <p:sldLayoutId id="2147483697" r:id="rId4"/>
    <p:sldLayoutId id="2147483692" r:id="rId5"/>
    <p:sldLayoutId id="2147483696" r:id="rId6"/>
    <p:sldLayoutId id="2147483664" r:id="rId7"/>
    <p:sldLayoutId id="2147483665" r:id="rId8"/>
    <p:sldLayoutId id="2147483682" r:id="rId9"/>
    <p:sldLayoutId id="2147483676" r:id="rId10"/>
    <p:sldLayoutId id="2147483690" r:id="rId11"/>
    <p:sldLayoutId id="2147483688" r:id="rId12"/>
    <p:sldLayoutId id="2147483699" r:id="rId13"/>
    <p:sldLayoutId id="2147483679" r:id="rId14"/>
    <p:sldLayoutId id="2147483687" r:id="rId15"/>
    <p:sldLayoutId id="2147483675" r:id="rId16"/>
    <p:sldLayoutId id="2147483686" r:id="rId17"/>
    <p:sldLayoutId id="2147483689" r:id="rId18"/>
    <p:sldLayoutId id="2147483683" r:id="rId19"/>
    <p:sldLayoutId id="2147483684" r:id="rId20"/>
    <p:sldLayoutId id="2147483695" r:id="rId21"/>
    <p:sldLayoutId id="2147483667" r:id="rId22"/>
    <p:sldLayoutId id="2147483669" r:id="rId23"/>
    <p:sldLayoutId id="2147483678" r:id="rId24"/>
    <p:sldLayoutId id="2147483685" r:id="rId25"/>
    <p:sldLayoutId id="2147483726" r:id="rId26"/>
    <p:sldLayoutId id="2147483668" r:id="rId27"/>
    <p:sldLayoutId id="2147483727" r:id="rId28"/>
    <p:sldLayoutId id="2147483670" r:id="rId29"/>
    <p:sldLayoutId id="2147483693" r:id="rId30"/>
    <p:sldLayoutId id="2147483694" r:id="rId31"/>
    <p:sldLayoutId id="2147483671" r:id="rId32"/>
    <p:sldLayoutId id="2147483674"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600"/>
        </a:spcAft>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0"/>
        </a:spcBef>
        <a:spcAft>
          <a:spcPts val="600"/>
        </a:spcAft>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0"/>
        </a:spcBef>
        <a:spcAft>
          <a:spcPts val="600"/>
        </a:spcAft>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100000"/>
        </a:lnSpc>
        <a:spcBef>
          <a:spcPts val="0"/>
        </a:spcBef>
        <a:spcAft>
          <a:spcPts val="600"/>
        </a:spcAft>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15:clr>
            <a:srgbClr val="F26B43"/>
          </p15:clr>
        </p15:guide>
        <p15:guide id="5" pos="113">
          <p15:clr>
            <a:srgbClr val="F26B43"/>
          </p15:clr>
        </p15:guide>
        <p15:guide id="6" pos="5647">
          <p15:clr>
            <a:srgbClr val="F26B43"/>
          </p15:clr>
        </p15:guide>
        <p15:guide id="8" orient="horz" pos="2913">
          <p15:clr>
            <a:srgbClr val="F26B43"/>
          </p15:clr>
        </p15:guide>
        <p15:guide id="9" orient="horz" pos="112">
          <p15:clr>
            <a:srgbClr val="F26B43"/>
          </p15:clr>
        </p15:guide>
        <p15:guide id="10" orient="horz" pos="1620">
          <p15:clr>
            <a:srgbClr val="F26B43"/>
          </p15:clr>
        </p15:guide>
        <p15:guide id="11" pos="295">
          <p15:clr>
            <a:srgbClr val="F26B43"/>
          </p15:clr>
        </p15:guide>
        <p15:guide id="12" pos="5465">
          <p15:clr>
            <a:srgbClr val="F26B43"/>
          </p15:clr>
        </p15:guide>
        <p15:guide id="13" orient="horz" pos="327">
          <p15:clr>
            <a:srgbClr val="F26B43"/>
          </p15:clr>
        </p15:guide>
        <p15:guide id="14" pos="2585">
          <p15:clr>
            <a:srgbClr val="F26B43"/>
          </p15:clr>
        </p15:guide>
        <p15:guide id="15" pos="3175">
          <p15:clr>
            <a:srgbClr val="F26B43"/>
          </p15:clr>
        </p15:guide>
        <p15:guide id="16" orient="horz" pos="275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83436-30A8-F349-A435-70F98B2BA189}"/>
              </a:ext>
            </a:extLst>
          </p:cNvPr>
          <p:cNvSpPr>
            <a:spLocks noGrp="1"/>
          </p:cNvSpPr>
          <p:nvPr>
            <p:ph type="title"/>
          </p:nvPr>
        </p:nvSpPr>
        <p:spPr>
          <a:xfrm>
            <a:off x="180000" y="180000"/>
            <a:ext cx="8791200" cy="405000"/>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FC7402-2EF2-684A-B198-6AB6EF6F1E41}"/>
              </a:ext>
            </a:extLst>
          </p:cNvPr>
          <p:cNvSpPr>
            <a:spLocks noGrp="1"/>
          </p:cNvSpPr>
          <p:nvPr>
            <p:ph type="body" idx="1"/>
          </p:nvPr>
        </p:nvSpPr>
        <p:spPr>
          <a:xfrm>
            <a:off x="180000" y="720000"/>
            <a:ext cx="8791200" cy="37800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DD0B66B-AE7F-8D47-A233-71BA213CE205}"/>
              </a:ext>
            </a:extLst>
          </p:cNvPr>
          <p:cNvPicPr>
            <a:picLocks noChangeAspect="1"/>
          </p:cNvPicPr>
          <p:nvPr userDrawn="1"/>
        </p:nvPicPr>
        <p:blipFill>
          <a:blip r:embed="rId30"/>
          <a:stretch>
            <a:fillRect/>
          </a:stretch>
        </p:blipFill>
        <p:spPr>
          <a:xfrm>
            <a:off x="8676613" y="4745045"/>
            <a:ext cx="288000" cy="288000"/>
          </a:xfrm>
          <a:prstGeom prst="rect">
            <a:avLst/>
          </a:prstGeom>
        </p:spPr>
      </p:pic>
      <p:sp>
        <p:nvSpPr>
          <p:cNvPr id="7" name="Footer Placeholder 4">
            <a:extLst>
              <a:ext uri="{FF2B5EF4-FFF2-40B4-BE49-F238E27FC236}">
                <a16:creationId xmlns:a16="http://schemas.microsoft.com/office/drawing/2014/main" id="{1CB60120-C3AD-F044-BC80-61DC296FE42E}"/>
              </a:ext>
            </a:extLst>
          </p:cNvPr>
          <p:cNvSpPr>
            <a:spLocks noGrp="1"/>
          </p:cNvSpPr>
          <p:nvPr>
            <p:ph type="ftr" sz="quarter" idx="3"/>
          </p:nvPr>
        </p:nvSpPr>
        <p:spPr>
          <a:xfrm>
            <a:off x="6955514" y="4842880"/>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8" name="Slide Number Placeholder 5">
            <a:extLst>
              <a:ext uri="{FF2B5EF4-FFF2-40B4-BE49-F238E27FC236}">
                <a16:creationId xmlns:a16="http://schemas.microsoft.com/office/drawing/2014/main" id="{AC991B1F-ED78-A24B-8046-70DE1B0736B4}"/>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103875299"/>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 id="2147484423" r:id="rId14"/>
    <p:sldLayoutId id="2147484424" r:id="rId15"/>
    <p:sldLayoutId id="2147484425" r:id="rId16"/>
    <p:sldLayoutId id="2147484426" r:id="rId17"/>
    <p:sldLayoutId id="2147484427" r:id="rId18"/>
    <p:sldLayoutId id="2147484428" r:id="rId19"/>
    <p:sldLayoutId id="2147484429" r:id="rId20"/>
    <p:sldLayoutId id="2147484430" r:id="rId21"/>
    <p:sldLayoutId id="2147484431" r:id="rId22"/>
    <p:sldLayoutId id="2147484432" r:id="rId23"/>
    <p:sldLayoutId id="2147484433" r:id="rId24"/>
    <p:sldLayoutId id="2147484434" r:id="rId25"/>
    <p:sldLayoutId id="2147484435" r:id="rId26"/>
    <p:sldLayoutId id="2147484436" r:id="rId27"/>
    <p:sldLayoutId id="2147484437"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
          <p15:clr>
            <a:srgbClr val="F26B43"/>
          </p15:clr>
        </p15:guide>
        <p15:guide id="2" pos="3840">
          <p15:clr>
            <a:srgbClr val="F26B43"/>
          </p15:clr>
        </p15:guide>
        <p15:guide id="3" pos="7530">
          <p15:clr>
            <a:srgbClr val="F26B43"/>
          </p15:clr>
        </p15:guide>
        <p15:guide id="4" orient="horz" pos="4172">
          <p15:clr>
            <a:srgbClr val="F26B43"/>
          </p15:clr>
        </p15:guide>
        <p15:guide id="5" pos="146">
          <p15:clr>
            <a:srgbClr val="F26B43"/>
          </p15:clr>
        </p15:guide>
        <p15:guide id="6" orient="horz" pos="3784">
          <p15:clr>
            <a:srgbClr val="F26B43"/>
          </p15:clr>
        </p15:guide>
        <p15:guide id="7" orient="horz" pos="60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810000"/>
            <a:ext cx="9144000" cy="3870000"/>
          </a:xfrm>
          <a:prstGeom prst="rect">
            <a:avLst/>
          </a:pr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 name="Text Placeholder 1"/>
          <p:cNvSpPr>
            <a:spLocks noGrp="1"/>
          </p:cNvSpPr>
          <p:nvPr>
            <p:ph type="body" idx="1"/>
          </p:nvPr>
        </p:nvSpPr>
        <p:spPr>
          <a:xfrm>
            <a:off x="450000" y="810000"/>
            <a:ext cx="7560000" cy="3870000"/>
          </a:xfrm>
          <a:prstGeom prst="rect">
            <a:avLst/>
          </a:prstGeom>
        </p:spPr>
        <p:txBody>
          <a:bodyPr vert="horz" lIns="0" tIns="137160" rIns="0" bIns="137160" rtlCol="0">
            <a:normAutofit/>
          </a:bodyPr>
          <a:lstStyle/>
          <a:p>
            <a:pPr lvl="0"/>
            <a:r>
              <a:rPr lang="en-US" noProof="0" err="1"/>
              <a:t>Klik</a:t>
            </a:r>
            <a:r>
              <a:rPr lang="en-US" noProof="0"/>
              <a:t> for at </a:t>
            </a:r>
            <a:r>
              <a:rPr lang="en-US" noProof="0" err="1"/>
              <a:t>redigere</a:t>
            </a:r>
            <a:r>
              <a:rPr lang="en-US" noProof="0"/>
              <a:t> </a:t>
            </a:r>
            <a:r>
              <a:rPr lang="en-US" noProof="0" err="1"/>
              <a:t>typografi</a:t>
            </a:r>
            <a:r>
              <a:rPr lang="en-US" noProof="0"/>
              <a:t> </a:t>
            </a:r>
            <a:r>
              <a:rPr lang="en-US" noProof="0" err="1"/>
              <a:t>i</a:t>
            </a:r>
            <a:r>
              <a:rPr lang="en-US" noProof="0"/>
              <a:t> </a:t>
            </a:r>
            <a:r>
              <a:rPr lang="en-US" noProof="0" err="1"/>
              <a:t>masteren</a:t>
            </a:r>
            <a:endParaRPr lang="en-US" noProof="0"/>
          </a:p>
          <a:p>
            <a:pPr lvl="1"/>
            <a:r>
              <a:rPr lang="en-US" noProof="0" err="1"/>
              <a:t>Andet</a:t>
            </a:r>
            <a:r>
              <a:rPr lang="en-US" noProof="0"/>
              <a:t> </a:t>
            </a:r>
            <a:r>
              <a:rPr lang="en-US" noProof="0" err="1"/>
              <a:t>niveau</a:t>
            </a:r>
            <a:endParaRPr lang="en-US" noProof="0"/>
          </a:p>
          <a:p>
            <a:pPr lvl="2"/>
            <a:r>
              <a:rPr lang="en-US" noProof="0" err="1"/>
              <a:t>Tredje</a:t>
            </a:r>
            <a:r>
              <a:rPr lang="en-US" noProof="0"/>
              <a:t> </a:t>
            </a:r>
            <a:r>
              <a:rPr lang="en-US" noProof="0" err="1"/>
              <a:t>niveau</a:t>
            </a:r>
            <a:endParaRPr lang="en-US" noProof="0"/>
          </a:p>
          <a:p>
            <a:pPr lvl="3"/>
            <a:r>
              <a:rPr lang="en-US" noProof="0" err="1"/>
              <a:t>Fjerde</a:t>
            </a:r>
            <a:r>
              <a:rPr lang="en-US" noProof="0"/>
              <a:t> </a:t>
            </a:r>
            <a:r>
              <a:rPr lang="en-US" noProof="0" err="1"/>
              <a:t>niveau</a:t>
            </a:r>
            <a:endParaRPr lang="en-US" noProof="0"/>
          </a:p>
          <a:p>
            <a:pPr lvl="4"/>
            <a:r>
              <a:rPr lang="en-US" noProof="0" err="1"/>
              <a:t>Femte</a:t>
            </a:r>
            <a:r>
              <a:rPr lang="en-US" noProof="0"/>
              <a:t> </a:t>
            </a:r>
            <a:r>
              <a:rPr lang="en-US" noProof="0" err="1"/>
              <a:t>niveau</a:t>
            </a:r>
            <a:endParaRPr lang="en-US" noProof="0"/>
          </a:p>
          <a:p>
            <a:pPr lvl="5"/>
            <a:r>
              <a:rPr lang="en-US" noProof="0" err="1"/>
              <a:t>Sjette</a:t>
            </a:r>
            <a:r>
              <a:rPr lang="en-US" noProof="0"/>
              <a:t> </a:t>
            </a:r>
            <a:r>
              <a:rPr lang="en-US" noProof="0" err="1"/>
              <a:t>niveau</a:t>
            </a:r>
            <a:endParaRPr lang="en-US" noProof="0"/>
          </a:p>
          <a:p>
            <a:pPr lvl="6"/>
            <a:r>
              <a:rPr lang="en-US" noProof="0" err="1"/>
              <a:t>Syvende</a:t>
            </a:r>
            <a:r>
              <a:rPr lang="en-US" noProof="0"/>
              <a:t> </a:t>
            </a:r>
            <a:r>
              <a:rPr lang="en-US" noProof="0" err="1"/>
              <a:t>niveau</a:t>
            </a:r>
            <a:endParaRPr lang="en-US" noProof="0"/>
          </a:p>
          <a:p>
            <a:pPr lvl="7"/>
            <a:r>
              <a:rPr lang="en-US" noProof="0" err="1"/>
              <a:t>Ottende</a:t>
            </a:r>
            <a:r>
              <a:rPr lang="en-US" noProof="0"/>
              <a:t> </a:t>
            </a:r>
            <a:r>
              <a:rPr lang="en-US" noProof="0" err="1"/>
              <a:t>niveau</a:t>
            </a:r>
            <a:endParaRPr lang="en-US" noProof="0"/>
          </a:p>
          <a:p>
            <a:pPr lvl="8"/>
            <a:r>
              <a:rPr lang="en-US" noProof="0" err="1"/>
              <a:t>Niende</a:t>
            </a:r>
            <a:r>
              <a:rPr lang="en-US" noProof="0"/>
              <a:t> </a:t>
            </a:r>
            <a:r>
              <a:rPr lang="en-US" noProof="0" err="1"/>
              <a:t>niveau</a:t>
            </a:r>
            <a:endParaRPr lang="en-US" noProof="0"/>
          </a:p>
        </p:txBody>
      </p:sp>
      <p:sp>
        <p:nvSpPr>
          <p:cNvPr id="2097" name="Title Placeholder 5"/>
          <p:cNvSpPr>
            <a:spLocks noGrp="1"/>
          </p:cNvSpPr>
          <p:nvPr>
            <p:ph type="title"/>
          </p:nvPr>
        </p:nvSpPr>
        <p:spPr bwMode="auto">
          <a:xfrm>
            <a:off x="450000" y="180000"/>
            <a:ext cx="7560000" cy="450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p>
            <a:pPr lvl="0"/>
            <a:r>
              <a:rPr lang="da-DK"/>
              <a:t>Klik for at redigere titeltypografi i masteren</a:t>
            </a:r>
            <a:endParaRPr lang="en-US"/>
          </a:p>
        </p:txBody>
      </p:sp>
      <p:sp>
        <p:nvSpPr>
          <p:cNvPr id="7" name="Footer Placeholder 1"/>
          <p:cNvSpPr>
            <a:spLocks noGrp="1"/>
          </p:cNvSpPr>
          <p:nvPr>
            <p:ph type="ftr" sz="quarter" idx="3"/>
          </p:nvPr>
        </p:nvSpPr>
        <p:spPr>
          <a:xfrm>
            <a:off x="1080000" y="4770000"/>
            <a:ext cx="3762000" cy="373500"/>
          </a:xfrm>
          <a:prstGeom prst="rect">
            <a:avLst/>
          </a:prstGeom>
        </p:spPr>
        <p:txBody>
          <a:bodyPr vert="horz" lIns="0" tIns="0" rIns="0" bIns="0" rtlCol="0" anchor="ctr" anchorCtr="0"/>
          <a:lstStyle>
            <a:lvl1pPr algn="l" fontAlgn="auto">
              <a:lnSpc>
                <a:spcPct val="100000"/>
              </a:lnSpc>
              <a:spcBef>
                <a:spcPts val="0"/>
              </a:spcBef>
              <a:spcAft>
                <a:spcPts val="0"/>
              </a:spcAft>
              <a:defRPr sz="700">
                <a:solidFill>
                  <a:srgbClr val="7F7F7F"/>
                </a:solidFill>
                <a:latin typeface="Verdana"/>
                <a:ea typeface="+mn-ea"/>
                <a:cs typeface="Verdana"/>
              </a:defRPr>
            </a:lvl1pPr>
          </a:lstStyle>
          <a:p>
            <a:pPr>
              <a:defRPr/>
            </a:pPr>
            <a:r>
              <a:rPr lang="en-US"/>
              <a:t>©2017 The LEGO Group</a:t>
            </a:r>
          </a:p>
        </p:txBody>
      </p:sp>
      <p:sp>
        <p:nvSpPr>
          <p:cNvPr id="8" name="Slide Number Placeholder 4"/>
          <p:cNvSpPr>
            <a:spLocks noGrp="1"/>
          </p:cNvSpPr>
          <p:nvPr>
            <p:ph type="sldNum" sz="quarter" idx="4"/>
          </p:nvPr>
        </p:nvSpPr>
        <p:spPr>
          <a:xfrm>
            <a:off x="450001" y="4770000"/>
            <a:ext cx="542925" cy="373500"/>
          </a:xfrm>
          <a:prstGeom prst="rect">
            <a:avLst/>
          </a:prstGeom>
        </p:spPr>
        <p:txBody>
          <a:bodyPr vert="horz" lIns="0" tIns="0" rIns="0" bIns="0" rtlCol="0" anchor="ctr" anchorCtr="0"/>
          <a:lstStyle>
            <a:lvl1pPr algn="l" fontAlgn="auto">
              <a:lnSpc>
                <a:spcPct val="100000"/>
              </a:lnSpc>
              <a:spcBef>
                <a:spcPts val="0"/>
              </a:spcBef>
              <a:spcAft>
                <a:spcPts val="0"/>
              </a:spcAft>
              <a:defRPr sz="700">
                <a:solidFill>
                  <a:srgbClr val="7F7F7F"/>
                </a:solidFill>
                <a:latin typeface="Verdana"/>
                <a:ea typeface="+mn-ea"/>
                <a:cs typeface="Verdana"/>
              </a:defRPr>
            </a:lvl1pPr>
          </a:lstStyle>
          <a:p>
            <a:pPr>
              <a:defRPr/>
            </a:pPr>
            <a:r>
              <a:rPr lang="en-US"/>
              <a:t>Page </a:t>
            </a:r>
            <a:fld id="{59C479F0-10A2-9F40-AAC5-129E45E74B8F}" type="slidenum">
              <a:rPr lang="en-US" smtClean="0"/>
              <a:pPr>
                <a:defRPr/>
              </a:pPr>
              <a:t>‹#›</a:t>
            </a:fld>
            <a:endParaRPr lang="en-US"/>
          </a:p>
        </p:txBody>
      </p:sp>
    </p:spTree>
    <p:extLst>
      <p:ext uri="{BB962C8B-B14F-4D97-AF65-F5344CB8AC3E}">
        <p14:creationId xmlns:p14="http://schemas.microsoft.com/office/powerpoint/2010/main" val="170215632"/>
      </p:ext>
    </p:extLst>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Lst>
  <p:hf hdr="0" dt="0"/>
  <p:txStyles>
    <p:titleStyle>
      <a:lvl1pPr algn="l" defTabSz="457189" rtl="0" eaLnBrk="0" fontAlgn="base" hangingPunct="0">
        <a:spcBef>
          <a:spcPct val="0"/>
        </a:spcBef>
        <a:spcAft>
          <a:spcPct val="0"/>
        </a:spcAft>
        <a:defRPr sz="2000" b="1" kern="1200">
          <a:solidFill>
            <a:schemeClr val="tx1"/>
          </a:solidFill>
          <a:latin typeface="Arial" panose="020B0604020202020204" pitchFamily="34" charset="0"/>
          <a:ea typeface="ＭＳ Ｐゴシック" charset="0"/>
          <a:cs typeface="Arial" panose="020B0604020202020204" pitchFamily="34" charset="0"/>
        </a:defRPr>
      </a:lvl1pPr>
      <a:lvl2pPr algn="l" defTabSz="457189" rtl="0" eaLnBrk="0" fontAlgn="base" hangingPunct="0">
        <a:spcBef>
          <a:spcPct val="0"/>
        </a:spcBef>
        <a:spcAft>
          <a:spcPct val="0"/>
        </a:spcAft>
        <a:defRPr sz="2000" b="1">
          <a:solidFill>
            <a:schemeClr val="tx1"/>
          </a:solidFill>
          <a:latin typeface="Verdana" charset="0"/>
          <a:ea typeface="ＭＳ Ｐゴシック" charset="0"/>
          <a:cs typeface="ＭＳ Ｐゴシック" charset="0"/>
        </a:defRPr>
      </a:lvl2pPr>
      <a:lvl3pPr algn="l" defTabSz="457189" rtl="0" eaLnBrk="0" fontAlgn="base" hangingPunct="0">
        <a:spcBef>
          <a:spcPct val="0"/>
        </a:spcBef>
        <a:spcAft>
          <a:spcPct val="0"/>
        </a:spcAft>
        <a:defRPr sz="2000" b="1">
          <a:solidFill>
            <a:schemeClr val="tx1"/>
          </a:solidFill>
          <a:latin typeface="Verdana" charset="0"/>
          <a:ea typeface="ＭＳ Ｐゴシック" charset="0"/>
          <a:cs typeface="ＭＳ Ｐゴシック" charset="0"/>
        </a:defRPr>
      </a:lvl3pPr>
      <a:lvl4pPr algn="l" defTabSz="457189" rtl="0" eaLnBrk="0" fontAlgn="base" hangingPunct="0">
        <a:spcBef>
          <a:spcPct val="0"/>
        </a:spcBef>
        <a:spcAft>
          <a:spcPct val="0"/>
        </a:spcAft>
        <a:defRPr sz="2000" b="1">
          <a:solidFill>
            <a:schemeClr val="tx1"/>
          </a:solidFill>
          <a:latin typeface="Verdana" charset="0"/>
          <a:ea typeface="ＭＳ Ｐゴシック" charset="0"/>
          <a:cs typeface="ＭＳ Ｐゴシック" charset="0"/>
        </a:defRPr>
      </a:lvl4pPr>
      <a:lvl5pPr algn="l" defTabSz="457189" rtl="0" eaLnBrk="0" fontAlgn="base" hangingPunct="0">
        <a:spcBef>
          <a:spcPct val="0"/>
        </a:spcBef>
        <a:spcAft>
          <a:spcPct val="0"/>
        </a:spcAft>
        <a:defRPr sz="2000" b="1">
          <a:solidFill>
            <a:schemeClr val="tx1"/>
          </a:solidFill>
          <a:latin typeface="Verdana" charset="0"/>
          <a:ea typeface="ＭＳ Ｐゴシック" charset="0"/>
          <a:cs typeface="ＭＳ Ｐゴシック" charset="0"/>
        </a:defRPr>
      </a:lvl5pPr>
      <a:lvl6pPr marL="457189" algn="l" defTabSz="457189" rtl="0" fontAlgn="base">
        <a:spcBef>
          <a:spcPct val="0"/>
        </a:spcBef>
        <a:spcAft>
          <a:spcPct val="0"/>
        </a:spcAft>
        <a:defRPr sz="2000" b="1">
          <a:solidFill>
            <a:schemeClr val="tx1"/>
          </a:solidFill>
          <a:latin typeface="Verdana" charset="0"/>
          <a:ea typeface="ＭＳ Ｐゴシック" charset="0"/>
          <a:cs typeface="ＭＳ Ｐゴシック" charset="0"/>
        </a:defRPr>
      </a:lvl6pPr>
      <a:lvl7pPr marL="914378" algn="l" defTabSz="457189" rtl="0" fontAlgn="base">
        <a:spcBef>
          <a:spcPct val="0"/>
        </a:spcBef>
        <a:spcAft>
          <a:spcPct val="0"/>
        </a:spcAft>
        <a:defRPr sz="2000" b="1">
          <a:solidFill>
            <a:schemeClr val="tx1"/>
          </a:solidFill>
          <a:latin typeface="Verdana" charset="0"/>
          <a:ea typeface="ＭＳ Ｐゴシック" charset="0"/>
          <a:cs typeface="ＭＳ Ｐゴシック" charset="0"/>
        </a:defRPr>
      </a:lvl7pPr>
      <a:lvl8pPr marL="1371566" algn="l" defTabSz="457189" rtl="0" fontAlgn="base">
        <a:spcBef>
          <a:spcPct val="0"/>
        </a:spcBef>
        <a:spcAft>
          <a:spcPct val="0"/>
        </a:spcAft>
        <a:defRPr sz="2000" b="1">
          <a:solidFill>
            <a:schemeClr val="tx1"/>
          </a:solidFill>
          <a:latin typeface="Verdana" charset="0"/>
          <a:ea typeface="ＭＳ Ｐゴシック" charset="0"/>
          <a:cs typeface="ＭＳ Ｐゴシック" charset="0"/>
        </a:defRPr>
      </a:lvl8pPr>
      <a:lvl9pPr marL="1828754" algn="l" defTabSz="457189" rtl="0" fontAlgn="base">
        <a:spcBef>
          <a:spcPct val="0"/>
        </a:spcBef>
        <a:spcAft>
          <a:spcPct val="0"/>
        </a:spcAft>
        <a:defRPr sz="2000" b="1">
          <a:solidFill>
            <a:schemeClr val="tx1"/>
          </a:solidFill>
          <a:latin typeface="Verdana" charset="0"/>
          <a:ea typeface="ＭＳ Ｐゴシック" charset="0"/>
          <a:cs typeface="ＭＳ Ｐゴシック" charset="0"/>
        </a:defRPr>
      </a:lvl9pPr>
    </p:titleStyle>
    <p:bodyStyle>
      <a:lvl1pPr marL="179384" indent="-179384" algn="l" defTabSz="457189" rtl="0" eaLnBrk="0" fontAlgn="base" hangingPunct="0">
        <a:lnSpc>
          <a:spcPct val="110000"/>
        </a:lnSpc>
        <a:spcBef>
          <a:spcPts val="600"/>
        </a:spcBef>
        <a:spcAft>
          <a:spcPct val="0"/>
        </a:spcAft>
        <a:buClr>
          <a:schemeClr val="tx1"/>
        </a:buClr>
        <a:buSzPct val="100000"/>
        <a:buFont typeface="Arial" charset="0"/>
        <a:buChar char="•"/>
        <a:defRPr sz="1400" kern="1200">
          <a:solidFill>
            <a:sysClr val="windowText" lastClr="000000"/>
          </a:solidFill>
          <a:latin typeface="Arial" panose="020B0604020202020204" pitchFamily="34" charset="0"/>
          <a:ea typeface="ＭＳ Ｐゴシック" charset="0"/>
          <a:cs typeface="Arial" panose="020B0604020202020204" pitchFamily="34" charset="0"/>
        </a:defRPr>
      </a:lvl1pPr>
      <a:lvl2pPr marL="358766" indent="-179384" algn="l" defTabSz="457189" rtl="0" eaLnBrk="0" fontAlgn="base" hangingPunct="0">
        <a:lnSpc>
          <a:spcPct val="110000"/>
        </a:lnSpc>
        <a:spcBef>
          <a:spcPts val="600"/>
        </a:spcBef>
        <a:spcAft>
          <a:spcPct val="0"/>
        </a:spcAft>
        <a:buClr>
          <a:schemeClr val="tx1"/>
        </a:buClr>
        <a:buSzPct val="100000"/>
        <a:buFont typeface="Arial" charset="0"/>
        <a:buChar char="•"/>
        <a:defRPr sz="1400" kern="1200">
          <a:solidFill>
            <a:sysClr val="windowText" lastClr="000000"/>
          </a:solidFill>
          <a:latin typeface="Arial" panose="020B0604020202020204" pitchFamily="34" charset="0"/>
          <a:ea typeface="ＭＳ Ｐゴシック" charset="0"/>
          <a:cs typeface="Arial" panose="020B0604020202020204" pitchFamily="34" charset="0"/>
        </a:defRPr>
      </a:lvl2pPr>
      <a:lvl3pPr marL="539737" indent="-179384" algn="l" defTabSz="457189" rtl="0" eaLnBrk="0" fontAlgn="base" hangingPunct="0">
        <a:lnSpc>
          <a:spcPct val="110000"/>
        </a:lnSpc>
        <a:spcBef>
          <a:spcPts val="600"/>
        </a:spcBef>
        <a:spcAft>
          <a:spcPct val="0"/>
        </a:spcAft>
        <a:buClr>
          <a:schemeClr val="tx1"/>
        </a:buClr>
        <a:buSzPct val="100000"/>
        <a:buFont typeface="Arial" charset="0"/>
        <a:buChar char="•"/>
        <a:defRPr sz="1400" kern="1200">
          <a:solidFill>
            <a:sysClr val="windowText" lastClr="000000"/>
          </a:solidFill>
          <a:latin typeface="Arial" panose="020B0604020202020204" pitchFamily="34" charset="0"/>
          <a:ea typeface="ＭＳ Ｐゴシック" charset="0"/>
          <a:cs typeface="Arial" panose="020B0604020202020204" pitchFamily="34" charset="0"/>
        </a:defRPr>
      </a:lvl3pPr>
      <a:lvl4pPr marL="719120" indent="-179384" algn="l" defTabSz="457189" rtl="0" eaLnBrk="0" fontAlgn="base" hangingPunct="0">
        <a:lnSpc>
          <a:spcPct val="110000"/>
        </a:lnSpc>
        <a:spcBef>
          <a:spcPts val="600"/>
        </a:spcBef>
        <a:spcAft>
          <a:spcPct val="0"/>
        </a:spcAft>
        <a:buClr>
          <a:schemeClr val="tx1"/>
        </a:buClr>
        <a:buSzPct val="100000"/>
        <a:buFont typeface="Arial" charset="0"/>
        <a:buChar char="•"/>
        <a:defRPr sz="1400" kern="1200">
          <a:solidFill>
            <a:sysClr val="windowText" lastClr="000000"/>
          </a:solidFill>
          <a:latin typeface="Arial" panose="020B0604020202020204" pitchFamily="34" charset="0"/>
          <a:ea typeface="ＭＳ Ｐゴシック" charset="0"/>
          <a:cs typeface="Arial" panose="020B0604020202020204" pitchFamily="34" charset="0"/>
        </a:defRPr>
      </a:lvl4pPr>
      <a:lvl5pPr marL="898502" indent="-179384" algn="l" defTabSz="457189" rtl="0" eaLnBrk="0" fontAlgn="base" hangingPunct="0">
        <a:lnSpc>
          <a:spcPct val="110000"/>
        </a:lnSpc>
        <a:spcBef>
          <a:spcPts val="600"/>
        </a:spcBef>
        <a:spcAft>
          <a:spcPct val="0"/>
        </a:spcAft>
        <a:buClr>
          <a:schemeClr val="tx1"/>
        </a:buClr>
        <a:buSzPct val="100000"/>
        <a:buFont typeface="Arial" charset="0"/>
        <a:buChar char="•"/>
        <a:defRPr sz="1400" kern="1200">
          <a:solidFill>
            <a:sysClr val="windowText" lastClr="000000"/>
          </a:solidFill>
          <a:latin typeface="Arial" panose="020B0604020202020204" pitchFamily="34" charset="0"/>
          <a:ea typeface="ＭＳ Ｐゴシック" charset="0"/>
          <a:cs typeface="Arial" panose="020B0604020202020204" pitchFamily="34" charset="0"/>
        </a:defRPr>
      </a:lvl5pPr>
      <a:lvl6pPr marL="1079973" indent="-179996" algn="l" defTabSz="457189" rtl="0" eaLnBrk="1" latinLnBrk="0" hangingPunct="1">
        <a:lnSpc>
          <a:spcPct val="110000"/>
        </a:lnSpc>
        <a:spcBef>
          <a:spcPts val="600"/>
        </a:spcBef>
        <a:spcAft>
          <a:spcPts val="0"/>
        </a:spcAft>
        <a:buClr>
          <a:schemeClr val="tx1"/>
        </a:buClr>
        <a:buFont typeface="Arial"/>
        <a:buChar char="•"/>
        <a:defRPr sz="1400" kern="1200">
          <a:solidFill>
            <a:sysClr val="windowText" lastClr="000000"/>
          </a:solidFill>
          <a:latin typeface="Arial" panose="020B0604020202020204" pitchFamily="34" charset="0"/>
          <a:ea typeface="+mn-ea"/>
          <a:cs typeface="Arial" panose="020B0604020202020204" pitchFamily="34" charset="0"/>
        </a:defRPr>
      </a:lvl6pPr>
      <a:lvl7pPr marL="1259969" indent="-179996" algn="l" defTabSz="457189" rtl="0" eaLnBrk="1" latinLnBrk="0" hangingPunct="1">
        <a:lnSpc>
          <a:spcPct val="110000"/>
        </a:lnSpc>
        <a:spcBef>
          <a:spcPts val="600"/>
        </a:spcBef>
        <a:spcAft>
          <a:spcPts val="0"/>
        </a:spcAft>
        <a:buClr>
          <a:schemeClr val="tx1"/>
        </a:buClr>
        <a:buFont typeface="Arial"/>
        <a:buChar char="•"/>
        <a:defRPr sz="1400" kern="1200">
          <a:solidFill>
            <a:sysClr val="windowText" lastClr="000000"/>
          </a:solidFill>
          <a:latin typeface="Arial" panose="020B0604020202020204" pitchFamily="34" charset="0"/>
          <a:ea typeface="+mn-ea"/>
          <a:cs typeface="Arial" panose="020B0604020202020204" pitchFamily="34" charset="0"/>
        </a:defRPr>
      </a:lvl7pPr>
      <a:lvl8pPr marL="1439964" indent="-179996" algn="l" defTabSz="457189" rtl="0" eaLnBrk="1" latinLnBrk="0" hangingPunct="1">
        <a:lnSpc>
          <a:spcPct val="110000"/>
        </a:lnSpc>
        <a:spcBef>
          <a:spcPts val="600"/>
        </a:spcBef>
        <a:spcAft>
          <a:spcPts val="0"/>
        </a:spcAft>
        <a:buClr>
          <a:schemeClr val="tx1"/>
        </a:buClr>
        <a:buFont typeface="Arial"/>
        <a:buChar char="•"/>
        <a:defRPr sz="1400" kern="1200" baseline="0">
          <a:solidFill>
            <a:sysClr val="windowText" lastClr="000000"/>
          </a:solidFill>
          <a:latin typeface="Arial" panose="020B0604020202020204" pitchFamily="34" charset="0"/>
          <a:ea typeface="+mn-ea"/>
          <a:cs typeface="Arial" panose="020B0604020202020204" pitchFamily="34" charset="0"/>
        </a:defRPr>
      </a:lvl8pPr>
      <a:lvl9pPr marL="1619960" indent="-179996" algn="l" defTabSz="457189" rtl="0" eaLnBrk="1" latinLnBrk="0" hangingPunct="1">
        <a:lnSpc>
          <a:spcPct val="110000"/>
        </a:lnSpc>
        <a:spcBef>
          <a:spcPts val="600"/>
        </a:spcBef>
        <a:spcAft>
          <a:spcPts val="0"/>
        </a:spcAft>
        <a:buClr>
          <a:schemeClr val="tx1"/>
        </a:buClr>
        <a:buFont typeface="Arial"/>
        <a:buChar char="•"/>
        <a:defRPr sz="1400" kern="1200" baseline="0">
          <a:solidFill>
            <a:sysClr val="windowText" lastClr="000000"/>
          </a:solidFill>
          <a:latin typeface="Arial" panose="020B0604020202020204" pitchFamily="34" charset="0"/>
          <a:ea typeface="+mn-ea"/>
          <a:cs typeface="Arial" panose="020B0604020202020204" pitchFamily="34" charset="0"/>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6"/>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D318C2D-FE8F-4DA3-983B-44278975DA3F}" type="datetimeFigureOut">
              <a:rPr lang="en-US" smtClean="0"/>
              <a:t>5/17/2021</a:t>
            </a:fld>
            <a:endParaRPr lang="en-US"/>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646B776-17FF-4718-8AD8-FA61E23F49BF}" type="slidenum">
              <a:rPr lang="en-US" smtClean="0"/>
              <a:t>‹#›</a:t>
            </a:fld>
            <a:endParaRPr lang="en-US"/>
          </a:p>
        </p:txBody>
      </p:sp>
    </p:spTree>
    <p:extLst>
      <p:ext uri="{BB962C8B-B14F-4D97-AF65-F5344CB8AC3E}">
        <p14:creationId xmlns:p14="http://schemas.microsoft.com/office/powerpoint/2010/main" val="2392628494"/>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 id="214748452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12" imgW="360" imgH="360" progId="TCLayout.ActiveDocument.1">
                  <p:embed/>
                </p:oleObj>
              </mc:Choice>
              <mc:Fallback>
                <p:oleObj name="think-cell Slide" r:id="rId12" imgW="360" imgH="360" progId="TCLayout.ActiveDocument.1">
                  <p:embed/>
                  <p:pic>
                    <p:nvPicPr>
                      <p:cNvPr id="4" name="Object 3"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180000" y="175645"/>
            <a:ext cx="8784000" cy="539999"/>
          </a:xfrm>
          <a:prstGeom prst="rect">
            <a:avLst/>
          </a:prstGeom>
        </p:spPr>
        <p:txBody>
          <a:bodyPr vert="horz" lIns="360000" tIns="0" rIns="0" bIns="0" rtlCol="0" anchor="ctr" anchorCtr="0">
            <a:normAutofit/>
          </a:bodyPr>
          <a:lstStyle/>
          <a:p>
            <a:r>
              <a:rPr lang="en-GB"/>
              <a:t>Click to edit Master title style</a:t>
            </a:r>
          </a:p>
        </p:txBody>
      </p:sp>
      <p:sp>
        <p:nvSpPr>
          <p:cNvPr id="3" name="Text Placeholder 2"/>
          <p:cNvSpPr>
            <a:spLocks noGrp="1"/>
          </p:cNvSpPr>
          <p:nvPr>
            <p:ph type="body" idx="1"/>
          </p:nvPr>
        </p:nvSpPr>
        <p:spPr>
          <a:xfrm>
            <a:off x="180000" y="895643"/>
            <a:ext cx="8784000" cy="3900925"/>
          </a:xfrm>
          <a:prstGeom prst="rect">
            <a:avLst/>
          </a:prstGeom>
        </p:spPr>
        <p:txBody>
          <a:bodyPr vert="horz" lIns="180000" tIns="0" rIns="180000" bIns="43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4"/>
          <p:cNvSpPr>
            <a:spLocks noGrp="1"/>
          </p:cNvSpPr>
          <p:nvPr>
            <p:ph type="ftr" sz="quarter" idx="3"/>
          </p:nvPr>
        </p:nvSpPr>
        <p:spPr>
          <a:xfrm>
            <a:off x="180000" y="4895850"/>
            <a:ext cx="8306775" cy="247650"/>
          </a:xfrm>
          <a:prstGeom prst="rect">
            <a:avLst/>
          </a:prstGeom>
        </p:spPr>
        <p:txBody>
          <a:bodyPr lIns="0" tIns="0" rIns="0" bIns="0" anchor="ctr"/>
          <a:lstStyle>
            <a:lvl1pPr algn="l">
              <a:defRPr sz="600" b="0">
                <a:solidFill>
                  <a:schemeClr val="bg2">
                    <a:lumMod val="50000"/>
                  </a:schemeClr>
                </a:solidFill>
              </a:defRPr>
            </a:lvl1pPr>
          </a:lstStyle>
          <a:p>
            <a:r>
              <a:rPr lang="en-GB"/>
              <a:t>Company confidential • </a:t>
            </a:r>
            <a:r>
              <a:rPr lang="en-GB" b="1"/>
              <a:t>© The LEGO Group 2017 </a:t>
            </a:r>
            <a:r>
              <a:rPr lang="en-GB"/>
              <a:t>• All rights reserved</a:t>
            </a:r>
          </a:p>
        </p:txBody>
      </p:sp>
      <p:sp>
        <p:nvSpPr>
          <p:cNvPr id="9" name="Slide Number Placeholder 5"/>
          <p:cNvSpPr>
            <a:spLocks noGrp="1"/>
          </p:cNvSpPr>
          <p:nvPr>
            <p:ph type="sldNum" sz="quarter" idx="4"/>
          </p:nvPr>
        </p:nvSpPr>
        <p:spPr>
          <a:xfrm>
            <a:off x="8604000" y="4895850"/>
            <a:ext cx="360000" cy="247650"/>
          </a:xfrm>
          <a:prstGeom prst="rect">
            <a:avLst/>
          </a:prstGeom>
        </p:spPr>
        <p:txBody>
          <a:bodyPr lIns="0" tIns="0" rIns="0" bIns="0" anchor="ctr"/>
          <a:lstStyle>
            <a:lvl1pPr algn="ctr">
              <a:defRPr sz="600" b="1">
                <a:solidFill>
                  <a:schemeClr val="bg2">
                    <a:lumMod val="50000"/>
                  </a:schemeClr>
                </a:solidFill>
              </a:defRPr>
            </a:lvl1pPr>
          </a:lstStyle>
          <a:p>
            <a:fld id="{2CD63365-DAF0-CC48-B1AC-F6F52717AC20}" type="slidenum">
              <a:rPr lang="en-GB" smtClean="0"/>
              <a:pPr/>
              <a:t>‹#›</a:t>
            </a:fld>
            <a:endParaRPr lang="en-GB"/>
          </a:p>
        </p:txBody>
      </p:sp>
      <p:grpSp>
        <p:nvGrpSpPr>
          <p:cNvPr id="34" name="Group 33">
            <a:extLst>
              <a:ext uri="{FF2B5EF4-FFF2-40B4-BE49-F238E27FC236}">
                <a16:creationId xmlns:a16="http://schemas.microsoft.com/office/drawing/2014/main" id="{58654E80-6B56-47DB-B21F-5B239A431A84}"/>
              </a:ext>
            </a:extLst>
          </p:cNvPr>
          <p:cNvGrpSpPr/>
          <p:nvPr userDrawn="1"/>
        </p:nvGrpSpPr>
        <p:grpSpPr>
          <a:xfrm>
            <a:off x="0" y="-566261"/>
            <a:ext cx="1746462" cy="455738"/>
            <a:chOff x="0" y="-755015"/>
            <a:chExt cx="2328616" cy="607651"/>
          </a:xfrm>
        </p:grpSpPr>
        <p:grpSp>
          <p:nvGrpSpPr>
            <p:cNvPr id="30" name="Group 29">
              <a:extLst>
                <a:ext uri="{FF2B5EF4-FFF2-40B4-BE49-F238E27FC236}">
                  <a16:creationId xmlns:a16="http://schemas.microsoft.com/office/drawing/2014/main" id="{2305DBAB-1C5C-4829-8F87-6947A2EC887E}"/>
                </a:ext>
              </a:extLst>
            </p:cNvPr>
            <p:cNvGrpSpPr/>
            <p:nvPr userDrawn="1"/>
          </p:nvGrpSpPr>
          <p:grpSpPr>
            <a:xfrm>
              <a:off x="64993" y="-755015"/>
              <a:ext cx="2198630" cy="212914"/>
              <a:chOff x="64993" y="-755015"/>
              <a:chExt cx="2198630" cy="212914"/>
            </a:xfrm>
          </p:grpSpPr>
          <p:sp>
            <p:nvSpPr>
              <p:cNvPr id="16" name="Oval 15">
                <a:extLst>
                  <a:ext uri="{FF2B5EF4-FFF2-40B4-BE49-F238E27FC236}">
                    <a16:creationId xmlns:a16="http://schemas.microsoft.com/office/drawing/2014/main" id="{EFF702B2-E94E-4824-91E0-86ADA01F0EE9}"/>
                  </a:ext>
                </a:extLst>
              </p:cNvPr>
              <p:cNvSpPr/>
              <p:nvPr userDrawn="1"/>
            </p:nvSpPr>
            <p:spPr>
              <a:xfrm>
                <a:off x="561422" y="-755015"/>
                <a:ext cx="212914" cy="212914"/>
              </a:xfrm>
              <a:prstGeom prst="ellipse">
                <a:avLst/>
              </a:prstGeom>
              <a:solidFill>
                <a:srgbClr val="F3987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7" name="Oval 16">
                <a:extLst>
                  <a:ext uri="{FF2B5EF4-FFF2-40B4-BE49-F238E27FC236}">
                    <a16:creationId xmlns:a16="http://schemas.microsoft.com/office/drawing/2014/main" id="{BFAA0F57-9979-4E7C-9D48-BEE8A676061F}"/>
                  </a:ext>
                </a:extLst>
              </p:cNvPr>
              <p:cNvSpPr/>
              <p:nvPr userDrawn="1"/>
            </p:nvSpPr>
            <p:spPr>
              <a:xfrm>
                <a:off x="64993" y="-755015"/>
                <a:ext cx="212914" cy="212914"/>
              </a:xfrm>
              <a:prstGeom prst="ellipse">
                <a:avLst/>
              </a:prstGeom>
              <a:solidFill>
                <a:srgbClr val="FFE162"/>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8" name="Oval 17">
                <a:extLst>
                  <a:ext uri="{FF2B5EF4-FFF2-40B4-BE49-F238E27FC236}">
                    <a16:creationId xmlns:a16="http://schemas.microsoft.com/office/drawing/2014/main" id="{F54300EE-B1FC-40A6-9FD6-CAB2C9FE0ABB}"/>
                  </a:ext>
                </a:extLst>
              </p:cNvPr>
              <p:cNvSpPr/>
              <p:nvPr userDrawn="1"/>
            </p:nvSpPr>
            <p:spPr>
              <a:xfrm>
                <a:off x="1057851" y="-755015"/>
                <a:ext cx="212914" cy="212914"/>
              </a:xfrm>
              <a:prstGeom prst="ellipse">
                <a:avLst/>
              </a:prstGeom>
              <a:solidFill>
                <a:srgbClr val="2CAFE5"/>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9" name="Oval 18">
                <a:extLst>
                  <a:ext uri="{FF2B5EF4-FFF2-40B4-BE49-F238E27FC236}">
                    <a16:creationId xmlns:a16="http://schemas.microsoft.com/office/drawing/2014/main" id="{1A6181CE-9918-421D-94D6-B526D6B8C17A}"/>
                  </a:ext>
                </a:extLst>
              </p:cNvPr>
              <p:cNvSpPr/>
              <p:nvPr userDrawn="1"/>
            </p:nvSpPr>
            <p:spPr>
              <a:xfrm>
                <a:off x="1554280" y="-755015"/>
                <a:ext cx="212914" cy="212914"/>
              </a:xfrm>
              <a:prstGeom prst="ellipse">
                <a:avLst/>
              </a:prstGeom>
              <a:solidFill>
                <a:srgbClr val="9ACEA3"/>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4" name="Oval 23">
                <a:extLst>
                  <a:ext uri="{FF2B5EF4-FFF2-40B4-BE49-F238E27FC236}">
                    <a16:creationId xmlns:a16="http://schemas.microsoft.com/office/drawing/2014/main" id="{52F92275-9731-409E-B202-9030B598EE70}"/>
                  </a:ext>
                </a:extLst>
              </p:cNvPr>
              <p:cNvSpPr/>
              <p:nvPr userDrawn="1"/>
            </p:nvSpPr>
            <p:spPr>
              <a:xfrm>
                <a:off x="2050709" y="-755015"/>
                <a:ext cx="212914" cy="212914"/>
              </a:xfrm>
              <a:prstGeom prst="ellipse">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31" name="Group 30">
              <a:extLst>
                <a:ext uri="{FF2B5EF4-FFF2-40B4-BE49-F238E27FC236}">
                  <a16:creationId xmlns:a16="http://schemas.microsoft.com/office/drawing/2014/main" id="{73EF31C5-86BC-489D-95B9-6A62A13B17C9}"/>
                </a:ext>
              </a:extLst>
            </p:cNvPr>
            <p:cNvGrpSpPr/>
            <p:nvPr userDrawn="1"/>
          </p:nvGrpSpPr>
          <p:grpSpPr>
            <a:xfrm>
              <a:off x="64993" y="-360278"/>
              <a:ext cx="2198630" cy="212914"/>
              <a:chOff x="64993" y="-360278"/>
              <a:chExt cx="2198630" cy="212914"/>
            </a:xfrm>
          </p:grpSpPr>
          <p:sp>
            <p:nvSpPr>
              <p:cNvPr id="25" name="Oval 24">
                <a:extLst>
                  <a:ext uri="{FF2B5EF4-FFF2-40B4-BE49-F238E27FC236}">
                    <a16:creationId xmlns:a16="http://schemas.microsoft.com/office/drawing/2014/main" id="{E45E05B7-325A-44B7-8F92-EAD2C79F78C9}"/>
                  </a:ext>
                </a:extLst>
              </p:cNvPr>
              <p:cNvSpPr/>
              <p:nvPr userDrawn="1"/>
            </p:nvSpPr>
            <p:spPr>
              <a:xfrm>
                <a:off x="64993" y="-360278"/>
                <a:ext cx="212914" cy="212914"/>
              </a:xfrm>
              <a:prstGeom prst="ellipse">
                <a:avLst/>
              </a:prstGeom>
              <a:solidFill>
                <a:srgbClr val="EDBA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6" name="Oval 25">
                <a:extLst>
                  <a:ext uri="{FF2B5EF4-FFF2-40B4-BE49-F238E27FC236}">
                    <a16:creationId xmlns:a16="http://schemas.microsoft.com/office/drawing/2014/main" id="{8F57B44D-3E15-4E40-96C3-B399E759D28C}"/>
                  </a:ext>
                </a:extLst>
              </p:cNvPr>
              <p:cNvSpPr/>
              <p:nvPr userDrawn="1"/>
            </p:nvSpPr>
            <p:spPr>
              <a:xfrm>
                <a:off x="561422" y="-360278"/>
                <a:ext cx="212914" cy="212914"/>
              </a:xfrm>
              <a:prstGeom prst="ellipse">
                <a:avLst/>
              </a:prstGeom>
              <a:solidFill>
                <a:srgbClr val="9B06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7" name="Oval 26">
                <a:extLst>
                  <a:ext uri="{FF2B5EF4-FFF2-40B4-BE49-F238E27FC236}">
                    <a16:creationId xmlns:a16="http://schemas.microsoft.com/office/drawing/2014/main" id="{236248D0-F75D-4331-AE1B-3A6C7A7BEBE8}"/>
                  </a:ext>
                </a:extLst>
              </p:cNvPr>
              <p:cNvSpPr/>
              <p:nvPr userDrawn="1"/>
            </p:nvSpPr>
            <p:spPr>
              <a:xfrm>
                <a:off x="1057851" y="-360278"/>
                <a:ext cx="212914" cy="212914"/>
              </a:xfrm>
              <a:prstGeom prst="ellipse">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8" name="Oval 27">
                <a:extLst>
                  <a:ext uri="{FF2B5EF4-FFF2-40B4-BE49-F238E27FC236}">
                    <a16:creationId xmlns:a16="http://schemas.microsoft.com/office/drawing/2014/main" id="{0C5E6C9C-EB8F-4CAB-A698-9CCEED358F1D}"/>
                  </a:ext>
                </a:extLst>
              </p:cNvPr>
              <p:cNvSpPr/>
              <p:nvPr userDrawn="1"/>
            </p:nvSpPr>
            <p:spPr>
              <a:xfrm>
                <a:off x="1554280" y="-360278"/>
                <a:ext cx="212914" cy="212914"/>
              </a:xfrm>
              <a:prstGeom prst="ellipse">
                <a:avLst/>
              </a:prstGeom>
              <a:solidFill>
                <a:srgbClr val="006A2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9" name="Oval 28">
                <a:extLst>
                  <a:ext uri="{FF2B5EF4-FFF2-40B4-BE49-F238E27FC236}">
                    <a16:creationId xmlns:a16="http://schemas.microsoft.com/office/drawing/2014/main" id="{3707AB1A-08AA-4B11-879C-395925232AC1}"/>
                  </a:ext>
                </a:extLst>
              </p:cNvPr>
              <p:cNvSpPr/>
              <p:nvPr userDrawn="1"/>
            </p:nvSpPr>
            <p:spPr>
              <a:xfrm>
                <a:off x="2050709" y="-360278"/>
                <a:ext cx="212914" cy="212914"/>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grpSp>
        <p:grpSp>
          <p:nvGrpSpPr>
            <p:cNvPr id="33" name="Group 32">
              <a:extLst>
                <a:ext uri="{FF2B5EF4-FFF2-40B4-BE49-F238E27FC236}">
                  <a16:creationId xmlns:a16="http://schemas.microsoft.com/office/drawing/2014/main" id="{1CF9B2A5-151B-46F3-9DEC-B9A5AA43DF33}"/>
                </a:ext>
              </a:extLst>
            </p:cNvPr>
            <p:cNvGrpSpPr/>
            <p:nvPr userDrawn="1"/>
          </p:nvGrpSpPr>
          <p:grpSpPr>
            <a:xfrm>
              <a:off x="0" y="-622640"/>
              <a:ext cx="2328616" cy="342900"/>
              <a:chOff x="0" y="-622640"/>
              <a:chExt cx="2328616" cy="342900"/>
            </a:xfrm>
          </p:grpSpPr>
          <p:sp>
            <p:nvSpPr>
              <p:cNvPr id="6" name="Oval 5">
                <a:extLst>
                  <a:ext uri="{FF2B5EF4-FFF2-40B4-BE49-F238E27FC236}">
                    <a16:creationId xmlns:a16="http://schemas.microsoft.com/office/drawing/2014/main" id="{B9DDE025-3A64-4494-A3CD-CA01980AEE3D}"/>
                  </a:ext>
                </a:extLst>
              </p:cNvPr>
              <p:cNvSpPr/>
              <p:nvPr userDrawn="1"/>
            </p:nvSpPr>
            <p:spPr>
              <a:xfrm>
                <a:off x="0" y="-622640"/>
                <a:ext cx="342900" cy="342900"/>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2" name="Oval 11">
                <a:extLst>
                  <a:ext uri="{FF2B5EF4-FFF2-40B4-BE49-F238E27FC236}">
                    <a16:creationId xmlns:a16="http://schemas.microsoft.com/office/drawing/2014/main" id="{7699B762-AD2A-433A-AA4F-BDF253B28421}"/>
                  </a:ext>
                </a:extLst>
              </p:cNvPr>
              <p:cNvSpPr/>
              <p:nvPr userDrawn="1"/>
            </p:nvSpPr>
            <p:spPr>
              <a:xfrm>
                <a:off x="496429" y="-622640"/>
                <a:ext cx="342900" cy="342900"/>
              </a:xfrm>
              <a:prstGeom prst="ellipse">
                <a:avLst/>
              </a:prstGeom>
              <a:solidFill>
                <a:srgbClr val="E3000A"/>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3" name="Oval 12">
                <a:extLst>
                  <a:ext uri="{FF2B5EF4-FFF2-40B4-BE49-F238E27FC236}">
                    <a16:creationId xmlns:a16="http://schemas.microsoft.com/office/drawing/2014/main" id="{01CCBE0A-FBDA-43CF-BD1A-5193517EA9A8}"/>
                  </a:ext>
                </a:extLst>
              </p:cNvPr>
              <p:cNvSpPr/>
              <p:nvPr userDrawn="1"/>
            </p:nvSpPr>
            <p:spPr>
              <a:xfrm>
                <a:off x="992858" y="-622640"/>
                <a:ext cx="342900" cy="342900"/>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14" name="Oval 13">
                <a:extLst>
                  <a:ext uri="{FF2B5EF4-FFF2-40B4-BE49-F238E27FC236}">
                    <a16:creationId xmlns:a16="http://schemas.microsoft.com/office/drawing/2014/main" id="{E36F2E0D-93C8-45A1-A920-71C2157B4CC9}"/>
                  </a:ext>
                </a:extLst>
              </p:cNvPr>
              <p:cNvSpPr/>
              <p:nvPr userDrawn="1"/>
            </p:nvSpPr>
            <p:spPr>
              <a:xfrm>
                <a:off x="1489287" y="-622640"/>
                <a:ext cx="342900" cy="342900"/>
              </a:xfrm>
              <a:prstGeom prst="ellips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tIns="2124000" bIns="0" rtlCol="0" anchor="t" anchorCtr="0"/>
              <a:lstStyle/>
              <a:p>
                <a:pPr algn="ctr">
                  <a:lnSpc>
                    <a:spcPct val="90000"/>
                  </a:lnSpc>
                </a:pPr>
                <a:endParaRPr lang="en-US" sz="1350" b="1" err="1">
                  <a:solidFill>
                    <a:schemeClr val="bg1"/>
                  </a:solidFill>
                </a:endParaRPr>
              </a:p>
            </p:txBody>
          </p:sp>
          <p:sp>
            <p:nvSpPr>
              <p:cNvPr id="20" name="Oval 19">
                <a:extLst>
                  <a:ext uri="{FF2B5EF4-FFF2-40B4-BE49-F238E27FC236}">
                    <a16:creationId xmlns:a16="http://schemas.microsoft.com/office/drawing/2014/main" id="{40E63F5B-7A46-40BB-AB86-D87DC8413E02}"/>
                  </a:ext>
                </a:extLst>
              </p:cNvPr>
              <p:cNvSpPr/>
              <p:nvPr userDrawn="1"/>
            </p:nvSpPr>
            <p:spPr>
              <a:xfrm>
                <a:off x="1985716" y="-622640"/>
                <a:ext cx="342900" cy="342900"/>
              </a:xfrm>
              <a:prstGeom prst="ellipse">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24000" rIns="91440" bIns="0" numCol="1" spcCol="0" rtlCol="0" fromWordArt="0" anchor="t" anchorCtr="0" forceAA="0" compatLnSpc="1">
                <a:prstTxWarp prst="textNoShape">
                  <a:avLst/>
                </a:prstTxWarp>
                <a:noAutofit/>
              </a:bodyPr>
              <a:lstStyle/>
              <a:p>
                <a:pPr lvl="0" algn="ctr">
                  <a:lnSpc>
                    <a:spcPct val="90000"/>
                  </a:lnSpc>
                </a:pPr>
                <a:endParaRPr lang="en-US" sz="1350" b="1" err="1">
                  <a:solidFill>
                    <a:schemeClr val="bg1"/>
                  </a:solidFill>
                </a:endParaRPr>
              </a:p>
            </p:txBody>
          </p:sp>
        </p:grpSp>
      </p:grpSp>
    </p:spTree>
    <p:extLst>
      <p:ext uri="{BB962C8B-B14F-4D97-AF65-F5344CB8AC3E}">
        <p14:creationId xmlns:p14="http://schemas.microsoft.com/office/powerpoint/2010/main" val="3309259207"/>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685783" rtl="0" eaLnBrk="1" latinLnBrk="0" hangingPunct="1">
        <a:lnSpc>
          <a:spcPct val="100000"/>
        </a:lnSpc>
        <a:spcBef>
          <a:spcPct val="0"/>
        </a:spcBef>
        <a:buNone/>
        <a:defRPr sz="2200" b="0" kern="1200">
          <a:solidFill>
            <a:schemeClr val="bg2">
              <a:lumMod val="50000"/>
            </a:schemeClr>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kern="1200">
          <a:solidFill>
            <a:schemeClr val="bg2">
              <a:lumMod val="50000"/>
            </a:schemeClr>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kern="1200">
          <a:solidFill>
            <a:schemeClr val="bg2">
              <a:lumMod val="50000"/>
            </a:schemeClr>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900" kern="1200">
          <a:solidFill>
            <a:schemeClr val="bg2">
              <a:lumMod val="50000"/>
            </a:schemeClr>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900" kern="1200">
          <a:solidFill>
            <a:schemeClr val="bg2">
              <a:lumMod val="50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1" y="4745352"/>
            <a:ext cx="9144000" cy="405000"/>
          </a:xfrm>
          <a:prstGeom prst="rect">
            <a:avLst/>
          </a:prstGeom>
          <a:solidFill>
            <a:srgbClr val="40B5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400" dirty="0">
              <a:latin typeface="+mn-lt"/>
            </a:endParaRPr>
          </a:p>
        </p:txBody>
      </p:sp>
      <p:sp>
        <p:nvSpPr>
          <p:cNvPr id="2" name="Pladsholder til titel 1"/>
          <p:cNvSpPr>
            <a:spLocks noGrp="1"/>
          </p:cNvSpPr>
          <p:nvPr>
            <p:ph type="title"/>
          </p:nvPr>
        </p:nvSpPr>
        <p:spPr>
          <a:xfrm>
            <a:off x="457200" y="205979"/>
            <a:ext cx="8229600" cy="857250"/>
          </a:xfrm>
          <a:prstGeom prst="rect">
            <a:avLst/>
          </a:prstGeom>
        </p:spPr>
        <p:txBody>
          <a:bodyPr vert="horz" lIns="91440" tIns="45720" rIns="91440" bIns="45720" rtlCol="0" anchor="b" anchorCtr="0">
            <a:normAutofit/>
          </a:bodyPr>
          <a:lstStyle/>
          <a:p>
            <a:r>
              <a:rPr lang="da-DK" dirty="0"/>
              <a:t>Klik for at redigere i masteren</a:t>
            </a:r>
          </a:p>
        </p:txBody>
      </p:sp>
      <p:sp>
        <p:nvSpPr>
          <p:cNvPr id="3" name="Pladsholder til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iasnummer 5"/>
          <p:cNvSpPr>
            <a:spLocks noGrp="1"/>
          </p:cNvSpPr>
          <p:nvPr>
            <p:ph type="sldNum" sz="quarter" idx="4"/>
          </p:nvPr>
        </p:nvSpPr>
        <p:spPr>
          <a:xfrm>
            <a:off x="8148606" y="4802055"/>
            <a:ext cx="538199" cy="273844"/>
          </a:xfrm>
          <a:prstGeom prst="rect">
            <a:avLst/>
          </a:prstGeom>
        </p:spPr>
        <p:txBody>
          <a:bodyPr vert="horz" lIns="0" tIns="0" rIns="0" bIns="0" rtlCol="0" anchor="b" anchorCtr="0"/>
          <a:lstStyle>
            <a:lvl1pPr algn="r">
              <a:defRPr sz="800">
                <a:solidFill>
                  <a:schemeClr val="bg1"/>
                </a:solidFill>
                <a:latin typeface="+mn-lt"/>
              </a:defRPr>
            </a:lvl1pPr>
          </a:lstStyle>
          <a:p>
            <a:fld id="{5C39DA56-9315-1840-B796-A32D64388665}" type="slidenum">
              <a:rPr lang="da-DK" smtClean="0"/>
              <a:pPr/>
              <a:t>‹#›</a:t>
            </a:fld>
            <a:endParaRPr lang="da-DK" dirty="0"/>
          </a:p>
        </p:txBody>
      </p:sp>
      <p:pic>
        <p:nvPicPr>
          <p:cNvPr id="22" name="Billede 21" descr="grafik_pps_striber_pos-02.eps"/>
          <p:cNvPicPr>
            <a:picLocks noChangeAspect="1"/>
          </p:cNvPicPr>
          <p:nvPr/>
        </p:nvPicPr>
        <p:blipFill>
          <a:blip r:embed="rId29">
            <a:alphaModFix amt="48000"/>
            <a:extLst>
              <a:ext uri="{28A0092B-C50C-407E-A947-70E740481C1C}">
                <a14:useLocalDpi xmlns:a14="http://schemas.microsoft.com/office/drawing/2010/main"/>
              </a:ext>
            </a:extLst>
          </a:blip>
          <a:stretch>
            <a:fillRect/>
          </a:stretch>
        </p:blipFill>
        <p:spPr>
          <a:xfrm>
            <a:off x="8009547" y="-66041"/>
            <a:ext cx="1917001" cy="1404000"/>
          </a:xfrm>
          <a:prstGeom prst="rect">
            <a:avLst/>
          </a:prstGeom>
        </p:spPr>
      </p:pic>
      <p:pic>
        <p:nvPicPr>
          <p:cNvPr id="5" name="Billede 4"/>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42901" y="4795200"/>
            <a:ext cx="1101854" cy="283465"/>
          </a:xfrm>
          <a:prstGeom prst="rect">
            <a:avLst/>
          </a:prstGeom>
        </p:spPr>
      </p:pic>
      <p:pic>
        <p:nvPicPr>
          <p:cNvPr id="15" name="Billede 1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647001" y="4819500"/>
            <a:ext cx="1005842" cy="235459"/>
          </a:xfrm>
          <a:prstGeom prst="rect">
            <a:avLst/>
          </a:prstGeom>
        </p:spPr>
      </p:pic>
    </p:spTree>
    <p:extLst>
      <p:ext uri="{BB962C8B-B14F-4D97-AF65-F5344CB8AC3E}">
        <p14:creationId xmlns:p14="http://schemas.microsoft.com/office/powerpoint/2010/main" val="2821879150"/>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 id="2147484563" r:id="rId12"/>
    <p:sldLayoutId id="2147484564" r:id="rId13"/>
    <p:sldLayoutId id="2147484565" r:id="rId14"/>
    <p:sldLayoutId id="2147484566" r:id="rId15"/>
    <p:sldLayoutId id="2147484567" r:id="rId16"/>
    <p:sldLayoutId id="2147484568" r:id="rId17"/>
    <p:sldLayoutId id="2147484569" r:id="rId18"/>
    <p:sldLayoutId id="2147484570" r:id="rId19"/>
    <p:sldLayoutId id="2147484571" r:id="rId20"/>
    <p:sldLayoutId id="2147484572" r:id="rId21"/>
    <p:sldLayoutId id="2147484573" r:id="rId22"/>
    <p:sldLayoutId id="2147484574" r:id="rId23"/>
    <p:sldLayoutId id="2147484575" r:id="rId24"/>
    <p:sldLayoutId id="2147484576" r:id="rId25"/>
    <p:sldLayoutId id="2147484577" r:id="rId26"/>
    <p:sldLayoutId id="2147484578" r:id="rId27"/>
  </p:sldLayoutIdLst>
  <p:hf hdr="0" ftr="0" dt="0"/>
  <p:txStyles>
    <p:titleStyle>
      <a:lvl1pPr algn="l" defTabSz="457189" rtl="0" eaLnBrk="1" latinLnBrk="0" hangingPunct="1">
        <a:spcBef>
          <a:spcPct val="0"/>
        </a:spcBef>
        <a:buNone/>
        <a:defRPr sz="3200" kern="1200">
          <a:solidFill>
            <a:srgbClr val="2A465A"/>
          </a:solidFill>
          <a:latin typeface="+mn-lt"/>
          <a:ea typeface="+mj-ea"/>
          <a:cs typeface="Calibri"/>
        </a:defRPr>
      </a:lvl1pPr>
    </p:titleStyle>
    <p:bodyStyle>
      <a:lvl1pPr marL="342892" indent="-342892" algn="l" defTabSz="457189" rtl="0" eaLnBrk="1" latinLnBrk="0" hangingPunct="1">
        <a:spcBef>
          <a:spcPct val="20000"/>
        </a:spcBef>
        <a:buFont typeface="Arial"/>
        <a:buChar char="•"/>
        <a:defRPr sz="2000" b="0" i="0" kern="1200">
          <a:solidFill>
            <a:srgbClr val="2A465A"/>
          </a:solidFill>
          <a:latin typeface="+mn-lt"/>
          <a:ea typeface="+mn-ea"/>
          <a:cs typeface="+mn-cs"/>
        </a:defRPr>
      </a:lvl1pPr>
      <a:lvl2pPr marL="742931" indent="-285743" algn="l" defTabSz="457189" rtl="0" eaLnBrk="1" latinLnBrk="0" hangingPunct="1">
        <a:spcBef>
          <a:spcPct val="20000"/>
        </a:spcBef>
        <a:buFont typeface="Arial"/>
        <a:buChar char="–"/>
        <a:defRPr sz="1600" b="0" i="0" kern="1200">
          <a:solidFill>
            <a:srgbClr val="2A465A"/>
          </a:solidFill>
          <a:latin typeface="+mn-lt"/>
          <a:ea typeface="+mn-ea"/>
          <a:cs typeface="+mn-cs"/>
        </a:defRPr>
      </a:lvl2pPr>
      <a:lvl3pPr marL="1142972" indent="-228594" algn="l" defTabSz="457189" rtl="0" eaLnBrk="1" latinLnBrk="0" hangingPunct="1">
        <a:spcBef>
          <a:spcPct val="20000"/>
        </a:spcBef>
        <a:buFont typeface="Arial"/>
        <a:buChar char="•"/>
        <a:defRPr sz="1600" b="0" i="0" kern="1200">
          <a:solidFill>
            <a:srgbClr val="2A465A"/>
          </a:solidFill>
          <a:latin typeface="+mn-lt"/>
          <a:ea typeface="+mn-ea"/>
          <a:cs typeface="+mn-cs"/>
        </a:defRPr>
      </a:lvl3pPr>
      <a:lvl4pPr marL="1600160" indent="-228594" algn="l" defTabSz="457189" rtl="0" eaLnBrk="1" latinLnBrk="0" hangingPunct="1">
        <a:spcBef>
          <a:spcPct val="20000"/>
        </a:spcBef>
        <a:buFont typeface="Arial"/>
        <a:buChar char="–"/>
        <a:defRPr sz="1600" b="0" i="0" kern="1200">
          <a:solidFill>
            <a:srgbClr val="2A465A"/>
          </a:solidFill>
          <a:latin typeface="+mn-lt"/>
          <a:ea typeface="+mn-ea"/>
          <a:cs typeface="+mn-cs"/>
        </a:defRPr>
      </a:lvl4pPr>
      <a:lvl5pPr marL="2057348" indent="-228594" algn="l" defTabSz="457189" rtl="0" eaLnBrk="1" latinLnBrk="0" hangingPunct="1">
        <a:spcBef>
          <a:spcPct val="20000"/>
        </a:spcBef>
        <a:buFont typeface="Arial"/>
        <a:buChar char="»"/>
        <a:defRPr sz="1600" b="0" i="0" kern="1200">
          <a:solidFill>
            <a:srgbClr val="2A465A"/>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69C285-03F6-43BB-9694-A147D4B316D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705733-194D-4FE1-A91E-522406BA726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6F087-1C99-487F-BFB0-5ED2899050C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DAAA294-291E-4D36-ADAC-90CB6F4C00F7}" type="datetimeFigureOut">
              <a:rPr lang="en-US" smtClean="0"/>
              <a:t>5/17/2021</a:t>
            </a:fld>
            <a:endParaRPr lang="en-US"/>
          </a:p>
        </p:txBody>
      </p:sp>
      <p:sp>
        <p:nvSpPr>
          <p:cNvPr id="5" name="Footer Placeholder 4">
            <a:extLst>
              <a:ext uri="{FF2B5EF4-FFF2-40B4-BE49-F238E27FC236}">
                <a16:creationId xmlns:a16="http://schemas.microsoft.com/office/drawing/2014/main" id="{57CFFF91-EEC2-40F7-B4C5-12824E781F5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D340E1-F702-4C3C-A8F2-77D02BA9E17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7877E19-76A9-4A1A-B70A-67546F6F2103}" type="slidenum">
              <a:rPr lang="en-US" smtClean="0"/>
              <a:t>‹#›</a:t>
            </a:fld>
            <a:endParaRPr lang="en-US"/>
          </a:p>
        </p:txBody>
      </p:sp>
    </p:spTree>
    <p:extLst>
      <p:ext uri="{BB962C8B-B14F-4D97-AF65-F5344CB8AC3E}">
        <p14:creationId xmlns:p14="http://schemas.microsoft.com/office/powerpoint/2010/main" val="1771759688"/>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 id="214748464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83436-30A8-F349-A435-70F98B2BA189}"/>
              </a:ext>
            </a:extLst>
          </p:cNvPr>
          <p:cNvSpPr>
            <a:spLocks noGrp="1"/>
          </p:cNvSpPr>
          <p:nvPr>
            <p:ph type="title"/>
          </p:nvPr>
        </p:nvSpPr>
        <p:spPr>
          <a:xfrm>
            <a:off x="180000" y="180000"/>
            <a:ext cx="8791200" cy="405000"/>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FC7402-2EF2-684A-B198-6AB6EF6F1E41}"/>
              </a:ext>
            </a:extLst>
          </p:cNvPr>
          <p:cNvSpPr>
            <a:spLocks noGrp="1"/>
          </p:cNvSpPr>
          <p:nvPr>
            <p:ph type="body" idx="1"/>
          </p:nvPr>
        </p:nvSpPr>
        <p:spPr>
          <a:xfrm>
            <a:off x="180000" y="720000"/>
            <a:ext cx="8791200" cy="37800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DD0B66B-AE7F-8D47-A233-71BA213CE205}"/>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8676613" y="4745045"/>
            <a:ext cx="288000" cy="288000"/>
          </a:xfrm>
          <a:prstGeom prst="rect">
            <a:avLst/>
          </a:prstGeom>
        </p:spPr>
      </p:pic>
      <p:sp>
        <p:nvSpPr>
          <p:cNvPr id="7" name="Footer Placeholder 4">
            <a:extLst>
              <a:ext uri="{FF2B5EF4-FFF2-40B4-BE49-F238E27FC236}">
                <a16:creationId xmlns:a16="http://schemas.microsoft.com/office/drawing/2014/main" id="{1CB60120-C3AD-F044-BC80-61DC296FE42E}"/>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8" name="Slide Number Placeholder 5">
            <a:extLst>
              <a:ext uri="{FF2B5EF4-FFF2-40B4-BE49-F238E27FC236}">
                <a16:creationId xmlns:a16="http://schemas.microsoft.com/office/drawing/2014/main" id="{AC991B1F-ED78-A24B-8046-70DE1B0736B4}"/>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03181116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
          <p15:clr>
            <a:srgbClr val="F26B43"/>
          </p15:clr>
        </p15:guide>
        <p15:guide id="2" pos="3840">
          <p15:clr>
            <a:srgbClr val="F26B43"/>
          </p15:clr>
        </p15:guide>
        <p15:guide id="3" pos="7530">
          <p15:clr>
            <a:srgbClr val="F26B43"/>
          </p15:clr>
        </p15:guide>
        <p15:guide id="4" orient="horz" pos="4172">
          <p15:clr>
            <a:srgbClr val="F26B43"/>
          </p15:clr>
        </p15:guide>
        <p15:guide id="5" pos="146">
          <p15:clr>
            <a:srgbClr val="F26B43"/>
          </p15:clr>
        </p15:guide>
        <p15:guide id="6" orient="horz" pos="3784">
          <p15:clr>
            <a:srgbClr val="F26B43"/>
          </p15:clr>
        </p15:guide>
        <p15:guide id="7" orient="horz" pos="6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0000" y="810000"/>
            <a:ext cx="7560000" cy="3870000"/>
          </a:xfrm>
          <a:prstGeom prst="rect">
            <a:avLst/>
          </a:prstGeom>
        </p:spPr>
        <p:txBody>
          <a:bodyPr vert="horz" lIns="0" tIns="0" rIns="0" bIns="0" rtlCol="0">
            <a:normAutofit/>
          </a:bodyPr>
          <a:lstStyle/>
          <a:p>
            <a:pPr lvl="0"/>
            <a:r>
              <a:rPr lang="en-US" noProof="0" err="1"/>
              <a:t>Klik</a:t>
            </a:r>
            <a:r>
              <a:rPr lang="en-US" noProof="0"/>
              <a:t> for at </a:t>
            </a:r>
            <a:r>
              <a:rPr lang="en-US" noProof="0" err="1"/>
              <a:t>redigere</a:t>
            </a:r>
            <a:r>
              <a:rPr lang="en-US" noProof="0"/>
              <a:t> </a:t>
            </a:r>
            <a:r>
              <a:rPr lang="en-US" noProof="0" err="1"/>
              <a:t>typografi</a:t>
            </a:r>
            <a:r>
              <a:rPr lang="en-US" noProof="0"/>
              <a:t> </a:t>
            </a:r>
            <a:r>
              <a:rPr lang="en-US" noProof="0" err="1"/>
              <a:t>i</a:t>
            </a:r>
            <a:r>
              <a:rPr lang="en-US" noProof="0"/>
              <a:t> </a:t>
            </a:r>
            <a:r>
              <a:rPr lang="en-US" noProof="0" err="1"/>
              <a:t>masteren</a:t>
            </a:r>
            <a:endParaRPr lang="en-US" noProof="0"/>
          </a:p>
          <a:p>
            <a:pPr lvl="1"/>
            <a:r>
              <a:rPr lang="en-US" noProof="0" err="1"/>
              <a:t>Andet</a:t>
            </a:r>
            <a:r>
              <a:rPr lang="en-US" noProof="0"/>
              <a:t> </a:t>
            </a:r>
            <a:r>
              <a:rPr lang="en-US" noProof="0" err="1"/>
              <a:t>niveau</a:t>
            </a:r>
            <a:endParaRPr lang="en-US" noProof="0"/>
          </a:p>
          <a:p>
            <a:pPr lvl="2"/>
            <a:r>
              <a:rPr lang="en-US" noProof="0" err="1"/>
              <a:t>Tredje</a:t>
            </a:r>
            <a:r>
              <a:rPr lang="en-US" noProof="0"/>
              <a:t> </a:t>
            </a:r>
            <a:r>
              <a:rPr lang="en-US" noProof="0" err="1"/>
              <a:t>niveau</a:t>
            </a:r>
            <a:endParaRPr lang="en-US" noProof="0"/>
          </a:p>
          <a:p>
            <a:pPr lvl="3"/>
            <a:r>
              <a:rPr lang="en-US" noProof="0" err="1"/>
              <a:t>Fjerde</a:t>
            </a:r>
            <a:r>
              <a:rPr lang="en-US" noProof="0"/>
              <a:t> </a:t>
            </a:r>
            <a:r>
              <a:rPr lang="en-US" noProof="0" err="1"/>
              <a:t>niveau</a:t>
            </a:r>
            <a:endParaRPr lang="en-US" noProof="0"/>
          </a:p>
          <a:p>
            <a:pPr lvl="4"/>
            <a:r>
              <a:rPr lang="en-US" noProof="0" err="1"/>
              <a:t>Femte</a:t>
            </a:r>
            <a:r>
              <a:rPr lang="en-US" noProof="0"/>
              <a:t> </a:t>
            </a:r>
            <a:r>
              <a:rPr lang="en-US" noProof="0" err="1"/>
              <a:t>niveau</a:t>
            </a:r>
            <a:endParaRPr lang="en-US" noProof="0"/>
          </a:p>
          <a:p>
            <a:pPr lvl="5"/>
            <a:r>
              <a:rPr lang="en-US" noProof="0" err="1"/>
              <a:t>Sjette</a:t>
            </a:r>
            <a:r>
              <a:rPr lang="en-US" noProof="0"/>
              <a:t> </a:t>
            </a:r>
            <a:r>
              <a:rPr lang="en-US" noProof="0" err="1"/>
              <a:t>niveau</a:t>
            </a:r>
            <a:endParaRPr lang="en-US" noProof="0"/>
          </a:p>
          <a:p>
            <a:pPr lvl="6"/>
            <a:r>
              <a:rPr lang="en-US" noProof="0" err="1"/>
              <a:t>Syvende</a:t>
            </a:r>
            <a:r>
              <a:rPr lang="en-US" noProof="0"/>
              <a:t> </a:t>
            </a:r>
            <a:r>
              <a:rPr lang="en-US" noProof="0" err="1"/>
              <a:t>niveau</a:t>
            </a:r>
            <a:endParaRPr lang="en-US" noProof="0"/>
          </a:p>
          <a:p>
            <a:pPr lvl="7"/>
            <a:r>
              <a:rPr lang="en-US" noProof="0" err="1"/>
              <a:t>Ottende</a:t>
            </a:r>
            <a:r>
              <a:rPr lang="en-US" noProof="0"/>
              <a:t> </a:t>
            </a:r>
            <a:r>
              <a:rPr lang="en-US" noProof="0" err="1"/>
              <a:t>niveau</a:t>
            </a:r>
            <a:endParaRPr lang="en-US" noProof="0"/>
          </a:p>
          <a:p>
            <a:pPr lvl="8"/>
            <a:r>
              <a:rPr lang="en-US" noProof="0" err="1"/>
              <a:t>Niende</a:t>
            </a:r>
            <a:r>
              <a:rPr lang="en-US" noProof="0"/>
              <a:t> </a:t>
            </a:r>
            <a:r>
              <a:rPr lang="en-US" noProof="0" err="1"/>
              <a:t>niveau</a:t>
            </a:r>
            <a:endParaRPr lang="en-US" noProof="0"/>
          </a:p>
        </p:txBody>
      </p:sp>
      <p:sp>
        <p:nvSpPr>
          <p:cNvPr id="2097" name="Title Placeholder 5"/>
          <p:cNvSpPr>
            <a:spLocks noGrp="1"/>
          </p:cNvSpPr>
          <p:nvPr>
            <p:ph type="title"/>
          </p:nvPr>
        </p:nvSpPr>
        <p:spPr bwMode="auto">
          <a:xfrm>
            <a:off x="450000" y="180000"/>
            <a:ext cx="7560000" cy="450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p>
            <a:pPr lvl="0"/>
            <a:r>
              <a:rPr lang="da-DK"/>
              <a:t>Klik for at redigere titeltypografi i masteren</a:t>
            </a:r>
            <a:endParaRPr lang="en-US"/>
          </a:p>
        </p:txBody>
      </p:sp>
      <p:sp>
        <p:nvSpPr>
          <p:cNvPr id="16" name="Slide Number Placeholder 4"/>
          <p:cNvSpPr>
            <a:spLocks noGrp="1"/>
          </p:cNvSpPr>
          <p:nvPr>
            <p:ph type="sldNum" sz="quarter" idx="4"/>
          </p:nvPr>
        </p:nvSpPr>
        <p:spPr>
          <a:xfrm>
            <a:off x="450000" y="4770000"/>
            <a:ext cx="542925" cy="373500"/>
          </a:xfrm>
          <a:prstGeom prst="rect">
            <a:avLst/>
          </a:prstGeom>
        </p:spPr>
        <p:txBody>
          <a:bodyPr vert="horz" lIns="0" tIns="0" rIns="0" bIns="0" rtlCol="0" anchor="ctr" anchorCtr="0"/>
          <a:lstStyle>
            <a:lvl1pPr algn="l" fontAlgn="auto">
              <a:lnSpc>
                <a:spcPct val="100000"/>
              </a:lnSpc>
              <a:spcBef>
                <a:spcPts val="0"/>
              </a:spcBef>
              <a:spcAft>
                <a:spcPts val="0"/>
              </a:spcAft>
              <a:defRPr sz="700">
                <a:solidFill>
                  <a:srgbClr val="7F7F7F"/>
                </a:solidFill>
                <a:latin typeface="Arial" panose="020B0604020202020204" pitchFamily="34" charset="0"/>
                <a:ea typeface="+mn-ea"/>
                <a:cs typeface="Arial" panose="020B0604020202020204" pitchFamily="34" charset="0"/>
              </a:defRPr>
            </a:lvl1pPr>
          </a:lstStyle>
          <a:p>
            <a:pPr>
              <a:defRPr/>
            </a:pPr>
            <a:r>
              <a:rPr lang="en-US"/>
              <a:t>Page </a:t>
            </a:r>
            <a:fld id="{59C479F0-10A2-9F40-AAC5-129E45E74B8F}" type="slidenum">
              <a:rPr lang="en-US" smtClean="0"/>
              <a:pPr>
                <a:defRPr/>
              </a:pPr>
              <a:t>‹#›</a:t>
            </a:fld>
            <a:endParaRPr lang="en-US"/>
          </a:p>
        </p:txBody>
      </p:sp>
      <mc:AlternateContent xmlns:mc="http://schemas.openxmlformats.org/markup-compatibility/2006" xmlns:p14="http://schemas.microsoft.com/office/powerpoint/2010/main">
        <mc:Choice Requires="p14">
          <p:contentPart p14:bwMode="auto" r:id="rId12">
            <p14:nvContentPartPr>
              <p14:cNvPr id="6" name="Ink 19">
                <a:extLst>
                  <a:ext uri="{FF2B5EF4-FFF2-40B4-BE49-F238E27FC236}">
                    <a16:creationId xmlns:a16="http://schemas.microsoft.com/office/drawing/2014/main" id="{1E0F8E76-6075-44E7-864F-29775FA29D2F}"/>
                  </a:ext>
                </a:extLst>
              </p14:cNvPr>
              <p14:cNvContentPartPr/>
              <p14:nvPr userDrawn="1"/>
            </p14:nvContentPartPr>
            <p14:xfrm>
              <a:off x="59419" y="99051"/>
              <a:ext cx="8997120" cy="4917240"/>
            </p14:xfrm>
          </p:contentPart>
        </mc:Choice>
        <mc:Fallback xmlns="">
          <p:pic>
            <p:nvPicPr>
              <p:cNvPr id="6" name="Ink 19">
                <a:extLst>
                  <a:ext uri="{FF2B5EF4-FFF2-40B4-BE49-F238E27FC236}">
                    <a16:creationId xmlns:a16="http://schemas.microsoft.com/office/drawing/2014/main" id="{1E0F8E76-6075-44E7-864F-29775FA29D2F}"/>
                  </a:ext>
                </a:extLst>
              </p:cNvPr>
              <p:cNvPicPr/>
              <p:nvPr/>
            </p:nvPicPr>
            <p:blipFill>
              <a:blip r:embed="rId13"/>
              <a:stretch>
                <a:fillRect/>
              </a:stretch>
            </p:blipFill>
            <p:spPr>
              <a:xfrm>
                <a:off x="43939" y="83572"/>
                <a:ext cx="9027720" cy="4947838"/>
              </a:xfrm>
              <a:prstGeom prst="rect">
                <a:avLst/>
              </a:prstGeom>
            </p:spPr>
          </p:pic>
        </mc:Fallback>
      </mc:AlternateContent>
      <p:sp>
        <p:nvSpPr>
          <p:cNvPr id="15" name="Footer Placeholder 1"/>
          <p:cNvSpPr>
            <a:spLocks noGrp="1"/>
          </p:cNvSpPr>
          <p:nvPr>
            <p:ph type="ftr" sz="quarter" idx="3"/>
          </p:nvPr>
        </p:nvSpPr>
        <p:spPr>
          <a:xfrm>
            <a:off x="1080000" y="4902889"/>
            <a:ext cx="1466230" cy="107722"/>
          </a:xfrm>
          <a:prstGeom prst="rect">
            <a:avLst/>
          </a:prstGeom>
          <a:solidFill>
            <a:schemeClr val="bg1"/>
          </a:solidFill>
        </p:spPr>
        <p:txBody>
          <a:bodyPr vert="horz" wrap="none" lIns="0" tIns="0" rIns="36000" bIns="0" rtlCol="0" anchor="ctr" anchorCtr="0">
            <a:spAutoFit/>
          </a:bodyPr>
          <a:lstStyle>
            <a:lvl1pPr algn="l" fontAlgn="auto">
              <a:lnSpc>
                <a:spcPct val="100000"/>
              </a:lnSpc>
              <a:spcBef>
                <a:spcPts val="0"/>
              </a:spcBef>
              <a:spcAft>
                <a:spcPts val="0"/>
              </a:spcAft>
              <a:defRPr sz="700">
                <a:solidFill>
                  <a:srgbClr val="7F7F7F"/>
                </a:solidFill>
                <a:latin typeface="Arial" panose="020B0604020202020204" pitchFamily="34" charset="0"/>
                <a:ea typeface="+mn-ea"/>
                <a:cs typeface="Arial" panose="020B0604020202020204" pitchFamily="34" charset="0"/>
              </a:defRPr>
            </a:lvl1pPr>
          </a:lstStyle>
          <a:p>
            <a:pPr>
              <a:defRPr/>
            </a:pPr>
            <a:r>
              <a:rPr lang="en-GB"/>
              <a:t>Copyright © 2019 The LEGO Group</a:t>
            </a:r>
            <a:endParaRPr lang="en-US"/>
          </a:p>
        </p:txBody>
      </p:sp>
    </p:spTree>
    <p:extLst>
      <p:ext uri="{BB962C8B-B14F-4D97-AF65-F5344CB8AC3E}">
        <p14:creationId xmlns:p14="http://schemas.microsoft.com/office/powerpoint/2010/main" val="4192139028"/>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0" fontAlgn="base" hangingPunct="0">
        <a:spcBef>
          <a:spcPct val="0"/>
        </a:spcBef>
        <a:spcAft>
          <a:spcPct val="0"/>
        </a:spcAft>
        <a:defRPr sz="2000" b="1" kern="1200">
          <a:solidFill>
            <a:schemeClr val="tx1"/>
          </a:solidFill>
          <a:latin typeface="Arial" panose="020B0604020202020204" pitchFamily="34" charset="0"/>
          <a:ea typeface="ＭＳ Ｐゴシック" charset="0"/>
          <a:cs typeface="Arial" panose="020B0604020202020204" pitchFamily="34" charset="0"/>
        </a:defRPr>
      </a:lvl1pPr>
      <a:lvl2pPr algn="l" defTabSz="457200" rtl="0" eaLnBrk="0" fontAlgn="base" hangingPunct="0">
        <a:spcBef>
          <a:spcPct val="0"/>
        </a:spcBef>
        <a:spcAft>
          <a:spcPct val="0"/>
        </a:spcAft>
        <a:defRPr sz="2000" b="1">
          <a:solidFill>
            <a:schemeClr val="tx1"/>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000" b="1">
          <a:solidFill>
            <a:schemeClr val="tx1"/>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000" b="1">
          <a:solidFill>
            <a:schemeClr val="tx1"/>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000" b="1">
          <a:solidFill>
            <a:schemeClr val="tx1"/>
          </a:solidFill>
          <a:latin typeface="Verdana" charset="0"/>
          <a:ea typeface="ＭＳ Ｐゴシック" charset="0"/>
          <a:cs typeface="ＭＳ Ｐゴシック" charset="0"/>
        </a:defRPr>
      </a:lvl5pPr>
      <a:lvl6pPr marL="457200" algn="l" defTabSz="457200" rtl="0" fontAlgn="base">
        <a:spcBef>
          <a:spcPct val="0"/>
        </a:spcBef>
        <a:spcAft>
          <a:spcPct val="0"/>
        </a:spcAft>
        <a:defRPr sz="2000" b="1">
          <a:solidFill>
            <a:schemeClr val="tx1"/>
          </a:solidFill>
          <a:latin typeface="Verdana" charset="0"/>
          <a:ea typeface="ＭＳ Ｐゴシック" charset="0"/>
          <a:cs typeface="ＭＳ Ｐゴシック" charset="0"/>
        </a:defRPr>
      </a:lvl6pPr>
      <a:lvl7pPr marL="914400" algn="l" defTabSz="457200" rtl="0" fontAlgn="base">
        <a:spcBef>
          <a:spcPct val="0"/>
        </a:spcBef>
        <a:spcAft>
          <a:spcPct val="0"/>
        </a:spcAft>
        <a:defRPr sz="2000" b="1">
          <a:solidFill>
            <a:schemeClr val="tx1"/>
          </a:solidFill>
          <a:latin typeface="Verdana" charset="0"/>
          <a:ea typeface="ＭＳ Ｐゴシック" charset="0"/>
          <a:cs typeface="ＭＳ Ｐゴシック" charset="0"/>
        </a:defRPr>
      </a:lvl7pPr>
      <a:lvl8pPr marL="1371600" algn="l" defTabSz="457200" rtl="0" fontAlgn="base">
        <a:spcBef>
          <a:spcPct val="0"/>
        </a:spcBef>
        <a:spcAft>
          <a:spcPct val="0"/>
        </a:spcAft>
        <a:defRPr sz="2000" b="1">
          <a:solidFill>
            <a:schemeClr val="tx1"/>
          </a:solidFill>
          <a:latin typeface="Verdana" charset="0"/>
          <a:ea typeface="ＭＳ Ｐゴシック" charset="0"/>
          <a:cs typeface="ＭＳ Ｐゴシック" charset="0"/>
        </a:defRPr>
      </a:lvl8pPr>
      <a:lvl9pPr marL="1828800" algn="l" defTabSz="457200" rtl="0" fontAlgn="base">
        <a:spcBef>
          <a:spcPct val="0"/>
        </a:spcBef>
        <a:spcAft>
          <a:spcPct val="0"/>
        </a:spcAft>
        <a:defRPr sz="2000" b="1">
          <a:solidFill>
            <a:schemeClr val="tx1"/>
          </a:solidFill>
          <a:latin typeface="Verdana" charset="0"/>
          <a:ea typeface="ＭＳ Ｐゴシック" charset="0"/>
          <a:cs typeface="ＭＳ Ｐゴシック" charset="0"/>
        </a:defRPr>
      </a:lvl9pPr>
    </p:titleStyle>
    <p:bodyStyle>
      <a:lvl1pPr marL="179388" indent="-179388" algn="l" defTabSz="457200" rtl="0" eaLnBrk="0" fontAlgn="base" hangingPunct="0">
        <a:lnSpc>
          <a:spcPct val="110000"/>
        </a:lnSpc>
        <a:spcBef>
          <a:spcPts val="600"/>
        </a:spcBef>
        <a:spcAft>
          <a:spcPct val="0"/>
        </a:spcAft>
        <a:buClr>
          <a:schemeClr val="tx1"/>
        </a:buClr>
        <a:buSzPct val="100000"/>
        <a:buFont typeface="Arial" charset="0"/>
        <a:buChar char="•"/>
        <a:defRPr sz="1400" kern="1200">
          <a:solidFill>
            <a:schemeClr val="tx1"/>
          </a:solidFill>
          <a:latin typeface="Arial" panose="020B0604020202020204" pitchFamily="34" charset="0"/>
          <a:ea typeface="ＭＳ Ｐゴシック" charset="0"/>
          <a:cs typeface="Arial" panose="020B0604020202020204" pitchFamily="34" charset="0"/>
        </a:defRPr>
      </a:lvl1pPr>
      <a:lvl2pPr marL="358775" indent="-179388" algn="l" defTabSz="457200" rtl="0" eaLnBrk="0" fontAlgn="base" hangingPunct="0">
        <a:lnSpc>
          <a:spcPct val="110000"/>
        </a:lnSpc>
        <a:spcBef>
          <a:spcPts val="600"/>
        </a:spcBef>
        <a:spcAft>
          <a:spcPct val="0"/>
        </a:spcAft>
        <a:buClr>
          <a:schemeClr val="tx1"/>
        </a:buClr>
        <a:buSzPct val="100000"/>
        <a:buFont typeface="Arial" charset="0"/>
        <a:buChar char="•"/>
        <a:defRPr sz="1400" kern="1200">
          <a:solidFill>
            <a:schemeClr val="tx1"/>
          </a:solidFill>
          <a:latin typeface="Arial" panose="020B0604020202020204" pitchFamily="34" charset="0"/>
          <a:ea typeface="ＭＳ Ｐゴシック" charset="0"/>
          <a:cs typeface="Arial" panose="020B0604020202020204" pitchFamily="34" charset="0"/>
        </a:defRPr>
      </a:lvl2pPr>
      <a:lvl3pPr marL="539750" indent="-179388" algn="l" defTabSz="457200" rtl="0" eaLnBrk="0" fontAlgn="base" hangingPunct="0">
        <a:lnSpc>
          <a:spcPct val="110000"/>
        </a:lnSpc>
        <a:spcBef>
          <a:spcPts val="600"/>
        </a:spcBef>
        <a:spcAft>
          <a:spcPct val="0"/>
        </a:spcAft>
        <a:buClr>
          <a:schemeClr val="tx1"/>
        </a:buClr>
        <a:buSzPct val="100000"/>
        <a:buFont typeface="Arial" charset="0"/>
        <a:buChar char="•"/>
        <a:defRPr sz="1400" kern="1200">
          <a:solidFill>
            <a:schemeClr val="tx1"/>
          </a:solidFill>
          <a:latin typeface="Arial" panose="020B0604020202020204" pitchFamily="34" charset="0"/>
          <a:ea typeface="ＭＳ Ｐゴシック" charset="0"/>
          <a:cs typeface="Arial" panose="020B0604020202020204" pitchFamily="34" charset="0"/>
        </a:defRPr>
      </a:lvl3pPr>
      <a:lvl4pPr marL="719138" indent="-179388" algn="l" defTabSz="457200" rtl="0" eaLnBrk="0" fontAlgn="base" hangingPunct="0">
        <a:lnSpc>
          <a:spcPct val="110000"/>
        </a:lnSpc>
        <a:spcBef>
          <a:spcPts val="600"/>
        </a:spcBef>
        <a:spcAft>
          <a:spcPct val="0"/>
        </a:spcAft>
        <a:buClr>
          <a:schemeClr val="tx1"/>
        </a:buClr>
        <a:buSzPct val="100000"/>
        <a:buFont typeface="Arial" charset="0"/>
        <a:buChar char="•"/>
        <a:defRPr sz="1400" kern="1200">
          <a:solidFill>
            <a:schemeClr val="tx1"/>
          </a:solidFill>
          <a:latin typeface="Arial" panose="020B0604020202020204" pitchFamily="34" charset="0"/>
          <a:ea typeface="ＭＳ Ｐゴシック" charset="0"/>
          <a:cs typeface="Arial" panose="020B0604020202020204" pitchFamily="34" charset="0"/>
        </a:defRPr>
      </a:lvl4pPr>
      <a:lvl5pPr marL="898525" indent="-179388" algn="l" defTabSz="457200" rtl="0" eaLnBrk="0" fontAlgn="base" hangingPunct="0">
        <a:lnSpc>
          <a:spcPct val="110000"/>
        </a:lnSpc>
        <a:spcBef>
          <a:spcPts val="600"/>
        </a:spcBef>
        <a:spcAft>
          <a:spcPct val="0"/>
        </a:spcAft>
        <a:buClr>
          <a:schemeClr val="tx1"/>
        </a:buClr>
        <a:buSzPct val="100000"/>
        <a:buFont typeface="Arial" charset="0"/>
        <a:buChar char="•"/>
        <a:defRPr sz="1400" kern="1200">
          <a:solidFill>
            <a:schemeClr val="tx1"/>
          </a:solidFill>
          <a:latin typeface="Arial" panose="020B0604020202020204" pitchFamily="34" charset="0"/>
          <a:ea typeface="ＭＳ Ｐゴシック" charset="0"/>
          <a:cs typeface="Arial" panose="020B0604020202020204" pitchFamily="34" charset="0"/>
        </a:defRPr>
      </a:lvl5pPr>
      <a:lvl6pPr marL="1080000" indent="-180000" algn="l" defTabSz="457200" rtl="0" eaLnBrk="1" latinLnBrk="0" hangingPunct="1">
        <a:lnSpc>
          <a:spcPct val="110000"/>
        </a:lnSpc>
        <a:spcBef>
          <a:spcPts val="600"/>
        </a:spcBef>
        <a:spcAft>
          <a:spcPts val="0"/>
        </a:spcAft>
        <a:buClr>
          <a:schemeClr val="tx1"/>
        </a:buClr>
        <a:buFont typeface="Arial"/>
        <a:buChar char="•"/>
        <a:defRPr sz="1400" kern="1200">
          <a:solidFill>
            <a:schemeClr val="tx1"/>
          </a:solidFill>
          <a:latin typeface="Arial" panose="020B0604020202020204" pitchFamily="34" charset="0"/>
          <a:ea typeface="+mn-ea"/>
          <a:cs typeface="Arial" panose="020B0604020202020204" pitchFamily="34" charset="0"/>
        </a:defRPr>
      </a:lvl6pPr>
      <a:lvl7pPr marL="1260000" indent="-180000" algn="l" defTabSz="457200" rtl="0" eaLnBrk="1" latinLnBrk="0" hangingPunct="1">
        <a:lnSpc>
          <a:spcPct val="110000"/>
        </a:lnSpc>
        <a:spcBef>
          <a:spcPts val="600"/>
        </a:spcBef>
        <a:spcAft>
          <a:spcPts val="0"/>
        </a:spcAft>
        <a:buClr>
          <a:schemeClr val="tx1"/>
        </a:buClr>
        <a:buFont typeface="Arial"/>
        <a:buChar char="•"/>
        <a:defRPr sz="1400" kern="1200">
          <a:solidFill>
            <a:schemeClr val="tx1"/>
          </a:solidFill>
          <a:latin typeface="Arial" panose="020B0604020202020204" pitchFamily="34" charset="0"/>
          <a:ea typeface="+mn-ea"/>
          <a:cs typeface="Arial" panose="020B0604020202020204" pitchFamily="34" charset="0"/>
        </a:defRPr>
      </a:lvl7pPr>
      <a:lvl8pPr marL="1440000" indent="-180000" algn="l" defTabSz="457200" rtl="0" eaLnBrk="1" latinLnBrk="0" hangingPunct="1">
        <a:lnSpc>
          <a:spcPct val="110000"/>
        </a:lnSpc>
        <a:spcBef>
          <a:spcPts val="600"/>
        </a:spcBef>
        <a:spcAft>
          <a:spcPts val="0"/>
        </a:spcAft>
        <a:buClr>
          <a:schemeClr val="tx1"/>
        </a:buClr>
        <a:buFont typeface="Arial"/>
        <a:buChar char="•"/>
        <a:defRPr sz="1400" kern="1200" baseline="0">
          <a:solidFill>
            <a:schemeClr val="tx1"/>
          </a:solidFill>
          <a:latin typeface="Arial" panose="020B0604020202020204" pitchFamily="34" charset="0"/>
          <a:ea typeface="+mn-ea"/>
          <a:cs typeface="Arial" panose="020B0604020202020204" pitchFamily="34" charset="0"/>
        </a:defRPr>
      </a:lvl8pPr>
      <a:lvl9pPr marL="1620000" indent="-180000" algn="l" defTabSz="457200" rtl="0" eaLnBrk="1" latinLnBrk="0" hangingPunct="1">
        <a:lnSpc>
          <a:spcPct val="110000"/>
        </a:lnSpc>
        <a:spcBef>
          <a:spcPts val="600"/>
        </a:spcBef>
        <a:spcAft>
          <a:spcPts val="0"/>
        </a:spcAft>
        <a:buClr>
          <a:schemeClr val="tx1"/>
        </a:buClr>
        <a:buFont typeface="Arial"/>
        <a:buChar char="•"/>
        <a:defRPr sz="1400" kern="1200" baseline="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nvPr>
        </p:nvGraphicFramePr>
        <p:xfrm>
          <a:off x="0" y="1"/>
          <a:ext cx="161984" cy="121481"/>
        </p:xfrm>
        <a:graphic>
          <a:graphicData uri="http://schemas.openxmlformats.org/presentationml/2006/ole">
            <mc:AlternateContent xmlns:mc="http://schemas.openxmlformats.org/markup-compatibility/2006">
              <mc:Choice xmlns:v="urn:schemas-microsoft-com:vml" Requires="v">
                <p:oleObj name="think-cell Slide" r:id="rId32" imgW="270" imgH="270" progId="TCLayout.ActiveDocument.1">
                  <p:embed/>
                </p:oleObj>
              </mc:Choice>
              <mc:Fallback>
                <p:oleObj name="think-cell Slide" r:id="rId32" imgW="270" imgH="270" progId="TCLayout.ActiveDocument.1">
                  <p:embed/>
                  <p:pic>
                    <p:nvPicPr>
                      <p:cNvPr id="2" name="Object 1" hidden="1"/>
                      <p:cNvPicPr/>
                      <p:nvPr/>
                    </p:nvPicPr>
                    <p:blipFill>
                      <a:blip r:embed="rId33"/>
                      <a:stretch>
                        <a:fillRect/>
                      </a:stretch>
                    </p:blipFill>
                    <p:spPr>
                      <a:xfrm>
                        <a:off x="0" y="1"/>
                        <a:ext cx="161984" cy="121481"/>
                      </a:xfrm>
                      <a:prstGeom prst="rect">
                        <a:avLst/>
                      </a:prstGeom>
                    </p:spPr>
                  </p:pic>
                </p:oleObj>
              </mc:Fallback>
            </mc:AlternateContent>
          </a:graphicData>
        </a:graphic>
      </p:graphicFrame>
      <p:sp>
        <p:nvSpPr>
          <p:cNvPr id="19" name="Title Placeholder 2"/>
          <p:cNvSpPr>
            <a:spLocks noGrp="1" noChangeArrowheads="1"/>
          </p:cNvSpPr>
          <p:nvPr>
            <p:ph type="title"/>
          </p:nvPr>
        </p:nvSpPr>
        <p:spPr bwMode="auto">
          <a:xfrm>
            <a:off x="277814" y="176877"/>
            <a:ext cx="81268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77813" y="26945"/>
            <a:ext cx="48410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baseline="0" noProof="0">
                <a:solidFill>
                  <a:srgbClr val="808080"/>
                </a:solidFill>
                <a:latin typeface="+mn-lt"/>
                <a:ea typeface="+mn-ea"/>
              </a:rPr>
              <a:t>TRACKER</a:t>
            </a:r>
          </a:p>
        </p:txBody>
      </p:sp>
      <p:sp>
        <p:nvSpPr>
          <p:cNvPr id="11" name="3. Unit of measure" hidden="1"/>
          <p:cNvSpPr txBox="1">
            <a:spLocks noChangeArrowheads="1"/>
          </p:cNvSpPr>
          <p:nvPr/>
        </p:nvSpPr>
        <p:spPr bwMode="auto">
          <a:xfrm>
            <a:off x="277814" y="511474"/>
            <a:ext cx="81268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400" baseline="0" noProof="0">
                <a:solidFill>
                  <a:srgbClr val="808080"/>
                </a:solidFill>
                <a:latin typeface="+mn-lt"/>
              </a:rPr>
              <a:t>Subtitle</a:t>
            </a:r>
          </a:p>
        </p:txBody>
      </p:sp>
      <p:grpSp>
        <p:nvGrpSpPr>
          <p:cNvPr id="15" name="ACET" hidden="1"/>
          <p:cNvGrpSpPr>
            <a:grpSpLocks/>
          </p:cNvGrpSpPr>
          <p:nvPr/>
        </p:nvGrpSpPr>
        <p:grpSpPr bwMode="auto">
          <a:xfrm>
            <a:off x="1482155" y="1308982"/>
            <a:ext cx="4389768" cy="449479"/>
            <a:chOff x="915" y="660"/>
            <a:chExt cx="2686" cy="37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660"/>
              <a:ext cx="2686" cy="37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400" b="1" baseline="0" noProof="0">
                  <a:latin typeface="+mn-lt"/>
                  <a:ea typeface="+mn-ea"/>
                </a:rPr>
                <a:t>Title</a:t>
              </a:r>
            </a:p>
            <a:p>
              <a:r>
                <a:rPr lang="en-US" sz="1400" baseline="0" noProof="0">
                  <a:solidFill>
                    <a:srgbClr val="808080"/>
                  </a:solidFill>
                  <a:latin typeface="+mn-lt"/>
                  <a:ea typeface="+mn-ea"/>
                </a:rPr>
                <a:t>Unit of measure</a:t>
              </a:r>
            </a:p>
          </p:txBody>
        </p:sp>
      </p:grpSp>
      <p:sp>
        <p:nvSpPr>
          <p:cNvPr id="25" name="4. Footnote" hidden="1"/>
          <p:cNvSpPr txBox="1">
            <a:spLocks noChangeArrowheads="1"/>
          </p:cNvSpPr>
          <p:nvPr/>
        </p:nvSpPr>
        <p:spPr bwMode="auto">
          <a:xfrm>
            <a:off x="277814" y="4627828"/>
            <a:ext cx="86693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3188" indent="-103188">
              <a:defRPr/>
            </a:pPr>
            <a:r>
              <a:rPr lang="en-US" sz="800" baseline="0" noProof="0">
                <a:latin typeface="+mn-lt"/>
              </a:rPr>
              <a:t>1 Footnote</a:t>
            </a:r>
          </a:p>
        </p:txBody>
      </p:sp>
      <p:sp>
        <p:nvSpPr>
          <p:cNvPr id="26" name="5. Source" hidden="1"/>
          <p:cNvSpPr>
            <a:spLocks noChangeArrowheads="1"/>
          </p:cNvSpPr>
          <p:nvPr/>
        </p:nvSpPr>
        <p:spPr bwMode="auto">
          <a:xfrm>
            <a:off x="277814" y="4795491"/>
            <a:ext cx="86693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38150" indent="-438150" defTabSz="671496">
              <a:tabLst>
                <a:tab pos="436563" algn="l"/>
                <a:tab pos="476250" algn="l"/>
              </a:tabLst>
            </a:pPr>
            <a:r>
              <a:rPr lang="en-US" sz="800" baseline="0" noProof="0">
                <a:solidFill>
                  <a:schemeClr val="tx1"/>
                </a:solidFill>
                <a:latin typeface="+mn-lt"/>
              </a:rPr>
              <a:t>Source: Source</a:t>
            </a:r>
          </a:p>
        </p:txBody>
      </p:sp>
      <p:grpSp>
        <p:nvGrpSpPr>
          <p:cNvPr id="45" name="Sticker" hidden="1"/>
          <p:cNvGrpSpPr/>
          <p:nvPr/>
        </p:nvGrpSpPr>
        <p:grpSpPr bwMode="auto">
          <a:xfrm>
            <a:off x="8207722" y="571201"/>
            <a:ext cx="739433" cy="150811"/>
            <a:chOff x="8001343" y="285750"/>
            <a:chExt cx="739432" cy="201082"/>
          </a:xfrm>
        </p:grpSpPr>
        <p:sp>
          <p:nvSpPr>
            <p:cNvPr id="46" name="StickerRectangle"/>
            <p:cNvSpPr>
              <a:spLocks noChangeArrowheads="1"/>
            </p:cNvSpPr>
            <p:nvPr/>
          </p:nvSpPr>
          <p:spPr bwMode="auto">
            <a:xfrm>
              <a:off x="8001343" y="285750"/>
              <a:ext cx="739432" cy="20108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671496">
                <a:buClr>
                  <a:schemeClr val="tx2"/>
                </a:buClr>
              </a:pPr>
              <a:r>
                <a:rPr lang="en-US" sz="800">
                  <a:solidFill>
                    <a:srgbClr val="808080"/>
                  </a:solidFill>
                  <a:latin typeface="+mn-lt"/>
                </a:rPr>
                <a:t>PRELIMINARY</a:t>
              </a:r>
            </a:p>
          </p:txBody>
        </p:sp>
        <p:cxnSp>
          <p:nvCxnSpPr>
            <p:cNvPr id="47" name="AutoShape 31"/>
            <p:cNvCxnSpPr>
              <a:cxnSpLocks noChangeShapeType="1"/>
              <a:stCxn id="46" idx="2"/>
              <a:endCxn id="46" idx="4"/>
            </p:cNvCxnSpPr>
            <p:nvPr/>
          </p:nvCxnSpPr>
          <p:spPr bwMode="auto">
            <a:xfrm>
              <a:off x="8001343" y="285750"/>
              <a:ext cx="0" cy="20108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8" name="AutoShape 32"/>
            <p:cNvCxnSpPr>
              <a:cxnSpLocks noChangeShapeType="1"/>
              <a:stCxn id="46" idx="4"/>
              <a:endCxn id="46" idx="6"/>
            </p:cNvCxnSpPr>
            <p:nvPr/>
          </p:nvCxnSpPr>
          <p:spPr bwMode="auto">
            <a:xfrm>
              <a:off x="8001343" y="486832"/>
              <a:ext cx="73943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71" name="LegendBoxes" hidden="1"/>
          <p:cNvGrpSpPr>
            <a:grpSpLocks/>
          </p:cNvGrpSpPr>
          <p:nvPr/>
        </p:nvGrpSpPr>
        <p:grpSpPr bwMode="auto">
          <a:xfrm>
            <a:off x="8288738" y="571201"/>
            <a:ext cx="658417" cy="763191"/>
            <a:chOff x="4936" y="176"/>
            <a:chExt cx="553" cy="641"/>
          </a:xfrm>
        </p:grpSpPr>
        <p:sp>
          <p:nvSpPr>
            <p:cNvPr id="72" name="Legend1"/>
            <p:cNvSpPr>
              <a:spLocks noChangeArrowheads="1"/>
            </p:cNvSpPr>
            <p:nvPr/>
          </p:nvSpPr>
          <p:spPr bwMode="auto">
            <a:xfrm>
              <a:off x="5096" y="176"/>
              <a:ext cx="393"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496">
                <a:buClr>
                  <a:schemeClr val="tx2"/>
                </a:buClr>
              </a:pPr>
              <a:r>
                <a:rPr lang="en-US" sz="1000">
                  <a:latin typeface="+mn-lt"/>
                </a:rPr>
                <a:t>Legend</a:t>
              </a:r>
            </a:p>
          </p:txBody>
        </p:sp>
        <p:sp>
          <p:nvSpPr>
            <p:cNvPr id="7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a:latin typeface="+mn-lt"/>
              </a:endParaRPr>
            </a:p>
          </p:txBody>
        </p:sp>
        <p:sp>
          <p:nvSpPr>
            <p:cNvPr id="74" name="Legend2"/>
            <p:cNvSpPr>
              <a:spLocks noChangeArrowheads="1"/>
            </p:cNvSpPr>
            <p:nvPr/>
          </p:nvSpPr>
          <p:spPr bwMode="auto">
            <a:xfrm>
              <a:off x="5096" y="346"/>
              <a:ext cx="393"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496">
                <a:buClr>
                  <a:schemeClr val="tx2"/>
                </a:buClr>
              </a:pPr>
              <a:r>
                <a:rPr lang="en-US" sz="1000">
                  <a:latin typeface="+mn-lt"/>
                </a:rPr>
                <a:t>Legend</a:t>
              </a:r>
            </a:p>
          </p:txBody>
        </p:sp>
        <p:sp>
          <p:nvSpPr>
            <p:cNvPr id="7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a:latin typeface="+mn-lt"/>
              </a:endParaRPr>
            </a:p>
          </p:txBody>
        </p:sp>
        <p:sp>
          <p:nvSpPr>
            <p:cNvPr id="76" name="Legend3"/>
            <p:cNvSpPr>
              <a:spLocks noChangeArrowheads="1"/>
            </p:cNvSpPr>
            <p:nvPr/>
          </p:nvSpPr>
          <p:spPr bwMode="auto">
            <a:xfrm>
              <a:off x="5096" y="517"/>
              <a:ext cx="393"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496">
                <a:buClr>
                  <a:schemeClr val="tx2"/>
                </a:buClr>
              </a:pPr>
              <a:r>
                <a:rPr lang="en-US" sz="1000">
                  <a:latin typeface="+mn-lt"/>
                </a:rPr>
                <a:t>Legend</a:t>
              </a:r>
            </a:p>
          </p:txBody>
        </p:sp>
        <p:sp>
          <p:nvSpPr>
            <p:cNvPr id="7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a:latin typeface="+mn-lt"/>
              </a:endParaRPr>
            </a:p>
          </p:txBody>
        </p:sp>
        <p:sp>
          <p:nvSpPr>
            <p:cNvPr id="78" name="Legend4"/>
            <p:cNvSpPr>
              <a:spLocks noChangeArrowheads="1"/>
            </p:cNvSpPr>
            <p:nvPr/>
          </p:nvSpPr>
          <p:spPr bwMode="auto">
            <a:xfrm>
              <a:off x="5096" y="688"/>
              <a:ext cx="393"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496">
                <a:buClr>
                  <a:schemeClr val="tx2"/>
                </a:buClr>
              </a:pPr>
              <a:r>
                <a:rPr lang="en-US" sz="1000">
                  <a:latin typeface="+mn-lt"/>
                </a:rPr>
                <a:t>Legend</a:t>
              </a:r>
            </a:p>
          </p:txBody>
        </p:sp>
        <p:sp>
          <p:nvSpPr>
            <p:cNvPr id="7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a:latin typeface="+mn-lt"/>
              </a:endParaRPr>
            </a:p>
          </p:txBody>
        </p:sp>
      </p:grpSp>
      <p:grpSp>
        <p:nvGrpSpPr>
          <p:cNvPr id="80" name="LegendLines" hidden="1"/>
          <p:cNvGrpSpPr>
            <a:grpSpLocks/>
          </p:cNvGrpSpPr>
          <p:nvPr/>
        </p:nvGrpSpPr>
        <p:grpSpPr bwMode="auto">
          <a:xfrm>
            <a:off x="8057758" y="571200"/>
            <a:ext cx="889397" cy="563166"/>
            <a:chOff x="4750" y="176"/>
            <a:chExt cx="747" cy="473"/>
          </a:xfrm>
        </p:grpSpPr>
        <p:sp>
          <p:nvSpPr>
            <p:cNvPr id="8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00">
                <a:latin typeface="+mn-lt"/>
              </a:endParaRPr>
            </a:p>
          </p:txBody>
        </p:sp>
        <p:sp>
          <p:nvSpPr>
            <p:cNvPr id="8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00">
                <a:latin typeface="+mn-lt"/>
              </a:endParaRPr>
            </a:p>
          </p:txBody>
        </p:sp>
        <p:sp>
          <p:nvSpPr>
            <p:cNvPr id="8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00">
                <a:latin typeface="+mn-lt"/>
              </a:endParaRPr>
            </a:p>
          </p:txBody>
        </p:sp>
        <p:sp>
          <p:nvSpPr>
            <p:cNvPr id="84" name="Legend1"/>
            <p:cNvSpPr>
              <a:spLocks noChangeArrowheads="1"/>
            </p:cNvSpPr>
            <p:nvPr/>
          </p:nvSpPr>
          <p:spPr bwMode="auto">
            <a:xfrm>
              <a:off x="5104" y="176"/>
              <a:ext cx="393"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496">
                <a:buClr>
                  <a:schemeClr val="tx2"/>
                </a:buClr>
              </a:pPr>
              <a:r>
                <a:rPr lang="en-US" sz="1000">
                  <a:latin typeface="+mn-lt"/>
                </a:rPr>
                <a:t>Legend</a:t>
              </a:r>
            </a:p>
          </p:txBody>
        </p:sp>
        <p:sp>
          <p:nvSpPr>
            <p:cNvPr id="85" name="Legend2"/>
            <p:cNvSpPr>
              <a:spLocks noChangeArrowheads="1"/>
            </p:cNvSpPr>
            <p:nvPr/>
          </p:nvSpPr>
          <p:spPr bwMode="auto">
            <a:xfrm>
              <a:off x="5104" y="344"/>
              <a:ext cx="393"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496">
                <a:buClr>
                  <a:schemeClr val="tx2"/>
                </a:buClr>
              </a:pPr>
              <a:r>
                <a:rPr lang="en-US" sz="1000">
                  <a:latin typeface="+mn-lt"/>
                </a:rPr>
                <a:t>Legend</a:t>
              </a:r>
            </a:p>
          </p:txBody>
        </p:sp>
        <p:sp>
          <p:nvSpPr>
            <p:cNvPr id="86" name="Legend3"/>
            <p:cNvSpPr>
              <a:spLocks noChangeArrowheads="1"/>
            </p:cNvSpPr>
            <p:nvPr/>
          </p:nvSpPr>
          <p:spPr bwMode="auto">
            <a:xfrm>
              <a:off x="5104" y="520"/>
              <a:ext cx="393"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496">
                <a:buClr>
                  <a:schemeClr val="tx2"/>
                </a:buClr>
              </a:pPr>
              <a:r>
                <a:rPr lang="en-US" sz="1000">
                  <a:latin typeface="+mn-lt"/>
                </a:rPr>
                <a:t>Legend</a:t>
              </a:r>
            </a:p>
          </p:txBody>
        </p:sp>
      </p:grpSp>
      <p:grpSp>
        <p:nvGrpSpPr>
          <p:cNvPr id="57" name="LegendMoons" hidden="1"/>
          <p:cNvGrpSpPr/>
          <p:nvPr/>
        </p:nvGrpSpPr>
        <p:grpSpPr bwMode="auto">
          <a:xfrm>
            <a:off x="8238571" y="571200"/>
            <a:ext cx="591565" cy="979888"/>
            <a:chOff x="6655594" y="273840"/>
            <a:chExt cx="788752" cy="1306516"/>
          </a:xfrm>
        </p:grpSpPr>
        <p:grpSp>
          <p:nvGrpSpPr>
            <p:cNvPr id="58" name="MoonLegend1"/>
            <p:cNvGrpSpPr>
              <a:grpSpLocks noChangeAspect="1"/>
            </p:cNvGrpSpPr>
            <p:nvPr>
              <p:custDataLst>
                <p:tags r:id="rId17"/>
              </p:custDataLst>
            </p:nvPr>
          </p:nvGrpSpPr>
          <p:grpSpPr bwMode="auto">
            <a:xfrm>
              <a:off x="6655594" y="273840"/>
              <a:ext cx="209550" cy="209551"/>
              <a:chOff x="4533" y="183"/>
              <a:chExt cx="144" cy="144"/>
            </a:xfrm>
          </p:grpSpPr>
          <p:sp>
            <p:nvSpPr>
              <p:cNvPr id="115" name="Oval 38"/>
              <p:cNvSpPr>
                <a:spLocks noChangeAspect="1" noChangeArrowheads="1"/>
              </p:cNvSpPr>
              <p:nvPr>
                <p:custDataLst>
                  <p:tags r:id="rId30"/>
                </p:custDataLst>
              </p:nvPr>
            </p:nvSpPr>
            <p:spPr bwMode="auto">
              <a:xfrm>
                <a:off x="4533" y="183"/>
                <a:ext cx="144" cy="144"/>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ndParaRPr>
              </a:p>
            </p:txBody>
          </p:sp>
          <p:sp>
            <p:nvSpPr>
              <p:cNvPr id="116" name="Arc 39"/>
              <p:cNvSpPr>
                <a:spLocks noChangeAspect="1"/>
              </p:cNvSpPr>
              <p:nvPr>
                <p:custDataLst>
                  <p:tags r:id="rId31"/>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ndParaRPr>
              </a:p>
            </p:txBody>
          </p:sp>
        </p:grpSp>
        <p:grpSp>
          <p:nvGrpSpPr>
            <p:cNvPr id="59" name="MoonLegend2"/>
            <p:cNvGrpSpPr>
              <a:grpSpLocks noChangeAspect="1"/>
            </p:cNvGrpSpPr>
            <p:nvPr>
              <p:custDataLst>
                <p:tags r:id="rId18"/>
              </p:custDataLst>
            </p:nvPr>
          </p:nvGrpSpPr>
          <p:grpSpPr bwMode="auto">
            <a:xfrm>
              <a:off x="6655594" y="548081"/>
              <a:ext cx="209550" cy="209551"/>
              <a:chOff x="1694" y="2044"/>
              <a:chExt cx="160" cy="160"/>
            </a:xfrm>
          </p:grpSpPr>
          <p:sp>
            <p:nvSpPr>
              <p:cNvPr id="113" name="Oval 41"/>
              <p:cNvSpPr>
                <a:spLocks noChangeAspect="1" noChangeArrowheads="1"/>
              </p:cNvSpPr>
              <p:nvPr>
                <p:custDataLst>
                  <p:tags r:id="rId28"/>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ndParaRPr>
              </a:p>
            </p:txBody>
          </p:sp>
          <p:sp>
            <p:nvSpPr>
              <p:cNvPr id="114" name="Arc 42"/>
              <p:cNvSpPr>
                <a:spLocks noChangeAspect="1"/>
              </p:cNvSpPr>
              <p:nvPr>
                <p:custDataLst>
                  <p:tags r:id="rId29"/>
                </p:custDataLst>
              </p:nvPr>
            </p:nvSpPr>
            <p:spPr bwMode="auto">
              <a:xfrm>
                <a:off x="1694" y="2044"/>
                <a:ext cx="160" cy="160"/>
              </a:xfrm>
              <a:prstGeom prst="arc">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ndParaRPr>
              </a:p>
            </p:txBody>
          </p:sp>
        </p:grpSp>
        <p:grpSp>
          <p:nvGrpSpPr>
            <p:cNvPr id="61" name="MoonLegend4"/>
            <p:cNvGrpSpPr>
              <a:grpSpLocks noChangeAspect="1"/>
            </p:cNvGrpSpPr>
            <p:nvPr>
              <p:custDataLst>
                <p:tags r:id="rId19"/>
              </p:custDataLst>
            </p:nvPr>
          </p:nvGrpSpPr>
          <p:grpSpPr bwMode="auto">
            <a:xfrm>
              <a:off x="6655594" y="1096563"/>
              <a:ext cx="209550" cy="209551"/>
              <a:chOff x="4495" y="1198"/>
              <a:chExt cx="160" cy="160"/>
            </a:xfrm>
          </p:grpSpPr>
          <p:sp>
            <p:nvSpPr>
              <p:cNvPr id="111" name="Oval 47"/>
              <p:cNvSpPr>
                <a:spLocks noChangeAspect="1" noChangeArrowheads="1"/>
              </p:cNvSpPr>
              <p:nvPr>
                <p:custDataLst>
                  <p:tags r:id="rId26"/>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ndParaRPr>
              </a:p>
            </p:txBody>
          </p:sp>
          <p:sp>
            <p:nvSpPr>
              <p:cNvPr id="112" name="Arc 48"/>
              <p:cNvSpPr>
                <a:spLocks noChangeAspect="1"/>
              </p:cNvSpPr>
              <p:nvPr>
                <p:custDataLst>
                  <p:tags r:id="rId27"/>
                </p:custDataLst>
              </p:nvPr>
            </p:nvSpPr>
            <p:spPr bwMode="auto">
              <a:xfrm>
                <a:off x="4495" y="1198"/>
                <a:ext cx="160" cy="160"/>
              </a:xfrm>
              <a:prstGeom prst="arc">
                <a:avLst>
                  <a:gd name="adj1" fmla="val 16200000"/>
                  <a:gd name="adj2" fmla="val 108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ndParaRPr>
              </a:p>
            </p:txBody>
          </p:sp>
        </p:grpSp>
        <p:grpSp>
          <p:nvGrpSpPr>
            <p:cNvPr id="62" name="MoonLegend5"/>
            <p:cNvGrpSpPr>
              <a:grpSpLocks noChangeAspect="1"/>
            </p:cNvGrpSpPr>
            <p:nvPr>
              <p:custDataLst>
                <p:tags r:id="rId20"/>
              </p:custDataLst>
            </p:nvPr>
          </p:nvGrpSpPr>
          <p:grpSpPr bwMode="auto">
            <a:xfrm>
              <a:off x="6655594" y="1370805"/>
              <a:ext cx="209550" cy="209551"/>
              <a:chOff x="4495" y="1440"/>
              <a:chExt cx="160" cy="160"/>
            </a:xfrm>
          </p:grpSpPr>
          <p:sp>
            <p:nvSpPr>
              <p:cNvPr id="109" name="Oval 50"/>
              <p:cNvSpPr>
                <a:spLocks noChangeAspect="1" noChangeArrowheads="1"/>
              </p:cNvSpPr>
              <p:nvPr>
                <p:custDataLst>
                  <p:tags r:id="rId24"/>
                </p:custDataLst>
              </p:nvPr>
            </p:nvSpPr>
            <p:spPr bwMode="auto">
              <a:xfrm>
                <a:off x="4495" y="144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ndParaRPr>
              </a:p>
            </p:txBody>
          </p:sp>
          <p:sp>
            <p:nvSpPr>
              <p:cNvPr id="110" name="Oval 51"/>
              <p:cNvSpPr>
                <a:spLocks noChangeAspect="1" noChangeArrowheads="1"/>
              </p:cNvSpPr>
              <p:nvPr>
                <p:custDataLst>
                  <p:tags r:id="rId25"/>
                </p:custDataLst>
              </p:nvPr>
            </p:nvSpPr>
            <p:spPr bwMode="auto">
              <a:xfrm>
                <a:off x="4495" y="1440"/>
                <a:ext cx="160" cy="160"/>
              </a:xfrm>
              <a:prstGeom prst="arc">
                <a:avLst>
                  <a:gd name="adj1" fmla="val 16200000"/>
                  <a:gd name="adj2" fmla="val 162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ndParaRPr>
              </a:p>
            </p:txBody>
          </p:sp>
        </p:grpSp>
        <p:sp>
          <p:nvSpPr>
            <p:cNvPr id="63" name="Legend1"/>
            <p:cNvSpPr>
              <a:spLocks noChangeArrowheads="1"/>
            </p:cNvSpPr>
            <p:nvPr/>
          </p:nvSpPr>
          <p:spPr bwMode="auto">
            <a:xfrm>
              <a:off x="6976269" y="286540"/>
              <a:ext cx="46807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rPr>
                <a:t>Legend</a:t>
              </a:r>
            </a:p>
          </p:txBody>
        </p:sp>
        <p:sp>
          <p:nvSpPr>
            <p:cNvPr id="64" name="Legend2"/>
            <p:cNvSpPr>
              <a:spLocks noChangeArrowheads="1"/>
            </p:cNvSpPr>
            <p:nvPr/>
          </p:nvSpPr>
          <p:spPr bwMode="auto">
            <a:xfrm>
              <a:off x="6976269" y="561178"/>
              <a:ext cx="46807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rPr>
                <a:t>Legend</a:t>
              </a:r>
            </a:p>
          </p:txBody>
        </p:sp>
        <p:sp>
          <p:nvSpPr>
            <p:cNvPr id="65" name="Legend3"/>
            <p:cNvSpPr>
              <a:spLocks noChangeArrowheads="1"/>
            </p:cNvSpPr>
            <p:nvPr/>
          </p:nvSpPr>
          <p:spPr bwMode="auto">
            <a:xfrm>
              <a:off x="6976269" y="835817"/>
              <a:ext cx="46807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rPr>
                <a:t>Legend</a:t>
              </a:r>
            </a:p>
          </p:txBody>
        </p:sp>
        <p:sp>
          <p:nvSpPr>
            <p:cNvPr id="66" name="Legend4"/>
            <p:cNvSpPr>
              <a:spLocks noChangeArrowheads="1"/>
            </p:cNvSpPr>
            <p:nvPr/>
          </p:nvSpPr>
          <p:spPr bwMode="auto">
            <a:xfrm>
              <a:off x="6976269" y="1107280"/>
              <a:ext cx="46807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rPr>
                <a:t>Legend</a:t>
              </a:r>
            </a:p>
          </p:txBody>
        </p:sp>
        <p:sp>
          <p:nvSpPr>
            <p:cNvPr id="67" name="Legend5"/>
            <p:cNvSpPr>
              <a:spLocks noChangeArrowheads="1"/>
            </p:cNvSpPr>
            <p:nvPr/>
          </p:nvSpPr>
          <p:spPr bwMode="auto">
            <a:xfrm>
              <a:off x="6976269" y="1383505"/>
              <a:ext cx="46807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rPr>
                <a:t>Legend</a:t>
              </a:r>
            </a:p>
          </p:txBody>
        </p:sp>
        <p:grpSp>
          <p:nvGrpSpPr>
            <p:cNvPr id="68" name="MoonLegend3"/>
            <p:cNvGrpSpPr>
              <a:grpSpLocks noChangeAspect="1"/>
            </p:cNvGrpSpPr>
            <p:nvPr>
              <p:custDataLst>
                <p:tags r:id="rId21"/>
              </p:custDataLst>
            </p:nvPr>
          </p:nvGrpSpPr>
          <p:grpSpPr bwMode="auto">
            <a:xfrm>
              <a:off x="6655594" y="822322"/>
              <a:ext cx="209550" cy="209551"/>
              <a:chOff x="4495" y="1198"/>
              <a:chExt cx="160" cy="160"/>
            </a:xfrm>
          </p:grpSpPr>
          <p:sp>
            <p:nvSpPr>
              <p:cNvPr id="69" name="Oval 47"/>
              <p:cNvSpPr>
                <a:spLocks noChangeAspect="1" noChangeArrowheads="1"/>
              </p:cNvSpPr>
              <p:nvPr>
                <p:custDataLst>
                  <p:tags r:id="rId22"/>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ndParaRPr>
              </a:p>
            </p:txBody>
          </p:sp>
          <p:sp>
            <p:nvSpPr>
              <p:cNvPr id="108" name="Arc 48"/>
              <p:cNvSpPr>
                <a:spLocks noChangeAspect="1"/>
              </p:cNvSpPr>
              <p:nvPr>
                <p:custDataLst>
                  <p:tags r:id="rId23"/>
                </p:custDataLst>
              </p:nvPr>
            </p:nvSpPr>
            <p:spPr bwMode="auto">
              <a:xfrm>
                <a:off x="4495" y="1198"/>
                <a:ext cx="160" cy="160"/>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ndParaRPr>
              </a:p>
            </p:txBody>
          </p:sp>
        </p:grpSp>
      </p:grpSp>
      <p:grpSp>
        <p:nvGrpSpPr>
          <p:cNvPr id="117" name="Moon" hidden="1"/>
          <p:cNvGrpSpPr>
            <a:grpSpLocks noChangeAspect="1"/>
          </p:cNvGrpSpPr>
          <p:nvPr>
            <p:custDataLst>
              <p:tags r:id="rId8"/>
            </p:custDataLst>
          </p:nvPr>
        </p:nvGrpSpPr>
        <p:grpSpPr bwMode="auto">
          <a:xfrm>
            <a:off x="7192063" y="993065"/>
            <a:ext cx="254000" cy="254000"/>
            <a:chOff x="1600" y="1600"/>
            <a:chExt cx="160" cy="160"/>
          </a:xfrm>
        </p:grpSpPr>
        <p:sp>
          <p:nvSpPr>
            <p:cNvPr id="118" name="Oval 90"/>
            <p:cNvSpPr>
              <a:spLocks noChangeAspect="1" noChangeArrowheads="1"/>
            </p:cNvSpPr>
            <p:nvPr>
              <p:custDataLst>
                <p:tags r:id="rId15"/>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rc 91"/>
            <p:cNvSpPr>
              <a:spLocks noChangeAspect="1"/>
            </p:cNvSpPr>
            <p:nvPr>
              <p:custDataLst>
                <p:tags r:id="rId16"/>
              </p:custDataLst>
            </p:nvPr>
          </p:nvSpPr>
          <p:spPr bwMode="black">
            <a:xfrm>
              <a:off x="1600" y="1600"/>
              <a:ext cx="160" cy="160"/>
            </a:xfrm>
            <a:prstGeom prst="arc">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0" name="Rectangle" hidden="1"/>
          <p:cNvSpPr txBox="1">
            <a:spLocks/>
          </p:cNvSpPr>
          <p:nvPr/>
        </p:nvSpPr>
        <p:spPr>
          <a:xfrm>
            <a:off x="1430266" y="1838149"/>
            <a:ext cx="1524000" cy="152400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72009" rIns="72009" bIns="72009" numCol="1" anchor="t" anchorCtr="0" compatLnSpc="1">
            <a:prstTxWarp prst="textNoShape">
              <a:avLst/>
            </a:prstTxWarp>
            <a:noAutofit/>
          </a:bodyPr>
          <a:lstStyle>
            <a:lvl1pPr marL="0" lvl="0" indent="0" defTabSz="913526" eaLnBrk="1" latinLnBrk="0" hangingPunct="1">
              <a:buClr>
                <a:schemeClr val="tx2"/>
              </a:buClr>
              <a:defRPr baseline="0">
                <a:latin typeface="+mn-lt"/>
                <a:ea typeface="Arial Unicode MS" pitchFamily="34" charset="-128"/>
                <a:cs typeface="Arial Unicode MS" pitchFamily="34" charset="-128"/>
              </a:defRPr>
            </a:lvl1pPr>
            <a:lvl2pPr marL="197607" lvl="1" indent="-195987" defTabSz="913526" eaLnBrk="1" latinLnBrk="0" hangingPunct="1">
              <a:buClr>
                <a:schemeClr val="tx2"/>
              </a:buClr>
              <a:buSzPct val="125000"/>
              <a:buFont typeface="Arial" panose="020B0604020202020204" pitchFamily="34" charset="0"/>
              <a:buChar char="•"/>
              <a:defRPr baseline="0">
                <a:latin typeface="+mn-lt"/>
                <a:ea typeface="Arial Unicode MS" pitchFamily="34" charset="-128"/>
                <a:cs typeface="Arial Unicode MS" pitchFamily="34" charset="-128"/>
              </a:defRPr>
            </a:lvl2pPr>
            <a:lvl3pPr marL="466481" lvl="2" indent="-267255" defTabSz="913526" eaLnBrk="1" latinLnBrk="0"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26835" lvl="3" indent="-158733" defTabSz="913526" eaLnBrk="1" latinLnBrk="0" hangingPunct="1">
              <a:buClr>
                <a:schemeClr val="tx2"/>
              </a:buClr>
              <a:buSzPct val="100000"/>
              <a:buFont typeface="Arial" panose="020B0604020202020204" pitchFamily="34" charset="0"/>
              <a:buChar char="•"/>
              <a:defRPr baseline="0">
                <a:latin typeface="+mn-lt"/>
                <a:ea typeface="Arial Unicode MS" pitchFamily="34" charset="-128"/>
                <a:cs typeface="Arial Unicode MS" pitchFamily="34" charset="-128"/>
              </a:defRPr>
            </a:lvl4pPr>
            <a:lvl5pPr marL="765029" lvl="4" indent="-132818" defTabSz="913526" eaLnBrk="1" latinLnBrk="0"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buClr>
                <a:schemeClr val="bg1"/>
              </a:buClr>
            </a:pPr>
            <a:r>
              <a:rPr lang="en-US" b="0">
                <a:solidFill>
                  <a:schemeClr val="bg1"/>
                </a:solidFill>
              </a:rPr>
              <a:t>Text</a:t>
            </a:r>
          </a:p>
        </p:txBody>
      </p:sp>
      <p:grpSp>
        <p:nvGrpSpPr>
          <p:cNvPr id="121" name="Flow" hidden="1"/>
          <p:cNvGrpSpPr/>
          <p:nvPr>
            <p:custDataLst>
              <p:tags r:id="rId9"/>
            </p:custDataLst>
          </p:nvPr>
        </p:nvGrpSpPr>
        <p:grpSpPr>
          <a:xfrm>
            <a:off x="1366766" y="4486874"/>
            <a:ext cx="1828800" cy="914400"/>
            <a:chOff x="5905500" y="3124200"/>
            <a:chExt cx="1828800" cy="914400"/>
          </a:xfrm>
        </p:grpSpPr>
        <p:sp>
          <p:nvSpPr>
            <p:cNvPr id="122" name="Freeform 121"/>
            <p:cNvSpPr/>
            <p:nvPr>
              <p:custDataLst>
                <p:tags r:id="rId13"/>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bg1"/>
                </a:solidFill>
              </a:endParaRPr>
            </a:p>
          </p:txBody>
        </p:sp>
        <p:sp>
          <p:nvSpPr>
            <p:cNvPr id="123" name="TextBox 122"/>
            <p:cNvSpPr txBox="1"/>
            <p:nvPr>
              <p:custDataLst>
                <p:tags r:id="rId14"/>
              </p:custDataLst>
            </p:nvPr>
          </p:nvSpPr>
          <p:spPr>
            <a:xfrm>
              <a:off x="5969000" y="3187700"/>
              <a:ext cx="1524000" cy="787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13526" eaLnBrk="1" latinLnBrk="0" hangingPunct="1">
                <a:buClr>
                  <a:schemeClr val="tx2"/>
                </a:buClr>
                <a:defRPr baseline="0">
                  <a:latin typeface="+mn-lt"/>
                  <a:ea typeface="Arial Unicode MS" pitchFamily="34" charset="-128"/>
                  <a:cs typeface="Arial Unicode MS" pitchFamily="34" charset="-128"/>
                </a:defRPr>
              </a:lvl1pPr>
              <a:lvl2pPr marL="197607" lvl="1" indent="-195987" defTabSz="913526" eaLnBrk="1" latinLnBrk="0" hangingPunct="1">
                <a:buClr>
                  <a:schemeClr val="tx2"/>
                </a:buClr>
                <a:buSzPct val="125000"/>
                <a:buFont typeface="Arial" panose="020B0604020202020204" pitchFamily="34" charset="0"/>
                <a:buChar char="•"/>
                <a:defRPr baseline="0">
                  <a:latin typeface="+mn-lt"/>
                  <a:ea typeface="Arial Unicode MS" pitchFamily="34" charset="-128"/>
                  <a:cs typeface="Arial Unicode MS" pitchFamily="34" charset="-128"/>
                </a:defRPr>
              </a:lvl2pPr>
              <a:lvl3pPr marL="466481" lvl="2" indent="-267255" defTabSz="913526" eaLnBrk="1" latinLnBrk="0"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26835" lvl="3" indent="-158733" defTabSz="913526" eaLnBrk="1" latinLnBrk="0" hangingPunct="1">
                <a:buClr>
                  <a:schemeClr val="tx2"/>
                </a:buClr>
                <a:buSzPct val="100000"/>
                <a:buFont typeface="Arial" panose="020B0604020202020204" pitchFamily="34" charset="0"/>
                <a:buChar char="•"/>
                <a:defRPr baseline="0">
                  <a:latin typeface="+mn-lt"/>
                  <a:ea typeface="Arial Unicode MS" pitchFamily="34" charset="-128"/>
                  <a:cs typeface="Arial Unicode MS" pitchFamily="34" charset="-128"/>
                </a:defRPr>
              </a:lvl4pPr>
              <a:lvl5pPr marL="765029" lvl="4" indent="-132818" defTabSz="913526" eaLnBrk="1" latinLnBrk="0"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buClr>
                  <a:schemeClr val="bg1"/>
                </a:buClr>
              </a:pPr>
              <a:r>
                <a:rPr lang="en-US" b="1">
                  <a:solidFill>
                    <a:schemeClr val="bg1"/>
                  </a:solidFill>
                </a:rPr>
                <a:t>Text</a:t>
              </a:r>
            </a:p>
          </p:txBody>
        </p:sp>
      </p:grpSp>
      <p:sp>
        <p:nvSpPr>
          <p:cNvPr id="124" name="Oval" hidden="1"/>
          <p:cNvSpPr txBox="1">
            <a:spLocks/>
          </p:cNvSpPr>
          <p:nvPr/>
        </p:nvSpPr>
        <p:spPr>
          <a:xfrm>
            <a:off x="6582019" y="1646244"/>
            <a:ext cx="1524000" cy="1524000"/>
          </a:xfrm>
          <a:prstGeom prst="ellipse">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prstTxWarp prst="textNoShape">
              <a:avLst/>
            </a:prstTxWarp>
            <a:noAutofit/>
          </a:bodyPr>
          <a:lstStyle>
            <a:lvl1pPr marL="0" lvl="0" indent="0" defTabSz="913526" eaLnBrk="1" latinLnBrk="0" hangingPunct="1">
              <a:buClr>
                <a:schemeClr val="tx2"/>
              </a:buClr>
              <a:defRPr baseline="0">
                <a:latin typeface="+mn-lt"/>
                <a:ea typeface="Arial Unicode MS" pitchFamily="34" charset="-128"/>
                <a:cs typeface="Arial Unicode MS" pitchFamily="34" charset="-128"/>
              </a:defRPr>
            </a:lvl1pPr>
            <a:lvl2pPr marL="197607" lvl="1" indent="-195987" defTabSz="913526" eaLnBrk="1" latinLnBrk="0" hangingPunct="1">
              <a:buClr>
                <a:schemeClr val="tx2"/>
              </a:buClr>
              <a:buSzPct val="125000"/>
              <a:buFont typeface="Arial" panose="020B0604020202020204" pitchFamily="34" charset="0"/>
              <a:buChar char="•"/>
              <a:defRPr baseline="0">
                <a:latin typeface="+mn-lt"/>
                <a:ea typeface="Arial Unicode MS" pitchFamily="34" charset="-128"/>
                <a:cs typeface="Arial Unicode MS" pitchFamily="34" charset="-128"/>
              </a:defRPr>
            </a:lvl2pPr>
            <a:lvl3pPr marL="466481" lvl="2" indent="-267255" defTabSz="913526" eaLnBrk="1" latinLnBrk="0"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26835" lvl="3" indent="-158733" defTabSz="913526" eaLnBrk="1" latinLnBrk="0" hangingPunct="1">
              <a:buClr>
                <a:schemeClr val="tx2"/>
              </a:buClr>
              <a:buSzPct val="100000"/>
              <a:buFont typeface="Arial" panose="020B0604020202020204" pitchFamily="34" charset="0"/>
              <a:buChar char="•"/>
              <a:defRPr baseline="0">
                <a:latin typeface="+mn-lt"/>
                <a:ea typeface="Arial Unicode MS" pitchFamily="34" charset="-128"/>
                <a:cs typeface="Arial Unicode MS" pitchFamily="34" charset="-128"/>
              </a:defRPr>
            </a:lvl4pPr>
            <a:lvl5pPr marL="765029" lvl="4" indent="-132818" defTabSz="913526" eaLnBrk="1" latinLnBrk="0"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buClr>
                <a:schemeClr val="bg1"/>
              </a:buClr>
            </a:pPr>
            <a:r>
              <a:rPr lang="en-US" b="0">
                <a:solidFill>
                  <a:schemeClr val="bg1"/>
                </a:solidFill>
              </a:rPr>
              <a:t>Text</a:t>
            </a:r>
          </a:p>
        </p:txBody>
      </p:sp>
      <p:sp>
        <p:nvSpPr>
          <p:cNvPr id="125" name="RoundedRectangle" hidden="1"/>
          <p:cNvSpPr txBox="1">
            <a:spLocks/>
          </p:cNvSpPr>
          <p:nvPr/>
        </p:nvSpPr>
        <p:spPr>
          <a:xfrm>
            <a:off x="6563373" y="4130671"/>
            <a:ext cx="1524000" cy="1524000"/>
          </a:xfrm>
          <a:prstGeom prst="roundRect">
            <a:avLst>
              <a:gd name="adj" fmla="val 12576"/>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72009" rIns="72009" bIns="72009" numCol="1" anchor="t" anchorCtr="0" compatLnSpc="1">
            <a:prstTxWarp prst="textNoShape">
              <a:avLst/>
            </a:prstTxWarp>
            <a:noAutofit/>
          </a:bodyPr>
          <a:lstStyle>
            <a:lvl1pPr marL="0" lvl="0" indent="0" defTabSz="913526" eaLnBrk="1" latinLnBrk="0" hangingPunct="1">
              <a:buClr>
                <a:schemeClr val="tx2"/>
              </a:buClr>
              <a:defRPr baseline="0">
                <a:latin typeface="+mn-lt"/>
                <a:ea typeface="Arial Unicode MS" pitchFamily="34" charset="-128"/>
                <a:cs typeface="Arial Unicode MS" pitchFamily="34" charset="-128"/>
              </a:defRPr>
            </a:lvl1pPr>
            <a:lvl2pPr marL="197607" lvl="1" indent="-195987" defTabSz="913526" eaLnBrk="1" latinLnBrk="0" hangingPunct="1">
              <a:buClr>
                <a:schemeClr val="tx2"/>
              </a:buClr>
              <a:buSzPct val="125000"/>
              <a:buFont typeface="Arial" panose="020B0604020202020204" pitchFamily="34" charset="0"/>
              <a:buChar char="•"/>
              <a:defRPr baseline="0">
                <a:latin typeface="+mn-lt"/>
                <a:ea typeface="Arial Unicode MS" pitchFamily="34" charset="-128"/>
                <a:cs typeface="Arial Unicode MS" pitchFamily="34" charset="-128"/>
              </a:defRPr>
            </a:lvl2pPr>
            <a:lvl3pPr marL="466481" lvl="2" indent="-267255" defTabSz="913526" eaLnBrk="1" latinLnBrk="0"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26835" lvl="3" indent="-158733" defTabSz="913526" eaLnBrk="1" latinLnBrk="0" hangingPunct="1">
              <a:buClr>
                <a:schemeClr val="tx2"/>
              </a:buClr>
              <a:buSzPct val="100000"/>
              <a:buFont typeface="Arial" panose="020B0604020202020204" pitchFamily="34" charset="0"/>
              <a:buChar char="•"/>
              <a:defRPr baseline="0">
                <a:latin typeface="+mn-lt"/>
                <a:ea typeface="Arial Unicode MS" pitchFamily="34" charset="-128"/>
                <a:cs typeface="Arial Unicode MS" pitchFamily="34" charset="-128"/>
              </a:defRPr>
            </a:lvl4pPr>
            <a:lvl5pPr marL="765029" lvl="4" indent="-132818" defTabSz="913526" eaLnBrk="1" latinLnBrk="0"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buClr>
                <a:schemeClr val="bg1"/>
              </a:buClr>
            </a:pPr>
            <a:r>
              <a:rPr lang="en-US" b="0">
                <a:solidFill>
                  <a:schemeClr val="bg1"/>
                </a:solidFill>
              </a:rPr>
              <a:t>Text</a:t>
            </a:r>
          </a:p>
        </p:txBody>
      </p:sp>
      <p:grpSp>
        <p:nvGrpSpPr>
          <p:cNvPr id="126" name="SplitFlow" hidden="1"/>
          <p:cNvGrpSpPr/>
          <p:nvPr/>
        </p:nvGrpSpPr>
        <p:grpSpPr>
          <a:xfrm>
            <a:off x="3371630" y="2142949"/>
            <a:ext cx="1828800" cy="914400"/>
            <a:chOff x="5584224" y="3233016"/>
            <a:chExt cx="1828800" cy="914400"/>
          </a:xfrm>
        </p:grpSpPr>
        <p:sp>
          <p:nvSpPr>
            <p:cNvPr id="127" name="Freeform 126"/>
            <p:cNvSpPr/>
            <p:nvPr>
              <p:custDataLst>
                <p:tags r:id="rId11"/>
              </p:custDataLst>
            </p:nvPr>
          </p:nvSpPr>
          <p:spPr>
            <a:xfrm>
              <a:off x="5584224" y="3233016"/>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bg1"/>
                </a:solidFill>
              </a:endParaRPr>
            </a:p>
          </p:txBody>
        </p:sp>
        <p:sp>
          <p:nvSpPr>
            <p:cNvPr id="128" name="Freeform 127"/>
            <p:cNvSpPr/>
            <p:nvPr>
              <p:custDataLst>
                <p:tags r:id="rId12"/>
              </p:custDataLst>
            </p:nvPr>
          </p:nvSpPr>
          <p:spPr>
            <a:xfrm>
              <a:off x="5584224" y="3690216"/>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bg1"/>
                </a:solidFill>
              </a:endParaRPr>
            </a:p>
          </p:txBody>
        </p:sp>
        <p:sp>
          <p:nvSpPr>
            <p:cNvPr id="129" name="TextBox 128"/>
            <p:cNvSpPr txBox="1"/>
            <p:nvPr/>
          </p:nvSpPr>
          <p:spPr>
            <a:xfrm>
              <a:off x="5647724" y="3342121"/>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13526" eaLnBrk="1" latinLnBrk="0" hangingPunct="1">
                <a:buClr>
                  <a:schemeClr val="tx2"/>
                </a:buClr>
                <a:defRPr baseline="0">
                  <a:latin typeface="+mn-lt"/>
                  <a:ea typeface="Arial Unicode MS" pitchFamily="34" charset="-128"/>
                  <a:cs typeface="Arial Unicode MS" pitchFamily="34" charset="-128"/>
                </a:defRPr>
              </a:lvl1pPr>
              <a:lvl2pPr marL="197607" lvl="1" indent="-195987" defTabSz="913526" eaLnBrk="1" latinLnBrk="0" hangingPunct="1">
                <a:buClr>
                  <a:schemeClr val="tx2"/>
                </a:buClr>
                <a:buSzPct val="125000"/>
                <a:buFont typeface="Arial" panose="020B0604020202020204" pitchFamily="34" charset="0"/>
                <a:buChar char="•"/>
                <a:defRPr baseline="0">
                  <a:latin typeface="+mn-lt"/>
                  <a:ea typeface="Arial Unicode MS" pitchFamily="34" charset="-128"/>
                  <a:cs typeface="Arial Unicode MS" pitchFamily="34" charset="-128"/>
                </a:defRPr>
              </a:lvl2pPr>
              <a:lvl3pPr marL="466481" lvl="2" indent="-267255" defTabSz="913526" eaLnBrk="1" latinLnBrk="0"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26835" lvl="3" indent="-158733" defTabSz="913526" eaLnBrk="1" latinLnBrk="0" hangingPunct="1">
                <a:buClr>
                  <a:schemeClr val="tx2"/>
                </a:buClr>
                <a:buSzPct val="100000"/>
                <a:buFont typeface="Arial" panose="020B0604020202020204" pitchFamily="34" charset="0"/>
                <a:buChar char="•"/>
                <a:defRPr baseline="0">
                  <a:latin typeface="+mn-lt"/>
                  <a:ea typeface="Arial Unicode MS" pitchFamily="34" charset="-128"/>
                  <a:cs typeface="Arial Unicode MS" pitchFamily="34" charset="-128"/>
                </a:defRPr>
              </a:lvl4pPr>
              <a:lvl5pPr marL="765029" lvl="4" indent="-132818" defTabSz="913526" eaLnBrk="1" latinLnBrk="0"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buClr>
                  <a:schemeClr val="bg1"/>
                </a:buClr>
              </a:pPr>
              <a:r>
                <a:rPr lang="en-US" b="1">
                  <a:solidFill>
                    <a:schemeClr val="bg1"/>
                  </a:solidFill>
                </a:rPr>
                <a:t>Text</a:t>
              </a:r>
            </a:p>
          </p:txBody>
        </p:sp>
        <p:sp>
          <p:nvSpPr>
            <p:cNvPr id="130" name="TextBox 129"/>
            <p:cNvSpPr txBox="1"/>
            <p:nvPr/>
          </p:nvSpPr>
          <p:spPr>
            <a:xfrm>
              <a:off x="5647724" y="3795706"/>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13526" eaLnBrk="1" latinLnBrk="0" hangingPunct="1">
                <a:buClr>
                  <a:schemeClr val="tx2"/>
                </a:buClr>
                <a:defRPr baseline="0">
                  <a:latin typeface="+mn-lt"/>
                  <a:ea typeface="Arial Unicode MS" pitchFamily="34" charset="-128"/>
                  <a:cs typeface="Arial Unicode MS" pitchFamily="34" charset="-128"/>
                </a:defRPr>
              </a:lvl1pPr>
              <a:lvl2pPr marL="197607" lvl="1" indent="-195987" defTabSz="913526" eaLnBrk="1" latinLnBrk="0" hangingPunct="1">
                <a:buClr>
                  <a:schemeClr val="tx2"/>
                </a:buClr>
                <a:buSzPct val="125000"/>
                <a:buFont typeface="Arial" panose="020B0604020202020204" pitchFamily="34" charset="0"/>
                <a:buChar char="•"/>
                <a:defRPr baseline="0">
                  <a:latin typeface="+mn-lt"/>
                  <a:ea typeface="Arial Unicode MS" pitchFamily="34" charset="-128"/>
                  <a:cs typeface="Arial Unicode MS" pitchFamily="34" charset="-128"/>
                </a:defRPr>
              </a:lvl2pPr>
              <a:lvl3pPr marL="466481" lvl="2" indent="-267255" defTabSz="913526" eaLnBrk="1" latinLnBrk="0"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26835" lvl="3" indent="-158733" defTabSz="913526" eaLnBrk="1" latinLnBrk="0" hangingPunct="1">
                <a:buClr>
                  <a:schemeClr val="tx2"/>
                </a:buClr>
                <a:buSzPct val="100000"/>
                <a:buFont typeface="Arial" panose="020B0604020202020204" pitchFamily="34" charset="0"/>
                <a:buChar char="•"/>
                <a:defRPr baseline="0">
                  <a:latin typeface="+mn-lt"/>
                  <a:ea typeface="Arial Unicode MS" pitchFamily="34" charset="-128"/>
                  <a:cs typeface="Arial Unicode MS" pitchFamily="34" charset="-128"/>
                </a:defRPr>
              </a:lvl4pPr>
              <a:lvl5pPr marL="765029" lvl="4" indent="-132818" defTabSz="913526" eaLnBrk="1" latinLnBrk="0"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buClr>
                  <a:schemeClr val="bg1"/>
                </a:buClr>
              </a:pPr>
              <a:r>
                <a:rPr lang="en-US" b="1">
                  <a:solidFill>
                    <a:schemeClr val="bg1"/>
                  </a:solidFill>
                </a:rPr>
                <a:t>Text</a:t>
              </a:r>
            </a:p>
          </p:txBody>
        </p:sp>
      </p:grpSp>
      <p:sp>
        <p:nvSpPr>
          <p:cNvPr id="131" name="DirArrow" hidden="1"/>
          <p:cNvSpPr>
            <a:spLocks noChangeArrowheads="1"/>
          </p:cNvSpPr>
          <p:nvPr>
            <p:custDataLst>
              <p:tags r:id="rId10"/>
            </p:custDataLst>
          </p:nvPr>
        </p:nvSpPr>
        <p:spPr bwMode="auto">
          <a:xfrm rot="5400000">
            <a:off x="4244162" y="2428445"/>
            <a:ext cx="3090672" cy="343408"/>
          </a:xfrm>
          <a:prstGeom prst="triangle">
            <a:avLst>
              <a:gd name="adj" fmla="val 50000"/>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32" name="Right Arrow" hidden="1"/>
          <p:cNvSpPr>
            <a:spLocks/>
          </p:cNvSpPr>
          <p:nvPr/>
        </p:nvSpPr>
        <p:spPr>
          <a:xfrm>
            <a:off x="3487909" y="3384613"/>
            <a:ext cx="1828800" cy="914400"/>
          </a:xfrm>
          <a:prstGeom prst="rightArrow">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bg1"/>
              </a:solidFill>
            </a:endParaRPr>
          </a:p>
        </p:txBody>
      </p:sp>
      <p:sp>
        <p:nvSpPr>
          <p:cNvPr id="133" name="Arrow" hidden="1"/>
          <p:cNvSpPr txBox="1">
            <a:spLocks/>
          </p:cNvSpPr>
          <p:nvPr/>
        </p:nvSpPr>
        <p:spPr>
          <a:xfrm>
            <a:off x="3556437" y="4532397"/>
            <a:ext cx="1828800" cy="914400"/>
          </a:xfrm>
          <a:prstGeom prst="rightArrow">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72009" rIns="72009" bIns="72009" numCol="1" anchor="ctr" anchorCtr="0" compatLnSpc="1">
            <a:prstTxWarp prst="textNoShape">
              <a:avLst/>
            </a:prstTxWarp>
            <a:noAutofit/>
          </a:bodyPr>
          <a:lstStyle>
            <a:lvl1pPr marL="0" lvl="0" indent="0" defTabSz="913526" eaLnBrk="1" latinLnBrk="0" hangingPunct="1">
              <a:buClr>
                <a:schemeClr val="tx2"/>
              </a:buClr>
              <a:defRPr baseline="0">
                <a:latin typeface="+mn-lt"/>
                <a:ea typeface="Arial Unicode MS" pitchFamily="34" charset="-128"/>
                <a:cs typeface="Arial Unicode MS" pitchFamily="34" charset="-128"/>
              </a:defRPr>
            </a:lvl1pPr>
            <a:lvl2pPr marL="197607" lvl="1" indent="-195987" defTabSz="913526" eaLnBrk="1" latinLnBrk="0" hangingPunct="1">
              <a:buClr>
                <a:schemeClr val="tx2"/>
              </a:buClr>
              <a:buSzPct val="125000"/>
              <a:buFont typeface="Arial" panose="020B0604020202020204" pitchFamily="34" charset="0"/>
              <a:buChar char="•"/>
              <a:defRPr baseline="0">
                <a:latin typeface="+mn-lt"/>
                <a:ea typeface="Arial Unicode MS" pitchFamily="34" charset="-128"/>
                <a:cs typeface="Arial Unicode MS" pitchFamily="34" charset="-128"/>
              </a:defRPr>
            </a:lvl2pPr>
            <a:lvl3pPr marL="466481" lvl="2" indent="-267255" defTabSz="913526" eaLnBrk="1" latinLnBrk="0"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26835" lvl="3" indent="-158733" defTabSz="913526" eaLnBrk="1" latinLnBrk="0" hangingPunct="1">
              <a:buClr>
                <a:schemeClr val="tx2"/>
              </a:buClr>
              <a:buSzPct val="100000"/>
              <a:buFont typeface="Arial" panose="020B0604020202020204" pitchFamily="34" charset="0"/>
              <a:buChar char="•"/>
              <a:defRPr baseline="0">
                <a:latin typeface="+mn-lt"/>
                <a:ea typeface="Arial Unicode MS" pitchFamily="34" charset="-128"/>
                <a:cs typeface="Arial Unicode MS" pitchFamily="34" charset="-128"/>
              </a:defRPr>
            </a:lvl4pPr>
            <a:lvl5pPr marL="765029" lvl="4" indent="-132818" defTabSz="913526" eaLnBrk="1" latinLnBrk="0"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0">
              <a:buClr>
                <a:schemeClr val="bg1"/>
              </a:buClr>
            </a:pPr>
            <a:r>
              <a:rPr lang="en-US">
                <a:solidFill>
                  <a:schemeClr val="bg1"/>
                </a:solidFill>
              </a:rPr>
              <a:t>Text</a:t>
            </a:r>
          </a:p>
        </p:txBody>
      </p:sp>
      <p:pic>
        <p:nvPicPr>
          <p:cNvPr id="94" name="Picture 93">
            <a:extLst>
              <a:ext uri="{FF2B5EF4-FFF2-40B4-BE49-F238E27FC236}">
                <a16:creationId xmlns:a16="http://schemas.microsoft.com/office/drawing/2014/main" id="{03AE2E2B-954A-AC41-8033-27A8DA4B6689}"/>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8676613" y="4745045"/>
            <a:ext cx="288000" cy="288000"/>
          </a:xfrm>
          <a:prstGeom prst="rect">
            <a:avLst/>
          </a:prstGeom>
        </p:spPr>
      </p:pic>
      <p:sp>
        <p:nvSpPr>
          <p:cNvPr id="95" name="Footer Placeholder 4">
            <a:extLst>
              <a:ext uri="{FF2B5EF4-FFF2-40B4-BE49-F238E27FC236}">
                <a16:creationId xmlns:a16="http://schemas.microsoft.com/office/drawing/2014/main" id="{C6FE98B9-9691-DB44-84F1-1D70E80B9F39}"/>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latin typeface="Arial" panose="020B0604020202020204" pitchFamily="34" charset="0"/>
                <a:cs typeface="Arial" panose="020B0604020202020204" pitchFamily="34" charset="0"/>
              </a:defRPr>
            </a:lvl1pPr>
          </a:lstStyle>
          <a:p>
            <a:r>
              <a:rPr lang="en-GB"/>
              <a:t>Copyright © 2019 The LEGO Group   •</a:t>
            </a:r>
            <a:endParaRPr lang="en-US"/>
          </a:p>
        </p:txBody>
      </p:sp>
      <p:sp>
        <p:nvSpPr>
          <p:cNvPr id="96" name="Slide Number Placeholder 5">
            <a:extLst>
              <a:ext uri="{FF2B5EF4-FFF2-40B4-BE49-F238E27FC236}">
                <a16:creationId xmlns:a16="http://schemas.microsoft.com/office/drawing/2014/main" id="{9693EFCE-503A-F349-B579-32BC95DC5BCE}"/>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latin typeface="Arial" panose="020B0604020202020204" pitchFamily="34" charset="0"/>
                <a:cs typeface="Arial" panose="020B0604020202020204" pitchFamily="34" charset="0"/>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1474557373"/>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128" rtl="0" eaLnBrk="1" fontAlgn="base" hangingPunct="1">
        <a:spcBef>
          <a:spcPct val="0"/>
        </a:spcBef>
        <a:spcAft>
          <a:spcPct val="0"/>
        </a:spcAft>
        <a:tabLst>
          <a:tab pos="206510" algn="l"/>
        </a:tabLst>
        <a:defRPr sz="2000" b="1" baseline="0">
          <a:solidFill>
            <a:schemeClr val="tx1"/>
          </a:solidFill>
          <a:latin typeface="Arial" panose="020B0604020202020204" pitchFamily="34" charset="0"/>
          <a:ea typeface="+mj-ea"/>
          <a:cs typeface="Arial" panose="020B0604020202020204" pitchFamily="34" charset="0"/>
        </a:defRPr>
      </a:lvl1pPr>
      <a:lvl2pPr algn="l" defTabSz="685128" rtl="0" eaLnBrk="1" fontAlgn="base" hangingPunct="1">
        <a:spcBef>
          <a:spcPct val="0"/>
        </a:spcBef>
        <a:spcAft>
          <a:spcPct val="0"/>
        </a:spcAft>
        <a:defRPr sz="1425" b="1">
          <a:solidFill>
            <a:schemeClr val="tx2"/>
          </a:solidFill>
          <a:latin typeface="Arial" charset="0"/>
        </a:defRPr>
      </a:lvl2pPr>
      <a:lvl3pPr algn="l" defTabSz="685128" rtl="0" eaLnBrk="1" fontAlgn="base" hangingPunct="1">
        <a:spcBef>
          <a:spcPct val="0"/>
        </a:spcBef>
        <a:spcAft>
          <a:spcPct val="0"/>
        </a:spcAft>
        <a:defRPr sz="1425" b="1">
          <a:solidFill>
            <a:schemeClr val="tx2"/>
          </a:solidFill>
          <a:latin typeface="Arial" charset="0"/>
        </a:defRPr>
      </a:lvl3pPr>
      <a:lvl4pPr algn="l" defTabSz="685128" rtl="0" eaLnBrk="1" fontAlgn="base" hangingPunct="1">
        <a:spcBef>
          <a:spcPct val="0"/>
        </a:spcBef>
        <a:spcAft>
          <a:spcPct val="0"/>
        </a:spcAft>
        <a:defRPr sz="1425" b="1">
          <a:solidFill>
            <a:schemeClr val="tx2"/>
          </a:solidFill>
          <a:latin typeface="Arial" charset="0"/>
        </a:defRPr>
      </a:lvl4pPr>
      <a:lvl5pPr algn="l" defTabSz="685128" rtl="0" eaLnBrk="1" fontAlgn="base" hangingPunct="1">
        <a:spcBef>
          <a:spcPct val="0"/>
        </a:spcBef>
        <a:spcAft>
          <a:spcPct val="0"/>
        </a:spcAft>
        <a:defRPr sz="1425" b="1">
          <a:solidFill>
            <a:schemeClr val="tx2"/>
          </a:solidFill>
          <a:latin typeface="Arial" charset="0"/>
        </a:defRPr>
      </a:lvl5pPr>
      <a:lvl6pPr marL="349853" algn="l" defTabSz="685128" rtl="0" eaLnBrk="1" fontAlgn="base" hangingPunct="1">
        <a:spcBef>
          <a:spcPct val="0"/>
        </a:spcBef>
        <a:spcAft>
          <a:spcPct val="0"/>
        </a:spcAft>
        <a:defRPr sz="1425" b="1">
          <a:solidFill>
            <a:schemeClr val="tx2"/>
          </a:solidFill>
          <a:latin typeface="Arial" charset="0"/>
        </a:defRPr>
      </a:lvl6pPr>
      <a:lvl7pPr marL="699704" algn="l" defTabSz="685128" rtl="0" eaLnBrk="1" fontAlgn="base" hangingPunct="1">
        <a:spcBef>
          <a:spcPct val="0"/>
        </a:spcBef>
        <a:spcAft>
          <a:spcPct val="0"/>
        </a:spcAft>
        <a:defRPr sz="1425" b="1">
          <a:solidFill>
            <a:schemeClr val="tx2"/>
          </a:solidFill>
          <a:latin typeface="Arial" charset="0"/>
        </a:defRPr>
      </a:lvl7pPr>
      <a:lvl8pPr marL="1049556" algn="l" defTabSz="685128" rtl="0" eaLnBrk="1" fontAlgn="base" hangingPunct="1">
        <a:spcBef>
          <a:spcPct val="0"/>
        </a:spcBef>
        <a:spcAft>
          <a:spcPct val="0"/>
        </a:spcAft>
        <a:defRPr sz="1425" b="1">
          <a:solidFill>
            <a:schemeClr val="tx2"/>
          </a:solidFill>
          <a:latin typeface="Arial" charset="0"/>
        </a:defRPr>
      </a:lvl8pPr>
      <a:lvl9pPr marL="1399409" algn="l" defTabSz="685128" rtl="0" eaLnBrk="1" fontAlgn="base" hangingPunct="1">
        <a:spcBef>
          <a:spcPct val="0"/>
        </a:spcBef>
        <a:spcAft>
          <a:spcPct val="0"/>
        </a:spcAft>
        <a:defRPr sz="1425" b="1">
          <a:solidFill>
            <a:schemeClr val="tx2"/>
          </a:solidFill>
          <a:latin typeface="Arial" charset="0"/>
        </a:defRPr>
      </a:lvl9pPr>
    </p:titleStyle>
    <p:bodyStyle>
      <a:lvl1pPr marL="0" indent="0" algn="l" defTabSz="685128" rtl="0" eaLnBrk="1" fontAlgn="base" hangingPunct="1">
        <a:spcBef>
          <a:spcPct val="0"/>
        </a:spcBef>
        <a:spcAft>
          <a:spcPct val="0"/>
        </a:spcAft>
        <a:buClr>
          <a:schemeClr val="tx2"/>
        </a:buClr>
        <a:defRPr sz="1400" baseline="0">
          <a:solidFill>
            <a:schemeClr val="tx1"/>
          </a:solidFill>
          <a:latin typeface="Arial" panose="020B0604020202020204" pitchFamily="34" charset="0"/>
          <a:ea typeface="+mn-ea"/>
          <a:cs typeface="Arial" panose="020B0604020202020204" pitchFamily="34" charset="0"/>
        </a:defRPr>
      </a:lvl1pPr>
      <a:lvl2pPr marL="148202" indent="-146987" algn="l" defTabSz="685128" rtl="0" eaLnBrk="1" fontAlgn="base" hangingPunct="1">
        <a:spcBef>
          <a:spcPct val="0"/>
        </a:spcBef>
        <a:spcAft>
          <a:spcPct val="0"/>
        </a:spcAft>
        <a:buClr>
          <a:schemeClr val="tx2"/>
        </a:buClr>
        <a:buSzPct val="125000"/>
        <a:buFont typeface="Arial" pitchFamily="34" charset="0"/>
        <a:buChar char="•"/>
        <a:defRPr sz="1400" baseline="0">
          <a:solidFill>
            <a:schemeClr val="tx1"/>
          </a:solidFill>
          <a:latin typeface="+mn-lt"/>
        </a:defRPr>
      </a:lvl2pPr>
      <a:lvl3pPr marL="335747" indent="-186924" algn="l" defTabSz="685128" rtl="0" eaLnBrk="1" fontAlgn="base" hangingPunct="1">
        <a:spcBef>
          <a:spcPct val="0"/>
        </a:spcBef>
        <a:spcAft>
          <a:spcPct val="0"/>
        </a:spcAft>
        <a:buClr>
          <a:schemeClr val="tx2"/>
        </a:buClr>
        <a:buSzPct val="110000"/>
        <a:buFont typeface="Arial" charset="0"/>
        <a:buChar char="–"/>
        <a:defRPr sz="1400" baseline="0">
          <a:solidFill>
            <a:schemeClr val="tx1"/>
          </a:solidFill>
          <a:latin typeface="+mn-lt"/>
        </a:defRPr>
      </a:lvl3pPr>
      <a:lvl4pPr marL="457189" indent="-121441" algn="l" defTabSz="685128" rtl="0" eaLnBrk="1" fontAlgn="base" hangingPunct="1">
        <a:spcBef>
          <a:spcPct val="0"/>
        </a:spcBef>
        <a:spcAft>
          <a:spcPct val="0"/>
        </a:spcAft>
        <a:buClr>
          <a:schemeClr val="tx2"/>
        </a:buClr>
        <a:buSzPct val="100000"/>
        <a:buFont typeface="Arial" pitchFamily="34" charset="0"/>
        <a:buChar char="•"/>
        <a:defRPr sz="1400" baseline="0">
          <a:solidFill>
            <a:schemeClr val="tx1"/>
          </a:solidFill>
          <a:latin typeface="+mn-lt"/>
        </a:defRPr>
      </a:lvl4pPr>
      <a:lvl5pPr marL="572677" indent="-108344" algn="l" defTabSz="685128"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573758" indent="-99611" algn="l" defTabSz="685128"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6pPr>
      <a:lvl7pPr marL="573758" indent="-99611" algn="l" defTabSz="685128"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7pPr>
      <a:lvl8pPr marL="573758" indent="-99611" algn="l" defTabSz="685128"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8pPr>
      <a:lvl9pPr marL="573758" indent="-99611" algn="l" defTabSz="685128"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9pPr>
    </p:bodyStyle>
    <p:otherStyle>
      <a:defPPr>
        <a:defRPr lang="en-US"/>
      </a:defPPr>
      <a:lvl1pPr marL="0" algn="l" defTabSz="699704" rtl="0" eaLnBrk="1" latinLnBrk="0" hangingPunct="1">
        <a:defRPr sz="1350" kern="1200">
          <a:solidFill>
            <a:schemeClr val="tx1"/>
          </a:solidFill>
          <a:latin typeface="+mn-lt"/>
          <a:ea typeface="+mn-ea"/>
          <a:cs typeface="+mn-cs"/>
        </a:defRPr>
      </a:lvl1pPr>
      <a:lvl2pPr marL="349853" algn="l" defTabSz="699704" rtl="0" eaLnBrk="1" latinLnBrk="0" hangingPunct="1">
        <a:defRPr sz="1350" kern="1200">
          <a:solidFill>
            <a:schemeClr val="tx1"/>
          </a:solidFill>
          <a:latin typeface="+mn-lt"/>
          <a:ea typeface="+mn-ea"/>
          <a:cs typeface="+mn-cs"/>
        </a:defRPr>
      </a:lvl2pPr>
      <a:lvl3pPr marL="699704" algn="l" defTabSz="699704" rtl="0" eaLnBrk="1" latinLnBrk="0" hangingPunct="1">
        <a:defRPr sz="1350" kern="1200">
          <a:solidFill>
            <a:schemeClr val="tx1"/>
          </a:solidFill>
          <a:latin typeface="+mn-lt"/>
          <a:ea typeface="+mn-ea"/>
          <a:cs typeface="+mn-cs"/>
        </a:defRPr>
      </a:lvl3pPr>
      <a:lvl4pPr marL="1049556" algn="l" defTabSz="699704" rtl="0" eaLnBrk="1" latinLnBrk="0" hangingPunct="1">
        <a:defRPr sz="1350" kern="1200">
          <a:solidFill>
            <a:schemeClr val="tx1"/>
          </a:solidFill>
          <a:latin typeface="+mn-lt"/>
          <a:ea typeface="+mn-ea"/>
          <a:cs typeface="+mn-cs"/>
        </a:defRPr>
      </a:lvl4pPr>
      <a:lvl5pPr marL="1399409" algn="l" defTabSz="699704" rtl="0" eaLnBrk="1" latinLnBrk="0" hangingPunct="1">
        <a:defRPr sz="1350" kern="1200">
          <a:solidFill>
            <a:schemeClr val="tx1"/>
          </a:solidFill>
          <a:latin typeface="+mn-lt"/>
          <a:ea typeface="+mn-ea"/>
          <a:cs typeface="+mn-cs"/>
        </a:defRPr>
      </a:lvl5pPr>
      <a:lvl6pPr marL="1749261" algn="l" defTabSz="699704" rtl="0" eaLnBrk="1" latinLnBrk="0" hangingPunct="1">
        <a:defRPr sz="1350" kern="1200">
          <a:solidFill>
            <a:schemeClr val="tx1"/>
          </a:solidFill>
          <a:latin typeface="+mn-lt"/>
          <a:ea typeface="+mn-ea"/>
          <a:cs typeface="+mn-cs"/>
        </a:defRPr>
      </a:lvl6pPr>
      <a:lvl7pPr marL="2099113" algn="l" defTabSz="699704" rtl="0" eaLnBrk="1" latinLnBrk="0" hangingPunct="1">
        <a:defRPr sz="1350" kern="1200">
          <a:solidFill>
            <a:schemeClr val="tx1"/>
          </a:solidFill>
          <a:latin typeface="+mn-lt"/>
          <a:ea typeface="+mn-ea"/>
          <a:cs typeface="+mn-cs"/>
        </a:defRPr>
      </a:lvl7pPr>
      <a:lvl8pPr marL="2448965" algn="l" defTabSz="699704" rtl="0" eaLnBrk="1" latinLnBrk="0" hangingPunct="1">
        <a:defRPr sz="1350" kern="1200">
          <a:solidFill>
            <a:schemeClr val="tx1"/>
          </a:solidFill>
          <a:latin typeface="+mn-lt"/>
          <a:ea typeface="+mn-ea"/>
          <a:cs typeface="+mn-cs"/>
        </a:defRPr>
      </a:lvl8pPr>
      <a:lvl9pPr marL="2798817" algn="l" defTabSz="6997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FB689DA-040A-4801-83D5-24ED4FC55D40}"/>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209774127"/>
      </p:ext>
    </p:extLst>
  </p:cSld>
  <p:clrMap bg1="lt1" tx1="dk1" bg2="lt2" tx2="dk2" accent1="accent1" accent2="accent2" accent3="accent3" accent4="accent4" accent5="accent5" accent6="accent6" hlink="hlink" folHlink="folHlink"/>
  <p:sldLayoutIdLst>
    <p:sldLayoutId id="2147484130" r:id="rId1"/>
    <p:sldLayoutId id="214748413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83436-30A8-F349-A435-70F98B2BA189}"/>
              </a:ext>
            </a:extLst>
          </p:cNvPr>
          <p:cNvSpPr>
            <a:spLocks noGrp="1"/>
          </p:cNvSpPr>
          <p:nvPr>
            <p:ph type="title"/>
          </p:nvPr>
        </p:nvSpPr>
        <p:spPr>
          <a:xfrm>
            <a:off x="180000" y="180000"/>
            <a:ext cx="8791200" cy="405000"/>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FC7402-2EF2-684A-B198-6AB6EF6F1E41}"/>
              </a:ext>
            </a:extLst>
          </p:cNvPr>
          <p:cNvSpPr>
            <a:spLocks noGrp="1"/>
          </p:cNvSpPr>
          <p:nvPr>
            <p:ph type="body" idx="1"/>
          </p:nvPr>
        </p:nvSpPr>
        <p:spPr>
          <a:xfrm>
            <a:off x="180000" y="720000"/>
            <a:ext cx="8791200" cy="37800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DD0B66B-AE7F-8D47-A233-71BA213CE205}"/>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8676613" y="4745045"/>
            <a:ext cx="288000" cy="288000"/>
          </a:xfrm>
          <a:prstGeom prst="rect">
            <a:avLst/>
          </a:prstGeom>
        </p:spPr>
      </p:pic>
      <p:sp>
        <p:nvSpPr>
          <p:cNvPr id="14" name="Footer Placeholder 2">
            <a:extLst>
              <a:ext uri="{FF2B5EF4-FFF2-40B4-BE49-F238E27FC236}">
                <a16:creationId xmlns:a16="http://schemas.microsoft.com/office/drawing/2014/main" id="{873BAEA8-430E-E946-BB00-671196C85EA1}"/>
              </a:ext>
            </a:extLst>
          </p:cNvPr>
          <p:cNvSpPr txBox="1">
            <a:spLocks/>
          </p:cNvSpPr>
          <p:nvPr userDrawn="1"/>
        </p:nvSpPr>
        <p:spPr>
          <a:xfrm>
            <a:off x="6956176" y="4842881"/>
            <a:ext cx="1440000" cy="92333"/>
          </a:xfrm>
          <a:prstGeom prst="rect">
            <a:avLst/>
          </a:prstGeom>
        </p:spPr>
        <p:txBody>
          <a:bodyPr vert="horz" lIns="0" tIns="0" rIns="0" bIns="0" rtlCol="0" anchor="ctr">
            <a:spAutoFit/>
          </a:bodyPr>
          <a:lstStyle>
            <a:defPPr>
              <a:defRPr lang="en-US"/>
            </a:defPPr>
            <a:lvl1pPr marL="0" algn="r" defTabSz="457200" rtl="0" eaLnBrk="1" latinLnBrk="0" hangingPunct="1">
              <a:defRPr sz="600" kern="1200" spc="20" baseline="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20" normalizeH="0" baseline="0" noProof="0">
                <a:ln>
                  <a:noFill/>
                </a:ln>
                <a:solidFill>
                  <a:schemeClr val="tx2"/>
                </a:solidFill>
                <a:effectLst/>
                <a:uLnTx/>
                <a:uFillTx/>
                <a:latin typeface="Arial" panose="020B0604020202020204"/>
                <a:ea typeface="+mn-ea"/>
                <a:cs typeface="+mn-cs"/>
              </a:rPr>
              <a:t>Copyright © 2019 The LEGO Group   •</a:t>
            </a:r>
            <a:endParaRPr kumimoji="0" lang="en-US" sz="600" b="0" i="0" u="none" strike="noStrike" kern="1200" cap="none" spc="20" normalizeH="0" baseline="0" noProof="0">
              <a:ln>
                <a:noFill/>
              </a:ln>
              <a:solidFill>
                <a:schemeClr val="tx2"/>
              </a:solidFill>
              <a:effectLst/>
              <a:uLnTx/>
              <a:uFillTx/>
              <a:latin typeface="Arial" panose="020B0604020202020204"/>
              <a:ea typeface="+mn-ea"/>
              <a:cs typeface="+mn-cs"/>
            </a:endParaRPr>
          </a:p>
        </p:txBody>
      </p:sp>
      <p:sp>
        <p:nvSpPr>
          <p:cNvPr id="15" name="Slide Number Placeholder 3">
            <a:extLst>
              <a:ext uri="{FF2B5EF4-FFF2-40B4-BE49-F238E27FC236}">
                <a16:creationId xmlns:a16="http://schemas.microsoft.com/office/drawing/2014/main" id="{06AB8EF5-8D4C-AF45-90DE-0C185F750D11}"/>
              </a:ext>
            </a:extLst>
          </p:cNvPr>
          <p:cNvSpPr txBox="1">
            <a:spLocks/>
          </p:cNvSpPr>
          <p:nvPr userDrawn="1"/>
        </p:nvSpPr>
        <p:spPr>
          <a:xfrm>
            <a:off x="8463375" y="4842880"/>
            <a:ext cx="216000" cy="92333"/>
          </a:xfrm>
          <a:prstGeom prst="rect">
            <a:avLst/>
          </a:prstGeom>
        </p:spPr>
        <p:txBody>
          <a:bodyPr vert="horz" lIns="0" tIns="0" rIns="0" bIns="0" rtlCol="0" anchor="ctr">
            <a:spAutoFit/>
          </a:bodyPr>
          <a:lstStyle>
            <a:defPPr>
              <a:defRPr lang="en-US"/>
            </a:defPPr>
            <a:lvl1pPr marL="0" algn="l" defTabSz="457200" rtl="0" eaLnBrk="1" latinLnBrk="0" hangingPunct="1">
              <a:defRPr sz="6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fld id="{51DC5252-4B02-CF46-8B48-FCCAB5F03F17}" type="slidenum">
              <a:rPr kumimoji="0" lang="en-US" sz="600" b="0" i="0" u="none" strike="noStrike" kern="1200" cap="none" spc="0" normalizeH="0" baseline="0" noProof="0" smtClean="0">
                <a:ln>
                  <a:noFill/>
                </a:ln>
                <a:solidFill>
                  <a:schemeClr val="tx2"/>
                </a:solidFill>
                <a:effectLst/>
                <a:uLnTx/>
                <a:uFillTx/>
                <a:latin typeface="Arial" panose="020B0604020202020204"/>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chemeClr val="tx2"/>
              </a:solidFill>
              <a:effectLst/>
              <a:uLnTx/>
              <a:uFillTx/>
              <a:latin typeface="Arial" panose="020B0604020202020204"/>
              <a:ea typeface="+mn-ea"/>
              <a:cs typeface="+mn-cs"/>
            </a:endParaRPr>
          </a:p>
        </p:txBody>
      </p:sp>
      <p:sp>
        <p:nvSpPr>
          <p:cNvPr id="7" name="Footer Placeholder 4">
            <a:extLst>
              <a:ext uri="{FF2B5EF4-FFF2-40B4-BE49-F238E27FC236}">
                <a16:creationId xmlns:a16="http://schemas.microsoft.com/office/drawing/2014/main" id="{9CF2072E-160B-48A4-8480-B78E3533C839}"/>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1549586301"/>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 id="2147484216" r:id="rId15"/>
    <p:sldLayoutId id="2147484217" r:id="rId16"/>
    <p:sldLayoutId id="2147484218" r:id="rId17"/>
    <p:sldLayoutId id="2147484219" r:id="rId18"/>
    <p:sldLayoutId id="2147484220" r:id="rId19"/>
    <p:sldLayoutId id="2147484221" r:id="rId20"/>
    <p:sldLayoutId id="2147484222" r:id="rId21"/>
    <p:sldLayoutId id="2147484223" r:id="rId22"/>
    <p:sldLayoutId id="2147484224" r:id="rId23"/>
    <p:sldLayoutId id="2147484225" r:id="rId24"/>
    <p:sldLayoutId id="2147484226" r:id="rId25"/>
    <p:sldLayoutId id="2147484227" r:id="rId26"/>
    <p:sldLayoutId id="2147484228" r:id="rId27"/>
    <p:sldLayoutId id="2147484229" r:id="rId28"/>
    <p:sldLayoutId id="2147484230" r:id="rId29"/>
    <p:sldLayoutId id="2147484231" r:id="rId30"/>
  </p:sldLayoutIdLst>
  <p:hf hdr="0" dt="0"/>
  <p:txStyles>
    <p:titleStyle>
      <a:lvl1pPr algn="l" defTabSz="685783"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
          <p15:clr>
            <a:srgbClr val="F26B43"/>
          </p15:clr>
        </p15:guide>
        <p15:guide id="2" pos="3840">
          <p15:clr>
            <a:srgbClr val="F26B43"/>
          </p15:clr>
        </p15:guide>
        <p15:guide id="3" pos="7530">
          <p15:clr>
            <a:srgbClr val="F26B43"/>
          </p15:clr>
        </p15:guide>
        <p15:guide id="4" orient="horz" pos="4172">
          <p15:clr>
            <a:srgbClr val="F26B43"/>
          </p15:clr>
        </p15:guide>
        <p15:guide id="5" pos="146">
          <p15:clr>
            <a:srgbClr val="F26B43"/>
          </p15:clr>
        </p15:guide>
        <p15:guide id="6" orient="horz" pos="3784">
          <p15:clr>
            <a:srgbClr val="F26B43"/>
          </p15:clr>
        </p15:guide>
        <p15:guide id="7" orient="horz" pos="60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0000" y="810000"/>
            <a:ext cx="7560000" cy="3870000"/>
          </a:xfrm>
          <a:prstGeom prst="rect">
            <a:avLst/>
          </a:prstGeom>
        </p:spPr>
        <p:txBody>
          <a:bodyPr vert="horz" lIns="0" tIns="0" rIns="0" bIns="0" rtlCol="0">
            <a:normAutofit/>
          </a:bodyPr>
          <a:lstStyle/>
          <a:p>
            <a:pPr lvl="0"/>
            <a:r>
              <a:rPr lang="en-US" noProof="0" err="1"/>
              <a:t>Klik</a:t>
            </a:r>
            <a:r>
              <a:rPr lang="en-US" noProof="0"/>
              <a:t> for at </a:t>
            </a:r>
            <a:r>
              <a:rPr lang="en-US" noProof="0" err="1"/>
              <a:t>redigere</a:t>
            </a:r>
            <a:r>
              <a:rPr lang="en-US" noProof="0"/>
              <a:t> </a:t>
            </a:r>
            <a:r>
              <a:rPr lang="en-US" noProof="0" err="1"/>
              <a:t>typografi</a:t>
            </a:r>
            <a:r>
              <a:rPr lang="en-US" noProof="0"/>
              <a:t> </a:t>
            </a:r>
            <a:r>
              <a:rPr lang="en-US" noProof="0" err="1"/>
              <a:t>i</a:t>
            </a:r>
            <a:r>
              <a:rPr lang="en-US" noProof="0"/>
              <a:t> </a:t>
            </a:r>
            <a:r>
              <a:rPr lang="en-US" noProof="0" err="1"/>
              <a:t>masteren</a:t>
            </a:r>
            <a:endParaRPr lang="en-US" noProof="0"/>
          </a:p>
          <a:p>
            <a:pPr lvl="1"/>
            <a:r>
              <a:rPr lang="en-US" noProof="0" err="1"/>
              <a:t>Andet</a:t>
            </a:r>
            <a:r>
              <a:rPr lang="en-US" noProof="0"/>
              <a:t> </a:t>
            </a:r>
            <a:r>
              <a:rPr lang="en-US" noProof="0" err="1"/>
              <a:t>niveau</a:t>
            </a:r>
            <a:endParaRPr lang="en-US" noProof="0"/>
          </a:p>
          <a:p>
            <a:pPr lvl="2"/>
            <a:r>
              <a:rPr lang="en-US" noProof="0" err="1"/>
              <a:t>Tredje</a:t>
            </a:r>
            <a:r>
              <a:rPr lang="en-US" noProof="0"/>
              <a:t> </a:t>
            </a:r>
            <a:r>
              <a:rPr lang="en-US" noProof="0" err="1"/>
              <a:t>niveau</a:t>
            </a:r>
            <a:endParaRPr lang="en-US" noProof="0"/>
          </a:p>
          <a:p>
            <a:pPr lvl="3"/>
            <a:r>
              <a:rPr lang="en-US" noProof="0" err="1"/>
              <a:t>Fjerde</a:t>
            </a:r>
            <a:r>
              <a:rPr lang="en-US" noProof="0"/>
              <a:t> </a:t>
            </a:r>
            <a:r>
              <a:rPr lang="en-US" noProof="0" err="1"/>
              <a:t>niveau</a:t>
            </a:r>
            <a:endParaRPr lang="en-US" noProof="0"/>
          </a:p>
          <a:p>
            <a:pPr lvl="4"/>
            <a:r>
              <a:rPr lang="en-US" noProof="0" err="1"/>
              <a:t>Femte</a:t>
            </a:r>
            <a:r>
              <a:rPr lang="en-US" noProof="0"/>
              <a:t> </a:t>
            </a:r>
            <a:r>
              <a:rPr lang="en-US" noProof="0" err="1"/>
              <a:t>niveau</a:t>
            </a:r>
            <a:endParaRPr lang="en-US" noProof="0"/>
          </a:p>
          <a:p>
            <a:pPr lvl="5"/>
            <a:r>
              <a:rPr lang="en-US" noProof="0" err="1"/>
              <a:t>Sjette</a:t>
            </a:r>
            <a:r>
              <a:rPr lang="en-US" noProof="0"/>
              <a:t> </a:t>
            </a:r>
            <a:r>
              <a:rPr lang="en-US" noProof="0" err="1"/>
              <a:t>niveau</a:t>
            </a:r>
            <a:endParaRPr lang="en-US" noProof="0"/>
          </a:p>
          <a:p>
            <a:pPr lvl="6"/>
            <a:r>
              <a:rPr lang="en-US" noProof="0" err="1"/>
              <a:t>Syvende</a:t>
            </a:r>
            <a:r>
              <a:rPr lang="en-US" noProof="0"/>
              <a:t> </a:t>
            </a:r>
            <a:r>
              <a:rPr lang="en-US" noProof="0" err="1"/>
              <a:t>niveau</a:t>
            </a:r>
            <a:endParaRPr lang="en-US" noProof="0"/>
          </a:p>
          <a:p>
            <a:pPr lvl="7"/>
            <a:r>
              <a:rPr lang="en-US" noProof="0" err="1"/>
              <a:t>Ottende</a:t>
            </a:r>
            <a:r>
              <a:rPr lang="en-US" noProof="0"/>
              <a:t> </a:t>
            </a:r>
            <a:r>
              <a:rPr lang="en-US" noProof="0" err="1"/>
              <a:t>niveau</a:t>
            </a:r>
            <a:endParaRPr lang="en-US" noProof="0"/>
          </a:p>
          <a:p>
            <a:pPr lvl="8"/>
            <a:r>
              <a:rPr lang="en-US" noProof="0" err="1"/>
              <a:t>Niende</a:t>
            </a:r>
            <a:r>
              <a:rPr lang="en-US" noProof="0"/>
              <a:t> </a:t>
            </a:r>
            <a:r>
              <a:rPr lang="en-US" noProof="0" err="1"/>
              <a:t>niveau</a:t>
            </a:r>
            <a:endParaRPr lang="en-US" noProof="0"/>
          </a:p>
        </p:txBody>
      </p:sp>
      <p:sp>
        <p:nvSpPr>
          <p:cNvPr id="2097" name="Title Placeholder 5"/>
          <p:cNvSpPr>
            <a:spLocks noGrp="1"/>
          </p:cNvSpPr>
          <p:nvPr>
            <p:ph type="title"/>
          </p:nvPr>
        </p:nvSpPr>
        <p:spPr bwMode="auto">
          <a:xfrm>
            <a:off x="450000" y="180000"/>
            <a:ext cx="7560000" cy="450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p>
            <a:pPr lvl="0"/>
            <a:r>
              <a:rPr lang="da-DK"/>
              <a:t>Klik for at redigere titeltypografi i masteren</a:t>
            </a:r>
            <a:endParaRPr lang="en-US"/>
          </a:p>
        </p:txBody>
      </p:sp>
      <p:sp>
        <p:nvSpPr>
          <p:cNvPr id="15" name="Footer Placeholder 1"/>
          <p:cNvSpPr>
            <a:spLocks noGrp="1"/>
          </p:cNvSpPr>
          <p:nvPr>
            <p:ph type="ftr" sz="quarter" idx="3"/>
          </p:nvPr>
        </p:nvSpPr>
        <p:spPr>
          <a:xfrm>
            <a:off x="1080000" y="4770000"/>
            <a:ext cx="3762000" cy="373500"/>
          </a:xfrm>
          <a:prstGeom prst="rect">
            <a:avLst/>
          </a:prstGeom>
        </p:spPr>
        <p:txBody>
          <a:bodyPr vert="horz" lIns="0" tIns="0" rIns="0" bIns="0" rtlCol="0" anchor="ctr" anchorCtr="0"/>
          <a:lstStyle>
            <a:lvl1pPr algn="l" fontAlgn="auto">
              <a:lnSpc>
                <a:spcPct val="100000"/>
              </a:lnSpc>
              <a:spcBef>
                <a:spcPts val="0"/>
              </a:spcBef>
              <a:spcAft>
                <a:spcPts val="0"/>
              </a:spcAft>
              <a:defRPr sz="700">
                <a:solidFill>
                  <a:srgbClr val="7F7F7F"/>
                </a:solidFill>
                <a:latin typeface="Verdana"/>
                <a:ea typeface="+mn-ea"/>
                <a:cs typeface="Verdana"/>
              </a:defRPr>
            </a:lvl1pPr>
          </a:lstStyle>
          <a:p>
            <a:pPr>
              <a:defRPr/>
            </a:pPr>
            <a:r>
              <a:rPr lang="en-US"/>
              <a:t>©2018 The LEGO Group</a:t>
            </a:r>
          </a:p>
        </p:txBody>
      </p:sp>
      <p:sp>
        <p:nvSpPr>
          <p:cNvPr id="16" name="Slide Number Placeholder 4"/>
          <p:cNvSpPr>
            <a:spLocks noGrp="1"/>
          </p:cNvSpPr>
          <p:nvPr>
            <p:ph type="sldNum" sz="quarter" idx="4"/>
          </p:nvPr>
        </p:nvSpPr>
        <p:spPr>
          <a:xfrm>
            <a:off x="450000" y="4770000"/>
            <a:ext cx="542925" cy="373500"/>
          </a:xfrm>
          <a:prstGeom prst="rect">
            <a:avLst/>
          </a:prstGeom>
        </p:spPr>
        <p:txBody>
          <a:bodyPr vert="horz" lIns="0" tIns="0" rIns="0" bIns="0" rtlCol="0" anchor="ctr" anchorCtr="0"/>
          <a:lstStyle>
            <a:lvl1pPr algn="l" fontAlgn="auto">
              <a:lnSpc>
                <a:spcPct val="100000"/>
              </a:lnSpc>
              <a:spcBef>
                <a:spcPts val="0"/>
              </a:spcBef>
              <a:spcAft>
                <a:spcPts val="0"/>
              </a:spcAft>
              <a:defRPr sz="700">
                <a:solidFill>
                  <a:srgbClr val="7F7F7F"/>
                </a:solidFill>
                <a:latin typeface="Verdana"/>
                <a:ea typeface="+mn-ea"/>
                <a:cs typeface="Verdana"/>
              </a:defRPr>
            </a:lvl1pPr>
          </a:lstStyle>
          <a:p>
            <a:pPr>
              <a:defRPr/>
            </a:pPr>
            <a:r>
              <a:rPr lang="en-US"/>
              <a:t>Page </a:t>
            </a:r>
            <a:fld id="{59C479F0-10A2-9F40-AAC5-129E45E74B8F}" type="slidenum">
              <a:rPr lang="en-US" smtClean="0"/>
              <a:pPr>
                <a:defRPr/>
              </a:pPr>
              <a:t>‹#›</a:t>
            </a:fld>
            <a:endParaRPr lang="en-US"/>
          </a:p>
        </p:txBody>
      </p:sp>
      <mc:AlternateContent xmlns:mc="http://schemas.openxmlformats.org/markup-compatibility/2006" xmlns:p14="http://schemas.microsoft.com/office/powerpoint/2010/main">
        <mc:Choice Requires="p14">
          <p:contentPart p14:bwMode="auto" r:id="rId12">
            <p14:nvContentPartPr>
              <p14:cNvPr id="6" name="Ink 19">
                <a:extLst>
                  <a:ext uri="{FF2B5EF4-FFF2-40B4-BE49-F238E27FC236}">
                    <a16:creationId xmlns:a16="http://schemas.microsoft.com/office/drawing/2014/main" id="{1E0F8E76-6075-44E7-864F-29775FA29D2F}"/>
                  </a:ext>
                </a:extLst>
              </p14:cNvPr>
              <p14:cNvContentPartPr/>
              <p14:nvPr userDrawn="1"/>
            </p14:nvContentPartPr>
            <p14:xfrm>
              <a:off x="59419" y="99051"/>
              <a:ext cx="8997120" cy="4917240"/>
            </p14:xfrm>
          </p:contentPart>
        </mc:Choice>
        <mc:Fallback xmlns="">
          <p:pic>
            <p:nvPicPr>
              <p:cNvPr id="6" name="Ink 19">
                <a:extLst>
                  <a:ext uri="{FF2B5EF4-FFF2-40B4-BE49-F238E27FC236}">
                    <a16:creationId xmlns:a16="http://schemas.microsoft.com/office/drawing/2014/main" id="{1E0F8E76-6075-44E7-864F-29775FA29D2F}"/>
                  </a:ext>
                </a:extLst>
              </p:cNvPr>
              <p:cNvPicPr/>
              <p:nvPr/>
            </p:nvPicPr>
            <p:blipFill>
              <a:blip r:embed="rId13"/>
              <a:stretch>
                <a:fillRect/>
              </a:stretch>
            </p:blipFill>
            <p:spPr>
              <a:xfrm>
                <a:off x="43939" y="83572"/>
                <a:ext cx="9027720" cy="4947838"/>
              </a:xfrm>
              <a:prstGeom prst="rect">
                <a:avLst/>
              </a:prstGeom>
            </p:spPr>
          </p:pic>
        </mc:Fallback>
      </mc:AlternateContent>
    </p:spTree>
    <p:extLst>
      <p:ext uri="{BB962C8B-B14F-4D97-AF65-F5344CB8AC3E}">
        <p14:creationId xmlns:p14="http://schemas.microsoft.com/office/powerpoint/2010/main" val="4214086235"/>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Lst>
  <p:hf hdr="0" dt="0"/>
  <p:txStyles>
    <p:titleStyle>
      <a:lvl1pPr algn="l" defTabSz="457200" rtl="0" eaLnBrk="0" fontAlgn="base" hangingPunct="0">
        <a:spcBef>
          <a:spcPct val="0"/>
        </a:spcBef>
        <a:spcAft>
          <a:spcPct val="0"/>
        </a:spcAft>
        <a:defRPr sz="2000" b="1" kern="1200">
          <a:solidFill>
            <a:schemeClr val="tx1"/>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000" b="1">
          <a:solidFill>
            <a:schemeClr val="tx1"/>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000" b="1">
          <a:solidFill>
            <a:schemeClr val="tx1"/>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000" b="1">
          <a:solidFill>
            <a:schemeClr val="tx1"/>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000" b="1">
          <a:solidFill>
            <a:schemeClr val="tx1"/>
          </a:solidFill>
          <a:latin typeface="Verdana" charset="0"/>
          <a:ea typeface="ＭＳ Ｐゴシック" charset="0"/>
          <a:cs typeface="ＭＳ Ｐゴシック" charset="0"/>
        </a:defRPr>
      </a:lvl5pPr>
      <a:lvl6pPr marL="457200" algn="l" defTabSz="457200" rtl="0" fontAlgn="base">
        <a:spcBef>
          <a:spcPct val="0"/>
        </a:spcBef>
        <a:spcAft>
          <a:spcPct val="0"/>
        </a:spcAft>
        <a:defRPr sz="2000" b="1">
          <a:solidFill>
            <a:schemeClr val="tx1"/>
          </a:solidFill>
          <a:latin typeface="Verdana" charset="0"/>
          <a:ea typeface="ＭＳ Ｐゴシック" charset="0"/>
          <a:cs typeface="ＭＳ Ｐゴシック" charset="0"/>
        </a:defRPr>
      </a:lvl6pPr>
      <a:lvl7pPr marL="914400" algn="l" defTabSz="457200" rtl="0" fontAlgn="base">
        <a:spcBef>
          <a:spcPct val="0"/>
        </a:spcBef>
        <a:spcAft>
          <a:spcPct val="0"/>
        </a:spcAft>
        <a:defRPr sz="2000" b="1">
          <a:solidFill>
            <a:schemeClr val="tx1"/>
          </a:solidFill>
          <a:latin typeface="Verdana" charset="0"/>
          <a:ea typeface="ＭＳ Ｐゴシック" charset="0"/>
          <a:cs typeface="ＭＳ Ｐゴシック" charset="0"/>
        </a:defRPr>
      </a:lvl7pPr>
      <a:lvl8pPr marL="1371600" algn="l" defTabSz="457200" rtl="0" fontAlgn="base">
        <a:spcBef>
          <a:spcPct val="0"/>
        </a:spcBef>
        <a:spcAft>
          <a:spcPct val="0"/>
        </a:spcAft>
        <a:defRPr sz="2000" b="1">
          <a:solidFill>
            <a:schemeClr val="tx1"/>
          </a:solidFill>
          <a:latin typeface="Verdana" charset="0"/>
          <a:ea typeface="ＭＳ Ｐゴシック" charset="0"/>
          <a:cs typeface="ＭＳ Ｐゴシック" charset="0"/>
        </a:defRPr>
      </a:lvl8pPr>
      <a:lvl9pPr marL="1828800" algn="l" defTabSz="457200" rtl="0" fontAlgn="base">
        <a:spcBef>
          <a:spcPct val="0"/>
        </a:spcBef>
        <a:spcAft>
          <a:spcPct val="0"/>
        </a:spcAft>
        <a:defRPr sz="2000" b="1">
          <a:solidFill>
            <a:schemeClr val="tx1"/>
          </a:solidFill>
          <a:latin typeface="Verdana" charset="0"/>
          <a:ea typeface="ＭＳ Ｐゴシック" charset="0"/>
          <a:cs typeface="ＭＳ Ｐゴシック" charset="0"/>
        </a:defRPr>
      </a:lvl9pPr>
    </p:titleStyle>
    <p:bodyStyle>
      <a:lvl1pPr marL="179388" indent="-179388" algn="l" defTabSz="457200" rtl="0" eaLnBrk="0" fontAlgn="base" hangingPunct="0">
        <a:lnSpc>
          <a:spcPct val="110000"/>
        </a:lnSpc>
        <a:spcBef>
          <a:spcPts val="600"/>
        </a:spcBef>
        <a:spcAft>
          <a:spcPct val="0"/>
        </a:spcAft>
        <a:buClr>
          <a:schemeClr val="tx1"/>
        </a:buClr>
        <a:buSzPct val="100000"/>
        <a:buFont typeface="Arial" charset="0"/>
        <a:buChar char="•"/>
        <a:defRPr sz="1400" kern="1200">
          <a:solidFill>
            <a:schemeClr val="tx1"/>
          </a:solidFill>
          <a:latin typeface="Verdana"/>
          <a:ea typeface="ＭＳ Ｐゴシック" charset="0"/>
          <a:cs typeface="Verdana"/>
        </a:defRPr>
      </a:lvl1pPr>
      <a:lvl2pPr marL="358775" indent="-179388" algn="l" defTabSz="457200" rtl="0" eaLnBrk="0" fontAlgn="base" hangingPunct="0">
        <a:lnSpc>
          <a:spcPct val="110000"/>
        </a:lnSpc>
        <a:spcBef>
          <a:spcPts val="600"/>
        </a:spcBef>
        <a:spcAft>
          <a:spcPct val="0"/>
        </a:spcAft>
        <a:buClr>
          <a:schemeClr val="tx1"/>
        </a:buClr>
        <a:buSzPct val="100000"/>
        <a:buFont typeface="Arial" charset="0"/>
        <a:buChar char="•"/>
        <a:defRPr sz="1400" kern="1200">
          <a:solidFill>
            <a:schemeClr val="tx1"/>
          </a:solidFill>
          <a:latin typeface="Verdana"/>
          <a:ea typeface="ＭＳ Ｐゴシック" charset="0"/>
          <a:cs typeface="Verdana"/>
        </a:defRPr>
      </a:lvl2pPr>
      <a:lvl3pPr marL="539750" indent="-179388" algn="l" defTabSz="457200" rtl="0" eaLnBrk="0" fontAlgn="base" hangingPunct="0">
        <a:lnSpc>
          <a:spcPct val="110000"/>
        </a:lnSpc>
        <a:spcBef>
          <a:spcPts val="600"/>
        </a:spcBef>
        <a:spcAft>
          <a:spcPct val="0"/>
        </a:spcAft>
        <a:buClr>
          <a:schemeClr val="tx1"/>
        </a:buClr>
        <a:buSzPct val="100000"/>
        <a:buFont typeface="Arial" charset="0"/>
        <a:buChar char="•"/>
        <a:defRPr sz="1400" kern="1200">
          <a:solidFill>
            <a:schemeClr val="tx1"/>
          </a:solidFill>
          <a:latin typeface="Verdana"/>
          <a:ea typeface="ＭＳ Ｐゴシック" charset="0"/>
          <a:cs typeface="Verdana"/>
        </a:defRPr>
      </a:lvl3pPr>
      <a:lvl4pPr marL="719138" indent="-179388" algn="l" defTabSz="457200" rtl="0" eaLnBrk="0" fontAlgn="base" hangingPunct="0">
        <a:lnSpc>
          <a:spcPct val="110000"/>
        </a:lnSpc>
        <a:spcBef>
          <a:spcPts val="600"/>
        </a:spcBef>
        <a:spcAft>
          <a:spcPct val="0"/>
        </a:spcAft>
        <a:buClr>
          <a:schemeClr val="tx1"/>
        </a:buClr>
        <a:buSzPct val="100000"/>
        <a:buFont typeface="Arial" charset="0"/>
        <a:buChar char="•"/>
        <a:defRPr sz="1400" kern="1200">
          <a:solidFill>
            <a:schemeClr val="tx1"/>
          </a:solidFill>
          <a:latin typeface="Verdana"/>
          <a:ea typeface="ＭＳ Ｐゴシック" charset="0"/>
          <a:cs typeface="Verdana"/>
        </a:defRPr>
      </a:lvl4pPr>
      <a:lvl5pPr marL="898525" indent="-179388" algn="l" defTabSz="457200" rtl="0" eaLnBrk="0" fontAlgn="base" hangingPunct="0">
        <a:lnSpc>
          <a:spcPct val="110000"/>
        </a:lnSpc>
        <a:spcBef>
          <a:spcPts val="600"/>
        </a:spcBef>
        <a:spcAft>
          <a:spcPct val="0"/>
        </a:spcAft>
        <a:buClr>
          <a:schemeClr val="tx1"/>
        </a:buClr>
        <a:buSzPct val="100000"/>
        <a:buFont typeface="Arial" charset="0"/>
        <a:buChar char="•"/>
        <a:defRPr sz="1400" kern="1200">
          <a:solidFill>
            <a:schemeClr val="tx1"/>
          </a:solidFill>
          <a:latin typeface="Verdana"/>
          <a:ea typeface="ＭＳ Ｐゴシック" charset="0"/>
          <a:cs typeface="Verdana"/>
        </a:defRPr>
      </a:lvl5pPr>
      <a:lvl6pPr marL="1080000" indent="-180000" algn="l" defTabSz="457200" rtl="0" eaLnBrk="1" latinLnBrk="0" hangingPunct="1">
        <a:lnSpc>
          <a:spcPct val="110000"/>
        </a:lnSpc>
        <a:spcBef>
          <a:spcPts val="600"/>
        </a:spcBef>
        <a:spcAft>
          <a:spcPts val="0"/>
        </a:spcAft>
        <a:buClr>
          <a:schemeClr val="tx1"/>
        </a:buClr>
        <a:buFont typeface="Arial"/>
        <a:buChar char="•"/>
        <a:defRPr sz="1400" kern="1200">
          <a:solidFill>
            <a:schemeClr val="tx1"/>
          </a:solidFill>
          <a:latin typeface="Verdana"/>
          <a:ea typeface="+mn-ea"/>
          <a:cs typeface="Verdana"/>
        </a:defRPr>
      </a:lvl6pPr>
      <a:lvl7pPr marL="1260000" indent="-180000" algn="l" defTabSz="457200" rtl="0" eaLnBrk="1" latinLnBrk="0" hangingPunct="1">
        <a:lnSpc>
          <a:spcPct val="110000"/>
        </a:lnSpc>
        <a:spcBef>
          <a:spcPts val="600"/>
        </a:spcBef>
        <a:spcAft>
          <a:spcPts val="0"/>
        </a:spcAft>
        <a:buClr>
          <a:schemeClr val="tx1"/>
        </a:buClr>
        <a:buFont typeface="Arial"/>
        <a:buChar char="•"/>
        <a:defRPr sz="1400" kern="1200">
          <a:solidFill>
            <a:schemeClr val="tx1"/>
          </a:solidFill>
          <a:latin typeface="Verdana"/>
          <a:ea typeface="+mn-ea"/>
          <a:cs typeface="Verdana"/>
        </a:defRPr>
      </a:lvl7pPr>
      <a:lvl8pPr marL="1440000" indent="-180000" algn="l" defTabSz="457200" rtl="0" eaLnBrk="1" latinLnBrk="0" hangingPunct="1">
        <a:lnSpc>
          <a:spcPct val="110000"/>
        </a:lnSpc>
        <a:spcBef>
          <a:spcPts val="600"/>
        </a:spcBef>
        <a:spcAft>
          <a:spcPts val="0"/>
        </a:spcAft>
        <a:buClr>
          <a:schemeClr val="tx1"/>
        </a:buClr>
        <a:buFont typeface="Arial"/>
        <a:buChar char="•"/>
        <a:defRPr sz="1400" kern="1200" baseline="0">
          <a:solidFill>
            <a:schemeClr val="tx1"/>
          </a:solidFill>
          <a:latin typeface="Verdana"/>
          <a:ea typeface="+mn-ea"/>
          <a:cs typeface="Verdana"/>
        </a:defRPr>
      </a:lvl8pPr>
      <a:lvl9pPr marL="1620000" indent="-180000" algn="l" defTabSz="457200" rtl="0" eaLnBrk="1" latinLnBrk="0" hangingPunct="1">
        <a:lnSpc>
          <a:spcPct val="110000"/>
        </a:lnSpc>
        <a:spcBef>
          <a:spcPts val="600"/>
        </a:spcBef>
        <a:spcAft>
          <a:spcPts val="0"/>
        </a:spcAft>
        <a:buClr>
          <a:schemeClr val="tx1"/>
        </a:buClr>
        <a:buFont typeface="Arial"/>
        <a:buChar char="•"/>
        <a:defRPr sz="1400" kern="1200" baseline="0">
          <a:solidFill>
            <a:schemeClr val="tx1"/>
          </a:solidFill>
          <a:latin typeface="Verdana"/>
          <a:ea typeface="+mn-ea"/>
          <a:cs typeface="Verdan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83436-30A8-F349-A435-70F98B2BA189}"/>
              </a:ext>
            </a:extLst>
          </p:cNvPr>
          <p:cNvSpPr>
            <a:spLocks noGrp="1"/>
          </p:cNvSpPr>
          <p:nvPr>
            <p:ph type="title"/>
          </p:nvPr>
        </p:nvSpPr>
        <p:spPr>
          <a:xfrm>
            <a:off x="180000" y="180000"/>
            <a:ext cx="8791200" cy="405000"/>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FC7402-2EF2-684A-B198-6AB6EF6F1E41}"/>
              </a:ext>
            </a:extLst>
          </p:cNvPr>
          <p:cNvSpPr>
            <a:spLocks noGrp="1"/>
          </p:cNvSpPr>
          <p:nvPr>
            <p:ph type="body" idx="1"/>
          </p:nvPr>
        </p:nvSpPr>
        <p:spPr>
          <a:xfrm>
            <a:off x="180000" y="720000"/>
            <a:ext cx="8791200" cy="37800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DD0B66B-AE7F-8D47-A233-71BA213CE205}"/>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8676613" y="4745045"/>
            <a:ext cx="288000" cy="288000"/>
          </a:xfrm>
          <a:prstGeom prst="rect">
            <a:avLst/>
          </a:prstGeom>
        </p:spPr>
      </p:pic>
      <p:sp>
        <p:nvSpPr>
          <p:cNvPr id="7" name="Footer Placeholder 4">
            <a:extLst>
              <a:ext uri="{FF2B5EF4-FFF2-40B4-BE49-F238E27FC236}">
                <a16:creationId xmlns:a16="http://schemas.microsoft.com/office/drawing/2014/main" id="{1CB60120-C3AD-F044-BC80-61DC296FE42E}"/>
              </a:ext>
            </a:extLst>
          </p:cNvPr>
          <p:cNvSpPr>
            <a:spLocks noGrp="1"/>
          </p:cNvSpPr>
          <p:nvPr>
            <p:ph type="ftr" sz="quarter" idx="3"/>
          </p:nvPr>
        </p:nvSpPr>
        <p:spPr>
          <a:xfrm>
            <a:off x="6955514" y="4842879"/>
            <a:ext cx="1440000" cy="92333"/>
          </a:xfrm>
          <a:prstGeom prst="rect">
            <a:avLst/>
          </a:prstGeom>
        </p:spPr>
        <p:txBody>
          <a:bodyPr vert="horz" lIns="0" tIns="0" rIns="0" bIns="0" rtlCol="0" anchor="ctr">
            <a:spAutoFit/>
          </a:bodyPr>
          <a:lstStyle>
            <a:lvl1pPr algn="r">
              <a:defRPr sz="600" spc="20" baseline="0">
                <a:solidFill>
                  <a:schemeClr val="bg1">
                    <a:lumMod val="50000"/>
                    <a:alpha val="75000"/>
                  </a:schemeClr>
                </a:solidFill>
              </a:defRPr>
            </a:lvl1pPr>
          </a:lstStyle>
          <a:p>
            <a:r>
              <a:rPr lang="en-GB"/>
              <a:t>Copyright © 2019 The LEGO Group   •</a:t>
            </a:r>
            <a:endParaRPr lang="en-US"/>
          </a:p>
        </p:txBody>
      </p:sp>
      <p:sp>
        <p:nvSpPr>
          <p:cNvPr id="8" name="Slide Number Placeholder 5">
            <a:extLst>
              <a:ext uri="{FF2B5EF4-FFF2-40B4-BE49-F238E27FC236}">
                <a16:creationId xmlns:a16="http://schemas.microsoft.com/office/drawing/2014/main" id="{AC991B1F-ED78-A24B-8046-70DE1B0736B4}"/>
              </a:ext>
            </a:extLst>
          </p:cNvPr>
          <p:cNvSpPr>
            <a:spLocks noGrp="1"/>
          </p:cNvSpPr>
          <p:nvPr>
            <p:ph type="sldNum" sz="quarter" idx="4"/>
          </p:nvPr>
        </p:nvSpPr>
        <p:spPr>
          <a:xfrm>
            <a:off x="8463375" y="4842879"/>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fld id="{51DC5252-4B02-CF46-8B48-FCCAB5F03F17}" type="slidenum">
              <a:rPr lang="en-US" smtClean="0"/>
              <a:pPr/>
              <a:t>‹#›</a:t>
            </a:fld>
            <a:endParaRPr lang="en-US"/>
          </a:p>
        </p:txBody>
      </p:sp>
      <p:sp>
        <p:nvSpPr>
          <p:cNvPr id="9" name="Footer Placeholder 4">
            <a:extLst>
              <a:ext uri="{FF2B5EF4-FFF2-40B4-BE49-F238E27FC236}">
                <a16:creationId xmlns:a16="http://schemas.microsoft.com/office/drawing/2014/main" id="{5924F025-90A4-4733-820E-A62FEC4BBD5E}"/>
              </a:ext>
            </a:extLst>
          </p:cNvPr>
          <p:cNvSpPr txBox="1">
            <a:spLocks/>
          </p:cNvSpPr>
          <p:nvPr userDrawn="1"/>
        </p:nvSpPr>
        <p:spPr>
          <a:xfrm>
            <a:off x="-17584" y="4842879"/>
            <a:ext cx="1724625"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600" kern="1200" spc="20" baseline="0">
                <a:solidFill>
                  <a:schemeClr val="bg1">
                    <a:lumMod val="50000"/>
                    <a:alpha val="75000"/>
                  </a:schemeClr>
                </a:solidFill>
                <a:latin typeface="+mn-lt"/>
                <a:ea typeface="+mn-ea"/>
                <a:cs typeface="+mn-cs"/>
              </a:rPr>
              <a:t>Company confidential • All rights reserved</a:t>
            </a:r>
            <a:endParaRPr lang="en-US" sz="600" kern="1200" spc="20" baseline="0">
              <a:solidFill>
                <a:schemeClr val="bg1">
                  <a:lumMod val="50000"/>
                  <a:alpha val="75000"/>
                </a:schemeClr>
              </a:solidFill>
              <a:latin typeface="+mn-lt"/>
              <a:ea typeface="+mn-ea"/>
              <a:cs typeface="+mn-cs"/>
            </a:endParaRPr>
          </a:p>
        </p:txBody>
      </p:sp>
    </p:spTree>
    <p:extLst>
      <p:ext uri="{BB962C8B-B14F-4D97-AF65-F5344CB8AC3E}">
        <p14:creationId xmlns:p14="http://schemas.microsoft.com/office/powerpoint/2010/main" val="2524272066"/>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
          <p15:clr>
            <a:srgbClr val="F26B43"/>
          </p15:clr>
        </p15:guide>
        <p15:guide id="2" pos="3840">
          <p15:clr>
            <a:srgbClr val="F26B43"/>
          </p15:clr>
        </p15:guide>
        <p15:guide id="3" pos="7530">
          <p15:clr>
            <a:srgbClr val="F26B43"/>
          </p15:clr>
        </p15:guide>
        <p15:guide id="4" orient="horz" pos="4172">
          <p15:clr>
            <a:srgbClr val="F26B43"/>
          </p15:clr>
        </p15:guide>
        <p15:guide id="5" pos="146">
          <p15:clr>
            <a:srgbClr val="F26B43"/>
          </p15:clr>
        </p15:guide>
        <p15:guide id="6" orient="horz" pos="3784">
          <p15:clr>
            <a:srgbClr val="F26B43"/>
          </p15:clr>
        </p15:guide>
        <p15:guide id="7" orient="horz" pos="60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5C68B1-0B76-8E45-9544-E60CFF44E3D6}"/>
              </a:ext>
            </a:extLst>
          </p:cNvPr>
          <p:cNvSpPr/>
          <p:nvPr userDrawn="1"/>
        </p:nvSpPr>
        <p:spPr>
          <a:xfrm>
            <a:off x="0" y="0"/>
            <a:ext cx="4572000" cy="51435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720000" y="806107"/>
            <a:ext cx="3132000" cy="994172"/>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720000" y="1951630"/>
            <a:ext cx="3132000" cy="267275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9C75C9E6-EDAC-B643-A0BF-C5F37F0A43B8}"/>
              </a:ext>
            </a:extLst>
          </p:cNvPr>
          <p:cNvPicPr>
            <a:picLocks noChangeAspect="1"/>
          </p:cNvPicPr>
          <p:nvPr userDrawn="1"/>
        </p:nvPicPr>
        <p:blipFill>
          <a:blip r:embed="rId35"/>
          <a:stretch>
            <a:fillRect/>
          </a:stretch>
        </p:blipFill>
        <p:spPr>
          <a:xfrm>
            <a:off x="8676613" y="4745045"/>
            <a:ext cx="288000" cy="288000"/>
          </a:xfrm>
          <a:prstGeom prst="rect">
            <a:avLst/>
          </a:prstGeom>
        </p:spPr>
      </p:pic>
      <p:sp>
        <p:nvSpPr>
          <p:cNvPr id="14" name="Footer Placeholder 4">
            <a:extLst>
              <a:ext uri="{FF2B5EF4-FFF2-40B4-BE49-F238E27FC236}">
                <a16:creationId xmlns:a16="http://schemas.microsoft.com/office/drawing/2014/main" id="{ABDA4CA5-A704-E14A-8A03-2EB6C2691E71}"/>
              </a:ext>
            </a:extLst>
          </p:cNvPr>
          <p:cNvSpPr>
            <a:spLocks noGrp="1"/>
          </p:cNvSpPr>
          <p:nvPr>
            <p:ph type="ftr" sz="quarter" idx="3"/>
          </p:nvPr>
        </p:nvSpPr>
        <p:spPr>
          <a:xfrm>
            <a:off x="5702262" y="4842880"/>
            <a:ext cx="2722525" cy="92333"/>
          </a:xfrm>
          <a:prstGeom prst="rect">
            <a:avLst/>
          </a:prstGeom>
        </p:spPr>
        <p:txBody>
          <a:bodyPr vert="horz" wrap="none" lIns="0" tIns="0" rIns="0" bIns="0" rtlCol="0" anchor="ctr">
            <a:spAutoFit/>
          </a:bodyPr>
          <a:lstStyle>
            <a:lvl1pPr algn="r">
              <a:defRPr sz="600" spc="20" baseline="0">
                <a:solidFill>
                  <a:srgbClr val="FFFFFF">
                    <a:alpha val="75000"/>
                  </a:srgbClr>
                </a:solidFill>
              </a:defRPr>
            </a:lvl1pPr>
          </a:lstStyle>
          <a:p>
            <a:r>
              <a:rPr lang="en-GB"/>
              <a:t>Copyright © 2019 The LEGO Group   •   Our future direction 2019-2022   •</a:t>
            </a:r>
            <a:endParaRPr lang="en-US"/>
          </a:p>
        </p:txBody>
      </p:sp>
      <p:sp>
        <p:nvSpPr>
          <p:cNvPr id="15" name="Slide Number Placeholder 5">
            <a:extLst>
              <a:ext uri="{FF2B5EF4-FFF2-40B4-BE49-F238E27FC236}">
                <a16:creationId xmlns:a16="http://schemas.microsoft.com/office/drawing/2014/main" id="{8586729F-2731-374D-A639-101113EBFC77}"/>
              </a:ext>
            </a:extLst>
          </p:cNvPr>
          <p:cNvSpPr>
            <a:spLocks noGrp="1"/>
          </p:cNvSpPr>
          <p:nvPr>
            <p:ph type="sldNum" sz="quarter" idx="4"/>
          </p:nvPr>
        </p:nvSpPr>
        <p:spPr>
          <a:xfrm>
            <a:off x="8463375" y="4842880"/>
            <a:ext cx="216000" cy="92333"/>
          </a:xfrm>
          <a:prstGeom prst="rect">
            <a:avLst/>
          </a:prstGeom>
        </p:spPr>
        <p:txBody>
          <a:bodyPr vert="horz" lIns="0" tIns="0" rIns="0" bIns="0" rtlCol="0" anchor="ctr">
            <a:spAutoFit/>
          </a:bodyPr>
          <a:lstStyle>
            <a:lvl1pPr algn="l">
              <a:defRPr sz="600">
                <a:solidFill>
                  <a:srgbClr val="FFFFFF">
                    <a:alpha val="75000"/>
                  </a:srgbClr>
                </a:solidFill>
              </a:defRPr>
            </a:lvl1pPr>
          </a:lstStyle>
          <a:p>
            <a:fld id="{51DC5252-4B02-CF46-8B48-FCCAB5F03F17}" type="slidenum">
              <a:rPr lang="en-US" smtClean="0"/>
              <a:pPr/>
              <a:t>‹#›</a:t>
            </a:fld>
            <a:endParaRPr lang="en-US"/>
          </a:p>
        </p:txBody>
      </p:sp>
    </p:spTree>
    <p:extLst>
      <p:ext uri="{BB962C8B-B14F-4D97-AF65-F5344CB8AC3E}">
        <p14:creationId xmlns:p14="http://schemas.microsoft.com/office/powerpoint/2010/main" val="2151033408"/>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3" r:id="rId16"/>
    <p:sldLayoutId id="2147484324" r:id="rId17"/>
    <p:sldLayoutId id="2147484325" r:id="rId18"/>
    <p:sldLayoutId id="2147484326" r:id="rId19"/>
    <p:sldLayoutId id="2147484327" r:id="rId20"/>
    <p:sldLayoutId id="2147484328" r:id="rId21"/>
    <p:sldLayoutId id="2147484329" r:id="rId22"/>
    <p:sldLayoutId id="2147484330" r:id="rId23"/>
    <p:sldLayoutId id="2147484331" r:id="rId24"/>
    <p:sldLayoutId id="2147484332" r:id="rId25"/>
    <p:sldLayoutId id="2147484333" r:id="rId26"/>
    <p:sldLayoutId id="2147484334" r:id="rId27"/>
    <p:sldLayoutId id="2147484335" r:id="rId28"/>
    <p:sldLayoutId id="2147484336" r:id="rId29"/>
    <p:sldLayoutId id="2147484337" r:id="rId30"/>
    <p:sldLayoutId id="2147484338" r:id="rId31"/>
    <p:sldLayoutId id="2147484339" r:id="rId32"/>
    <p:sldLayoutId id="2147484340"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71446" indent="-171446" algn="l" defTabSz="685783" rtl="0" eaLnBrk="1" latinLnBrk="0" hangingPunct="1">
        <a:lnSpc>
          <a:spcPct val="100000"/>
        </a:lnSpc>
        <a:spcBef>
          <a:spcPts val="0"/>
        </a:spcBef>
        <a:spcAft>
          <a:spcPts val="600"/>
        </a:spcAft>
        <a:buFont typeface="Arial" panose="020B0604020202020204" pitchFamily="34" charset="0"/>
        <a:buChar char="•"/>
        <a:defRPr sz="2100" kern="1200">
          <a:solidFill>
            <a:schemeClr val="bg1"/>
          </a:solidFill>
          <a:latin typeface="+mn-lt"/>
          <a:ea typeface="+mn-ea"/>
          <a:cs typeface="+mn-cs"/>
        </a:defRPr>
      </a:lvl1pPr>
      <a:lvl2pPr marL="514337" indent="-171446" algn="l" defTabSz="685783"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2pPr>
      <a:lvl3pPr marL="857228" indent="-171446" algn="l" defTabSz="685783" rtl="0" eaLnBrk="1" latinLnBrk="0" hangingPunct="1">
        <a:lnSpc>
          <a:spcPct val="100000"/>
        </a:lnSpc>
        <a:spcBef>
          <a:spcPts val="0"/>
        </a:spcBef>
        <a:spcAft>
          <a:spcPts val="600"/>
        </a:spcAft>
        <a:buFont typeface="Arial" panose="020B0604020202020204" pitchFamily="34" charset="0"/>
        <a:buChar char="•"/>
        <a:defRPr sz="1500" kern="1200">
          <a:solidFill>
            <a:schemeClr val="bg1"/>
          </a:solidFill>
          <a:latin typeface="+mn-lt"/>
          <a:ea typeface="+mn-ea"/>
          <a:cs typeface="+mn-cs"/>
        </a:defRPr>
      </a:lvl3pPr>
      <a:lvl4pPr marL="1200120" indent="-171446" algn="l" defTabSz="685783" rtl="0" eaLnBrk="1" latinLnBrk="0" hangingPunct="1">
        <a:lnSpc>
          <a:spcPct val="100000"/>
        </a:lnSpc>
        <a:spcBef>
          <a:spcPts val="0"/>
        </a:spcBef>
        <a:spcAft>
          <a:spcPts val="600"/>
        </a:spcAft>
        <a:buFont typeface="Arial" panose="020B0604020202020204" pitchFamily="34" charset="0"/>
        <a:buChar char="•"/>
        <a:defRPr sz="1350" kern="1200">
          <a:solidFill>
            <a:schemeClr val="bg1"/>
          </a:solidFill>
          <a:latin typeface="+mn-lt"/>
          <a:ea typeface="+mn-ea"/>
          <a:cs typeface="+mn-cs"/>
        </a:defRPr>
      </a:lvl4pPr>
      <a:lvl5pPr marL="1543012" indent="-171446" algn="l" defTabSz="685783" rtl="0" eaLnBrk="1" latinLnBrk="0" hangingPunct="1">
        <a:lnSpc>
          <a:spcPct val="100000"/>
        </a:lnSpc>
        <a:spcBef>
          <a:spcPts val="0"/>
        </a:spcBef>
        <a:spcAft>
          <a:spcPts val="600"/>
        </a:spcAft>
        <a:buFont typeface="Arial" panose="020B0604020202020204" pitchFamily="34" charset="0"/>
        <a:buChar char="•"/>
        <a:defRPr sz="1350" kern="1200">
          <a:solidFill>
            <a:schemeClr val="bg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15:clr>
            <a:srgbClr val="F26B43"/>
          </p15:clr>
        </p15:guide>
        <p15:guide id="5" pos="113">
          <p15:clr>
            <a:srgbClr val="F26B43"/>
          </p15:clr>
        </p15:guide>
        <p15:guide id="6" pos="5647">
          <p15:clr>
            <a:srgbClr val="F26B43"/>
          </p15:clr>
        </p15:guide>
        <p15:guide id="8" orient="horz" pos="2913">
          <p15:clr>
            <a:srgbClr val="F26B43"/>
          </p15:clr>
        </p15:guide>
        <p15:guide id="9" orient="horz" pos="112">
          <p15:clr>
            <a:srgbClr val="F26B43"/>
          </p15:clr>
        </p15:guide>
        <p15:guide id="10" orient="horz" pos="1620">
          <p15:clr>
            <a:srgbClr val="F26B43"/>
          </p15:clr>
        </p15:guide>
        <p15:guide id="11" pos="295">
          <p15:clr>
            <a:srgbClr val="F26B43"/>
          </p15:clr>
        </p15:guide>
        <p15:guide id="12" pos="5465">
          <p15:clr>
            <a:srgbClr val="F26B43"/>
          </p15:clr>
        </p15:guide>
        <p15:guide id="13" orient="horz" pos="327">
          <p15:clr>
            <a:srgbClr val="F26B43"/>
          </p15:clr>
        </p15:guide>
        <p15:guide id="14" pos="2585">
          <p15:clr>
            <a:srgbClr val="F26B43"/>
          </p15:clr>
        </p15:guide>
        <p15:guide id="15" pos="3175">
          <p15:clr>
            <a:srgbClr val="F26B43"/>
          </p15:clr>
        </p15:guide>
        <p15:guide id="16" orient="horz" pos="27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171.xml"/><Relationship Id="rId6" Type="http://schemas.openxmlformats.org/officeDocument/2006/relationships/hyperlink" Target="https://doi.org/10.1080/00207543.2021.1893853" TargetMode="External"/><Relationship Id="rId5" Type="http://schemas.openxmlformats.org/officeDocument/2006/relationships/image" Target="../media/image62.png"/><Relationship Id="rId4" Type="http://schemas.openxmlformats.org/officeDocument/2006/relationships/image" Target="../media/image61.png"/></Relationships>
</file>

<file path=ppt/slides/_rels/slide1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17.xml"/><Relationship Id="rId4" Type="http://schemas.openxmlformats.org/officeDocument/2006/relationships/image" Target="../media/image65.jpg"/></Relationships>
</file>

<file path=ppt/slides/_rels/slide1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79.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80/00207543.2021.1893853" TargetMode="External"/><Relationship Id="rId2" Type="http://schemas.openxmlformats.org/officeDocument/2006/relationships/notesSlide" Target="../notesSlides/notesSlide4.xml"/><Relationship Id="rId1" Type="http://schemas.openxmlformats.org/officeDocument/2006/relationships/slideLayout" Target="../slideLayouts/slideLayout212.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274.xml"/></Relationships>
</file>

<file path=ppt/slides/_rels/slide3.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3.xml"/><Relationship Id="rId1" Type="http://schemas.openxmlformats.org/officeDocument/2006/relationships/slideLayout" Target="../slideLayouts/slideLayout274.xml"/><Relationship Id="rId5" Type="http://schemas.openxmlformats.org/officeDocument/2006/relationships/image" Target="../media/image65.jpg"/><Relationship Id="rId4" Type="http://schemas.openxmlformats.org/officeDocument/2006/relationships/hyperlink" Target="https://www.docsity.com/en/news/education-2/plastic-processing-techniques-explained-interesting-gifs/%3Cbr+/%3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26.xml"/><Relationship Id="rId5" Type="http://schemas.openxmlformats.org/officeDocument/2006/relationships/image" Target="../media/image770.png"/><Relationship Id="rId4" Type="http://schemas.openxmlformats.org/officeDocument/2006/relationships/image" Target="../media/image68.jpg"/></Relationships>
</file>

<file path=ppt/slides/_rels/slide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image" Target="../media/image71.jpg"/></Relationships>
</file>

<file path=ppt/slides/_rels/slide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jpeg"/><Relationship Id="rId1" Type="http://schemas.openxmlformats.org/officeDocument/2006/relationships/slideLayout" Target="../slideLayouts/slideLayout221.xml"/></Relationships>
</file>

<file path=ppt/slides/_rels/slide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FDBA0375-A321-42B8-B63E-FE765FAC47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8474" y="1288931"/>
            <a:ext cx="3230149" cy="3687966"/>
          </a:xfrm>
          <a:prstGeom prst="rect">
            <a:avLst/>
          </a:prstGeom>
          <a:effectLst>
            <a:outerShdw blurRad="50800" dist="38100" dir="2700000" algn="tl" rotWithShape="0">
              <a:prstClr val="black">
                <a:alpha val="30000"/>
              </a:prstClr>
            </a:outerShdw>
          </a:effectLst>
        </p:spPr>
      </p:pic>
      <p:sp>
        <p:nvSpPr>
          <p:cNvPr id="2" name="Footer Placeholder 1">
            <a:extLst>
              <a:ext uri="{FF2B5EF4-FFF2-40B4-BE49-F238E27FC236}">
                <a16:creationId xmlns:a16="http://schemas.microsoft.com/office/drawing/2014/main" id="{9C5FF632-D9B1-48FD-B97B-2D49F9F08207}"/>
              </a:ext>
            </a:extLst>
          </p:cNvPr>
          <p:cNvSpPr>
            <a:spLocks noGrp="1"/>
          </p:cNvSpPr>
          <p:nvPr>
            <p:ph type="ftr" sz="quarter" idx="3"/>
          </p:nvPr>
        </p:nvSpPr>
        <p:spPr/>
        <p:txBody>
          <a:bodyPr/>
          <a:lstStyle/>
          <a:p>
            <a:r>
              <a:rPr lang="en-GB"/>
              <a:t>Copyright © 2019 The LEGO Group   •</a:t>
            </a:r>
            <a:endParaRPr lang="en-US"/>
          </a:p>
        </p:txBody>
      </p:sp>
      <p:sp>
        <p:nvSpPr>
          <p:cNvPr id="3" name="Slide Number Placeholder 2">
            <a:extLst>
              <a:ext uri="{FF2B5EF4-FFF2-40B4-BE49-F238E27FC236}">
                <a16:creationId xmlns:a16="http://schemas.microsoft.com/office/drawing/2014/main" id="{FAC96A32-4B9C-48D9-8F25-859CC2EFB76A}"/>
              </a:ext>
            </a:extLst>
          </p:cNvPr>
          <p:cNvSpPr>
            <a:spLocks noGrp="1"/>
          </p:cNvSpPr>
          <p:nvPr>
            <p:ph type="sldNum" sz="quarter" idx="4"/>
          </p:nvPr>
        </p:nvSpPr>
        <p:spPr/>
        <p:txBody>
          <a:bodyPr/>
          <a:lstStyle/>
          <a:p>
            <a:fld id="{51DC5252-4B02-CF46-8B48-FCCAB5F03F17}" type="slidenum">
              <a:rPr lang="en-US" smtClean="0"/>
              <a:pPr/>
              <a:t>1</a:t>
            </a:fld>
            <a:endParaRPr lang="en-US"/>
          </a:p>
        </p:txBody>
      </p:sp>
      <p:sp>
        <p:nvSpPr>
          <p:cNvPr id="8" name="Freeform 11">
            <a:extLst>
              <a:ext uri="{FF2B5EF4-FFF2-40B4-BE49-F238E27FC236}">
                <a16:creationId xmlns:a16="http://schemas.microsoft.com/office/drawing/2014/main" id="{DDE179ED-E7FB-445D-8375-C920FF0BA9E6}"/>
              </a:ext>
            </a:extLst>
          </p:cNvPr>
          <p:cNvSpPr/>
          <p:nvPr/>
        </p:nvSpPr>
        <p:spPr>
          <a:xfrm rot="16200000" flipV="1">
            <a:off x="2123702" y="-258946"/>
            <a:ext cx="1424345" cy="4193908"/>
          </a:xfrm>
          <a:custGeom>
            <a:avLst/>
            <a:gdLst>
              <a:gd name="connsiteX0" fmla="*/ 1680518 w 1680518"/>
              <a:gd name="connsiteY0" fmla="*/ 3009520 h 3125341"/>
              <a:gd name="connsiteX1" fmla="*/ 1680518 w 1680518"/>
              <a:gd name="connsiteY1" fmla="*/ 657355 h 3125341"/>
              <a:gd name="connsiteX2" fmla="*/ 1564697 w 1680518"/>
              <a:gd name="connsiteY2" fmla="*/ 541534 h 3125341"/>
              <a:gd name="connsiteX3" fmla="*/ 947440 w 1680518"/>
              <a:gd name="connsiteY3" fmla="*/ 541534 h 3125341"/>
              <a:gd name="connsiteX4" fmla="*/ 405906 w 1680518"/>
              <a:gd name="connsiteY4" fmla="*/ 0 h 3125341"/>
              <a:gd name="connsiteX5" fmla="*/ 405906 w 1680518"/>
              <a:gd name="connsiteY5" fmla="*/ 541534 h 3125341"/>
              <a:gd name="connsiteX6" fmla="*/ 115821 w 1680518"/>
              <a:gd name="connsiteY6" fmla="*/ 541534 h 3125341"/>
              <a:gd name="connsiteX7" fmla="*/ 0 w 1680518"/>
              <a:gd name="connsiteY7" fmla="*/ 657355 h 3125341"/>
              <a:gd name="connsiteX8" fmla="*/ 0 w 1680518"/>
              <a:gd name="connsiteY8" fmla="*/ 3009520 h 3125341"/>
              <a:gd name="connsiteX9" fmla="*/ 115821 w 1680518"/>
              <a:gd name="connsiteY9" fmla="*/ 3125341 h 3125341"/>
              <a:gd name="connsiteX10" fmla="*/ 1564697 w 1680518"/>
              <a:gd name="connsiteY10" fmla="*/ 3125341 h 3125341"/>
              <a:gd name="connsiteX11" fmla="*/ 1680518 w 1680518"/>
              <a:gd name="connsiteY11" fmla="*/ 3009520 h 312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0518" h="3125341">
                <a:moveTo>
                  <a:pt x="1680518" y="3009520"/>
                </a:moveTo>
                <a:lnTo>
                  <a:pt x="1680518" y="657355"/>
                </a:lnTo>
                <a:cubicBezTo>
                  <a:pt x="1680518" y="593389"/>
                  <a:pt x="1628663" y="541534"/>
                  <a:pt x="1564697" y="541534"/>
                </a:cubicBezTo>
                <a:lnTo>
                  <a:pt x="947440" y="541534"/>
                </a:lnTo>
                <a:lnTo>
                  <a:pt x="405906" y="0"/>
                </a:lnTo>
                <a:lnTo>
                  <a:pt x="405906" y="541534"/>
                </a:lnTo>
                <a:lnTo>
                  <a:pt x="115821" y="541534"/>
                </a:lnTo>
                <a:cubicBezTo>
                  <a:pt x="51855" y="541534"/>
                  <a:pt x="0" y="593389"/>
                  <a:pt x="0" y="657355"/>
                </a:cubicBezTo>
                <a:lnTo>
                  <a:pt x="0" y="3009520"/>
                </a:lnTo>
                <a:cubicBezTo>
                  <a:pt x="0" y="3073486"/>
                  <a:pt x="51855" y="3125341"/>
                  <a:pt x="115821" y="3125341"/>
                </a:cubicBezTo>
                <a:lnTo>
                  <a:pt x="1564697" y="3125341"/>
                </a:lnTo>
                <a:cubicBezTo>
                  <a:pt x="1628663" y="3125341"/>
                  <a:pt x="1680518" y="3073486"/>
                  <a:pt x="1680518" y="3009520"/>
                </a:cubicBezTo>
                <a:close/>
              </a:path>
            </a:pathLst>
          </a:custGeom>
          <a:solidFill>
            <a:schemeClr val="bg1">
              <a:alpha val="60000"/>
            </a:schemeClr>
          </a:solidFill>
          <a:ln w="3849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dirty="0">
              <a:solidFill>
                <a:srgbClr val="FFFFFF"/>
              </a:solidFill>
              <a:latin typeface="Arial" panose="020B0604020202020204"/>
            </a:endParaRPr>
          </a:p>
        </p:txBody>
      </p:sp>
      <p:pic>
        <p:nvPicPr>
          <p:cNvPr id="10" name="Obrázek 10">
            <a:extLst>
              <a:ext uri="{FF2B5EF4-FFF2-40B4-BE49-F238E27FC236}">
                <a16:creationId xmlns:a16="http://schemas.microsoft.com/office/drawing/2014/main" id="{9716F7AD-109A-47F1-9BBC-186BB41CC4EB}"/>
              </a:ext>
            </a:extLst>
          </p:cNvPr>
          <p:cNvPicPr>
            <a:picLocks noChangeAspect="1"/>
          </p:cNvPicPr>
          <p:nvPr/>
        </p:nvPicPr>
        <p:blipFill>
          <a:blip r:embed="rId4"/>
          <a:stretch>
            <a:fillRect/>
          </a:stretch>
        </p:blipFill>
        <p:spPr>
          <a:xfrm>
            <a:off x="5447110" y="-87537"/>
            <a:ext cx="2179332" cy="1100571"/>
          </a:xfrm>
          <a:prstGeom prst="rect">
            <a:avLst/>
          </a:prstGeom>
        </p:spPr>
      </p:pic>
      <p:pic>
        <p:nvPicPr>
          <p:cNvPr id="6146" name="Picture 2">
            <a:extLst>
              <a:ext uri="{FF2B5EF4-FFF2-40B4-BE49-F238E27FC236}">
                <a16:creationId xmlns:a16="http://schemas.microsoft.com/office/drawing/2014/main" id="{333638C8-9F86-4023-9E8D-BC93EDDFD6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7673" y="151965"/>
            <a:ext cx="834228" cy="12088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00CED53-DD65-48E3-ADFA-5BBC39D589E6}"/>
              </a:ext>
            </a:extLst>
          </p:cNvPr>
          <p:cNvSpPr/>
          <p:nvPr/>
        </p:nvSpPr>
        <p:spPr>
          <a:xfrm>
            <a:off x="254551" y="4058049"/>
            <a:ext cx="3383662" cy="1200329"/>
          </a:xfrm>
          <a:prstGeom prst="rect">
            <a:avLst/>
          </a:prstGeom>
        </p:spPr>
        <p:txBody>
          <a:bodyPr wrap="square">
            <a:spAutoFit/>
          </a:bodyPr>
          <a:lstStyle/>
          <a:p>
            <a:r>
              <a:rPr lang="en-GB" sz="1200" dirty="0">
                <a:solidFill>
                  <a:schemeClr val="bg1">
                    <a:lumMod val="85000"/>
                  </a:schemeClr>
                </a:solidFill>
              </a:rPr>
              <a:t>Georg Ørnskov Rønsch</a:t>
            </a:r>
          </a:p>
          <a:p>
            <a:r>
              <a:rPr lang="en-GB" sz="1200" dirty="0">
                <a:solidFill>
                  <a:schemeClr val="bg1">
                    <a:lumMod val="85000"/>
                  </a:schemeClr>
                </a:solidFill>
              </a:rPr>
              <a:t>Industrial PhD student</a:t>
            </a:r>
          </a:p>
          <a:p>
            <a:r>
              <a:rPr lang="en-GB" sz="1200" dirty="0">
                <a:solidFill>
                  <a:schemeClr val="bg1">
                    <a:lumMod val="85000"/>
                  </a:schemeClr>
                </a:solidFill>
              </a:rPr>
              <a:t>LEGO System A/S and DTU Compute</a:t>
            </a:r>
          </a:p>
          <a:p>
            <a:endParaRPr lang="en-GB" sz="1200" dirty="0">
              <a:solidFill>
                <a:schemeClr val="bg1">
                  <a:lumMod val="85000"/>
                </a:schemeClr>
              </a:solidFill>
            </a:endParaRPr>
          </a:p>
          <a:p>
            <a:r>
              <a:rPr lang="en-GB" sz="1200" dirty="0">
                <a:solidFill>
                  <a:schemeClr val="bg1">
                    <a:lumMod val="85000"/>
                  </a:schemeClr>
                </a:solidFill>
              </a:rPr>
              <a:t>Supervisor: Murat Kulahci, DTU Compute</a:t>
            </a:r>
          </a:p>
          <a:p>
            <a:endParaRPr lang="en-GB" sz="1200" dirty="0">
              <a:solidFill>
                <a:schemeClr val="bg1">
                  <a:lumMod val="85000"/>
                </a:schemeClr>
              </a:solidFill>
            </a:endParaRPr>
          </a:p>
        </p:txBody>
      </p:sp>
      <p:sp>
        <p:nvSpPr>
          <p:cNvPr id="5" name="Rectangle 4">
            <a:extLst>
              <a:ext uri="{FF2B5EF4-FFF2-40B4-BE49-F238E27FC236}">
                <a16:creationId xmlns:a16="http://schemas.microsoft.com/office/drawing/2014/main" id="{7C00E719-7673-4DD6-A332-8E891EDC781E}"/>
              </a:ext>
            </a:extLst>
          </p:cNvPr>
          <p:cNvSpPr/>
          <p:nvPr/>
        </p:nvSpPr>
        <p:spPr>
          <a:xfrm>
            <a:off x="4450813" y="238708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Rectangle 5">
            <a:extLst>
              <a:ext uri="{FF2B5EF4-FFF2-40B4-BE49-F238E27FC236}">
                <a16:creationId xmlns:a16="http://schemas.microsoft.com/office/drawing/2014/main" id="{2739007E-2CF6-4AE3-8D6F-E00BD8B5725A}"/>
              </a:ext>
            </a:extLst>
          </p:cNvPr>
          <p:cNvSpPr/>
          <p:nvPr/>
        </p:nvSpPr>
        <p:spPr>
          <a:xfrm>
            <a:off x="4450813" y="238708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7" name="Rectangle 6">
            <a:extLst>
              <a:ext uri="{FF2B5EF4-FFF2-40B4-BE49-F238E27FC236}">
                <a16:creationId xmlns:a16="http://schemas.microsoft.com/office/drawing/2014/main" id="{44D425D6-CBAA-4361-B606-DB2950BCE239}"/>
              </a:ext>
            </a:extLst>
          </p:cNvPr>
          <p:cNvSpPr/>
          <p:nvPr/>
        </p:nvSpPr>
        <p:spPr>
          <a:xfrm>
            <a:off x="4450813" y="238708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11" name="Rectangle 10">
            <a:extLst>
              <a:ext uri="{FF2B5EF4-FFF2-40B4-BE49-F238E27FC236}">
                <a16:creationId xmlns:a16="http://schemas.microsoft.com/office/drawing/2014/main" id="{A7403AAB-A0D8-4A9C-A41C-CFC22DAE12E9}"/>
              </a:ext>
            </a:extLst>
          </p:cNvPr>
          <p:cNvSpPr/>
          <p:nvPr/>
        </p:nvSpPr>
        <p:spPr>
          <a:xfrm>
            <a:off x="8595360" y="4659630"/>
            <a:ext cx="449580" cy="419100"/>
          </a:xfrm>
          <a:prstGeom prst="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83156B-F9A9-4BAF-84A7-0DAAF6A9DBEA}"/>
              </a:ext>
            </a:extLst>
          </p:cNvPr>
          <p:cNvSpPr txBox="1"/>
          <p:nvPr/>
        </p:nvSpPr>
        <p:spPr>
          <a:xfrm>
            <a:off x="738921" y="1195852"/>
            <a:ext cx="3471958" cy="1323439"/>
          </a:xfrm>
          <a:prstGeom prst="rect">
            <a:avLst/>
          </a:prstGeom>
          <a:noFill/>
        </p:spPr>
        <p:txBody>
          <a:bodyPr wrap="square">
            <a:spAutoFit/>
          </a:bodyPr>
          <a:lstStyle/>
          <a:p>
            <a:r>
              <a:rPr lang="en-GB" sz="1400" b="0" i="0" dirty="0">
                <a:solidFill>
                  <a:srgbClr val="333333"/>
                </a:solidFill>
                <a:effectLst/>
                <a:latin typeface="Open Sans" panose="020B0606030504020204" pitchFamily="34" charset="0"/>
              </a:rPr>
              <a:t>An investigation of the utilisation of different data sources in manufacturing with application in injection moulding</a:t>
            </a:r>
          </a:p>
          <a:p>
            <a:endParaRPr lang="en-GB" sz="800" dirty="0">
              <a:solidFill>
                <a:srgbClr val="333333"/>
              </a:solidFill>
              <a:latin typeface="Open Sans" panose="020B0606030504020204" pitchFamily="34" charset="0"/>
            </a:endParaRPr>
          </a:p>
          <a:p>
            <a:r>
              <a:rPr lang="en-GB" sz="1000" b="0" i="0" dirty="0">
                <a:solidFill>
                  <a:srgbClr val="333333"/>
                </a:solidFill>
                <a:effectLst/>
                <a:latin typeface="Open Sans" panose="020B0606030504020204" pitchFamily="34" charset="0"/>
              </a:rPr>
              <a:t>G. Ø. Rønsch, M. Kulahci &amp; M. Dybdahl,</a:t>
            </a:r>
          </a:p>
          <a:p>
            <a:r>
              <a:rPr lang="en-GB" sz="1000" b="0" i="0" dirty="0">
                <a:solidFill>
                  <a:srgbClr val="333333"/>
                </a:solidFill>
                <a:effectLst/>
                <a:latin typeface="Open Sans" panose="020B0606030504020204" pitchFamily="34" charset="0"/>
              </a:rPr>
              <a:t>International Journal of Production Research (2021),  </a:t>
            </a:r>
          </a:p>
          <a:p>
            <a:r>
              <a:rPr lang="en-GB" sz="1000" b="0" i="0" dirty="0">
                <a:solidFill>
                  <a:srgbClr val="333333"/>
                </a:solidFill>
                <a:effectLst/>
                <a:latin typeface="Open Sans" panose="020B0606030504020204" pitchFamily="34" charset="0"/>
              </a:rPr>
              <a:t>DOI: </a:t>
            </a:r>
            <a:r>
              <a:rPr lang="en-GB" sz="1000" b="0" i="0" u="sng" dirty="0">
                <a:solidFill>
                  <a:srgbClr val="333333"/>
                </a:solidFill>
                <a:effectLst/>
                <a:latin typeface="Open Sans" panose="020B0606030504020204" pitchFamily="34" charset="0"/>
                <a:hlinkClick r:id="rId6"/>
              </a:rPr>
              <a:t>10.1080/00207543.2021.1893853</a:t>
            </a:r>
            <a:endParaRPr lang="en-GB" sz="1000" dirty="0"/>
          </a:p>
        </p:txBody>
      </p:sp>
    </p:spTree>
    <p:extLst>
      <p:ext uri="{BB962C8B-B14F-4D97-AF65-F5344CB8AC3E}">
        <p14:creationId xmlns:p14="http://schemas.microsoft.com/office/powerpoint/2010/main" val="57148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B79069-CBA3-45A9-A991-7EE70EE869F9}"/>
              </a:ext>
            </a:extLst>
          </p:cNvPr>
          <p:cNvSpPr/>
          <p:nvPr/>
        </p:nvSpPr>
        <p:spPr>
          <a:xfrm>
            <a:off x="137566" y="4673854"/>
            <a:ext cx="2046550" cy="4303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77C4D3D7-195C-4B7E-9A9A-47014ED1B0B5}"/>
              </a:ext>
            </a:extLst>
          </p:cNvPr>
          <p:cNvSpPr/>
          <p:nvPr/>
        </p:nvSpPr>
        <p:spPr>
          <a:xfrm>
            <a:off x="6989682" y="4657601"/>
            <a:ext cx="2046550" cy="430381"/>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84D6DA77-8525-4035-B54F-F9C5A419BBA5}"/>
              </a:ext>
            </a:extLst>
          </p:cNvPr>
          <p:cNvSpPr/>
          <p:nvPr/>
        </p:nvSpPr>
        <p:spPr>
          <a:xfrm>
            <a:off x="84558" y="1116495"/>
            <a:ext cx="8898666" cy="387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E16AD21-13DA-4167-B18D-BDD3D1E4BB18}"/>
              </a:ext>
            </a:extLst>
          </p:cNvPr>
          <p:cNvSpPr>
            <a:spLocks noGrp="1"/>
          </p:cNvSpPr>
          <p:nvPr>
            <p:ph type="title"/>
          </p:nvPr>
        </p:nvSpPr>
        <p:spPr>
          <a:xfrm>
            <a:off x="397702" y="481633"/>
            <a:ext cx="7908098" cy="466610"/>
          </a:xfrm>
        </p:spPr>
        <p:txBody>
          <a:bodyPr/>
          <a:lstStyle/>
          <a:p>
            <a:r>
              <a:rPr lang="en-US" dirty="0"/>
              <a:t>Raw material flow</a:t>
            </a:r>
            <a:br>
              <a:rPr lang="en-US" dirty="0"/>
            </a:br>
            <a:r>
              <a:rPr lang="en-US" sz="1800" b="0" dirty="0"/>
              <a:t>- source of raw material is unknow at the injection moulding machine</a:t>
            </a:r>
            <a:endParaRPr lang="en-US" sz="1800" dirty="0"/>
          </a:p>
        </p:txBody>
      </p:sp>
      <p:sp>
        <p:nvSpPr>
          <p:cNvPr id="5" name="Slide Number Placeholder 4">
            <a:extLst>
              <a:ext uri="{FF2B5EF4-FFF2-40B4-BE49-F238E27FC236}">
                <a16:creationId xmlns:a16="http://schemas.microsoft.com/office/drawing/2014/main" id="{DAF3C442-DCF9-4749-A2A7-59D53E8C9041}"/>
              </a:ext>
            </a:extLst>
          </p:cNvPr>
          <p:cNvSpPr>
            <a:spLocks noGrp="1"/>
          </p:cNvSpPr>
          <p:nvPr>
            <p:ph type="sldNum" sz="quarter" idx="4"/>
          </p:nvPr>
        </p:nvSpPr>
        <p:spPr>
          <a:xfrm>
            <a:off x="8711025" y="4842879"/>
            <a:ext cx="216000" cy="9233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DC5252-4B02-CF46-8B48-FCCAB5F03F17}" type="slidenum">
              <a:rPr kumimoji="0" lang="en-US" sz="600" b="0" i="0" u="none" strike="noStrike" kern="1200" cap="none" spc="0" normalizeH="0" baseline="0" noProof="0" smtClean="0">
                <a:ln>
                  <a:noFill/>
                </a:ln>
                <a:solidFill>
                  <a:srgbClr val="FFFFFF">
                    <a:lumMod val="50000"/>
                    <a:alpha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noProof="0">
              <a:ln>
                <a:noFill/>
              </a:ln>
              <a:solidFill>
                <a:srgbClr val="FFFFFF">
                  <a:lumMod val="50000"/>
                  <a:alpha val="75000"/>
                </a:srgbClr>
              </a:solidFill>
              <a:effectLst/>
              <a:uLnTx/>
              <a:uFillTx/>
              <a:latin typeface="Arial" panose="020B0604020202020204"/>
              <a:ea typeface="+mn-ea"/>
              <a:cs typeface="+mn-cs"/>
            </a:endParaRPr>
          </a:p>
        </p:txBody>
      </p:sp>
      <p:grpSp>
        <p:nvGrpSpPr>
          <p:cNvPr id="73" name="Group 72">
            <a:extLst>
              <a:ext uri="{FF2B5EF4-FFF2-40B4-BE49-F238E27FC236}">
                <a16:creationId xmlns:a16="http://schemas.microsoft.com/office/drawing/2014/main" id="{E49F36FA-CA14-4AF0-AADA-7F3B743D20B5}"/>
              </a:ext>
            </a:extLst>
          </p:cNvPr>
          <p:cNvGrpSpPr/>
          <p:nvPr/>
        </p:nvGrpSpPr>
        <p:grpSpPr>
          <a:xfrm>
            <a:off x="309380" y="1528464"/>
            <a:ext cx="5475195" cy="2874885"/>
            <a:chOff x="110596" y="105114"/>
            <a:chExt cx="4612049" cy="2339515"/>
          </a:xfrm>
        </p:grpSpPr>
        <p:pic>
          <p:nvPicPr>
            <p:cNvPr id="74" name="Picture 2" descr="Vehicles, Truck, Car, Bus, Trailer, Traffic">
              <a:extLst>
                <a:ext uri="{FF2B5EF4-FFF2-40B4-BE49-F238E27FC236}">
                  <a16:creationId xmlns:a16="http://schemas.microsoft.com/office/drawing/2014/main" id="{0E5BCEA4-4BA0-4719-B476-65D93D9D04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881" r="44874" b="45991"/>
            <a:stretch/>
          </p:blipFill>
          <p:spPr bwMode="auto">
            <a:xfrm>
              <a:off x="110596" y="2107972"/>
              <a:ext cx="818243" cy="32044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Vehicles, Truck, Car, Bus, Trailer, Traffic">
              <a:extLst>
                <a:ext uri="{FF2B5EF4-FFF2-40B4-BE49-F238E27FC236}">
                  <a16:creationId xmlns:a16="http://schemas.microsoft.com/office/drawing/2014/main" id="{DFCABAF1-E18B-4E31-A1FC-342145BC06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881" r="44874" b="45991"/>
            <a:stretch/>
          </p:blipFill>
          <p:spPr bwMode="auto">
            <a:xfrm>
              <a:off x="447297" y="1703559"/>
              <a:ext cx="818243" cy="320448"/>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B7115B34-4797-499B-8826-4B4FFF7CC4BB}"/>
                </a:ext>
              </a:extLst>
            </p:cNvPr>
            <p:cNvSpPr/>
            <p:nvPr/>
          </p:nvSpPr>
          <p:spPr>
            <a:xfrm>
              <a:off x="1602241" y="724580"/>
              <a:ext cx="585788" cy="1653268"/>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8F581FA5-2F6E-4D19-B24C-31279E0B1CF6}"/>
                </a:ext>
              </a:extLst>
            </p:cNvPr>
            <p:cNvSpPr/>
            <p:nvPr/>
          </p:nvSpPr>
          <p:spPr>
            <a:xfrm>
              <a:off x="1602241" y="2311514"/>
              <a:ext cx="585788" cy="132669"/>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B9A3652C-BEE8-4CF9-8F10-2EC3C1D2471E}"/>
                </a:ext>
              </a:extLst>
            </p:cNvPr>
            <p:cNvSpPr/>
            <p:nvPr/>
          </p:nvSpPr>
          <p:spPr>
            <a:xfrm>
              <a:off x="1602241" y="2044557"/>
              <a:ext cx="585788" cy="33621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A58DF62E-C018-437C-9078-83287D4E18CF}"/>
                </a:ext>
              </a:extLst>
            </p:cNvPr>
            <p:cNvSpPr/>
            <p:nvPr/>
          </p:nvSpPr>
          <p:spPr>
            <a:xfrm>
              <a:off x="1602241" y="1978223"/>
              <a:ext cx="585788" cy="132669"/>
            </a:xfrm>
            <a:prstGeom prst="ellipse">
              <a:avLst/>
            </a:prstGeom>
            <a:solidFill>
              <a:srgbClr val="4472C4"/>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981863F6-7F0A-495D-B661-24591451C27F}"/>
                </a:ext>
              </a:extLst>
            </p:cNvPr>
            <p:cNvSpPr/>
            <p:nvPr/>
          </p:nvSpPr>
          <p:spPr>
            <a:xfrm>
              <a:off x="1602241" y="2311514"/>
              <a:ext cx="585788" cy="132669"/>
            </a:xfrm>
            <a:prstGeom prst="ellipse">
              <a:avLst/>
            </a:prstGeom>
            <a:solidFill>
              <a:srgbClr val="4472C4"/>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4FE8A569-BF96-4F78-9D00-731713178DF7}"/>
                </a:ext>
              </a:extLst>
            </p:cNvPr>
            <p:cNvSpPr/>
            <p:nvPr/>
          </p:nvSpPr>
          <p:spPr>
            <a:xfrm>
              <a:off x="307139" y="2113238"/>
              <a:ext cx="573914" cy="193872"/>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Calibri" panose="020F0502020204030204"/>
                  <a:ea typeface="+mn-ea"/>
                  <a:cs typeface="+mn-cs"/>
                </a:rPr>
                <a:t>ABS 1</a:t>
              </a: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A2583931-C4EA-4147-98B3-50D3B4AC92DC}"/>
                </a:ext>
              </a:extLst>
            </p:cNvPr>
            <p:cNvSpPr/>
            <p:nvPr/>
          </p:nvSpPr>
          <p:spPr>
            <a:xfrm>
              <a:off x="643841" y="1715805"/>
              <a:ext cx="573914" cy="193872"/>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Calibri" panose="020F0502020204030204"/>
                  <a:ea typeface="+mn-ea"/>
                  <a:cs typeface="+mn-cs"/>
                </a:rPr>
                <a:t>ABS 2</a:t>
              </a: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995DBCD1-AE08-4A31-A037-E47D421936FB}"/>
                </a:ext>
              </a:extLst>
            </p:cNvPr>
            <p:cNvSpPr/>
            <p:nvPr/>
          </p:nvSpPr>
          <p:spPr>
            <a:xfrm>
              <a:off x="1602241" y="1863783"/>
              <a:ext cx="585788" cy="180774"/>
            </a:xfrm>
            <a:prstGeom prst="rect">
              <a:avLst/>
            </a:prstGeom>
            <a:solidFill>
              <a:srgbClr val="BFBFB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1633BB0F-F136-41AA-B79C-0DD936685E51}"/>
                </a:ext>
              </a:extLst>
            </p:cNvPr>
            <p:cNvSpPr/>
            <p:nvPr/>
          </p:nvSpPr>
          <p:spPr>
            <a:xfrm>
              <a:off x="1602241" y="1797448"/>
              <a:ext cx="585788" cy="132669"/>
            </a:xfrm>
            <a:prstGeom prst="ellipse">
              <a:avLst/>
            </a:prstGeom>
            <a:solidFill>
              <a:srgbClr val="BFBFB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E315264C-327B-462B-8DD9-902CEB531D09}"/>
                </a:ext>
              </a:extLst>
            </p:cNvPr>
            <p:cNvSpPr/>
            <p:nvPr/>
          </p:nvSpPr>
          <p:spPr>
            <a:xfrm>
              <a:off x="1602241" y="1975303"/>
              <a:ext cx="585788" cy="132669"/>
            </a:xfrm>
            <a:prstGeom prst="ellipse">
              <a:avLst/>
            </a:prstGeom>
            <a:solidFill>
              <a:srgbClr val="BFBFB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CFBE18F7-2459-48E9-A51B-B1363B71A539}"/>
                </a:ext>
              </a:extLst>
            </p:cNvPr>
            <p:cNvSpPr/>
            <p:nvPr/>
          </p:nvSpPr>
          <p:spPr>
            <a:xfrm>
              <a:off x="1602241" y="1685928"/>
              <a:ext cx="585788" cy="180774"/>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D54B003A-517F-4C65-A5DB-43DE044FF406}"/>
                </a:ext>
              </a:extLst>
            </p:cNvPr>
            <p:cNvSpPr/>
            <p:nvPr/>
          </p:nvSpPr>
          <p:spPr>
            <a:xfrm>
              <a:off x="1602241" y="1619593"/>
              <a:ext cx="585788" cy="132669"/>
            </a:xfrm>
            <a:prstGeom prst="ellipse">
              <a:avLst/>
            </a:prstGeom>
            <a:solidFill>
              <a:srgbClr val="4472C4"/>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268B6677-4030-40BA-B0D0-4DFD2E5613D2}"/>
                </a:ext>
              </a:extLst>
            </p:cNvPr>
            <p:cNvSpPr/>
            <p:nvPr/>
          </p:nvSpPr>
          <p:spPr>
            <a:xfrm>
              <a:off x="1602241" y="1797448"/>
              <a:ext cx="585788" cy="132669"/>
            </a:xfrm>
            <a:prstGeom prst="ellipse">
              <a:avLst/>
            </a:prstGeom>
            <a:solidFill>
              <a:srgbClr val="4472C4"/>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636B2CE2-AA7E-4B2F-A401-7BAE16F693E2}"/>
                </a:ext>
              </a:extLst>
            </p:cNvPr>
            <p:cNvSpPr/>
            <p:nvPr/>
          </p:nvSpPr>
          <p:spPr>
            <a:xfrm>
              <a:off x="1602241" y="1166985"/>
              <a:ext cx="585788" cy="521261"/>
            </a:xfrm>
            <a:prstGeom prst="rect">
              <a:avLst/>
            </a:prstGeom>
            <a:solidFill>
              <a:srgbClr val="BFBFB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197636FF-1523-4BFC-88EB-0EDA6F9B5039}"/>
                </a:ext>
              </a:extLst>
            </p:cNvPr>
            <p:cNvSpPr/>
            <p:nvPr/>
          </p:nvSpPr>
          <p:spPr>
            <a:xfrm>
              <a:off x="1602241" y="1105918"/>
              <a:ext cx="585788" cy="132669"/>
            </a:xfrm>
            <a:prstGeom prst="ellipse">
              <a:avLst/>
            </a:prstGeom>
            <a:solidFill>
              <a:srgbClr val="BFBFB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EA4E1C07-BB0A-496E-B038-DE5D0334A034}"/>
                </a:ext>
              </a:extLst>
            </p:cNvPr>
            <p:cNvSpPr/>
            <p:nvPr/>
          </p:nvSpPr>
          <p:spPr>
            <a:xfrm>
              <a:off x="1602241" y="1618992"/>
              <a:ext cx="585788" cy="132669"/>
            </a:xfrm>
            <a:prstGeom prst="ellipse">
              <a:avLst/>
            </a:prstGeom>
            <a:solidFill>
              <a:srgbClr val="BFBFB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7043B51E-029E-4D78-A795-2777B3BAC9D1}"/>
                </a:ext>
              </a:extLst>
            </p:cNvPr>
            <p:cNvSpPr/>
            <p:nvPr/>
          </p:nvSpPr>
          <p:spPr>
            <a:xfrm>
              <a:off x="1602241" y="682757"/>
              <a:ext cx="585788" cy="488504"/>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C8DE67DB-6D3C-4AB5-9D6E-A01FF333B1CF}"/>
                </a:ext>
              </a:extLst>
            </p:cNvPr>
            <p:cNvSpPr/>
            <p:nvPr/>
          </p:nvSpPr>
          <p:spPr>
            <a:xfrm>
              <a:off x="1602241" y="620923"/>
              <a:ext cx="585788" cy="132669"/>
            </a:xfrm>
            <a:prstGeom prst="ellipse">
              <a:avLst/>
            </a:prstGeom>
            <a:solidFill>
              <a:srgbClr val="4472C4"/>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EC2E7DF8-C222-4BBB-8DC7-37F8816FAA1C}"/>
                </a:ext>
              </a:extLst>
            </p:cNvPr>
            <p:cNvSpPr/>
            <p:nvPr/>
          </p:nvSpPr>
          <p:spPr>
            <a:xfrm>
              <a:off x="1602241" y="1105918"/>
              <a:ext cx="585788" cy="132669"/>
            </a:xfrm>
            <a:prstGeom prst="ellipse">
              <a:avLst/>
            </a:prstGeom>
            <a:solidFill>
              <a:srgbClr val="4472C4"/>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95" name="Connector: Elbow 94">
              <a:extLst>
                <a:ext uri="{FF2B5EF4-FFF2-40B4-BE49-F238E27FC236}">
                  <a16:creationId xmlns:a16="http://schemas.microsoft.com/office/drawing/2014/main" id="{9F86DB49-CA85-44CD-BEEA-03563B563528}"/>
                </a:ext>
              </a:extLst>
            </p:cNvPr>
            <p:cNvCxnSpPr>
              <a:stCxn id="75" idx="3"/>
              <a:endCxn id="93" idx="0"/>
            </p:cNvCxnSpPr>
            <p:nvPr/>
          </p:nvCxnSpPr>
          <p:spPr>
            <a:xfrm flipV="1">
              <a:off x="1265540" y="620923"/>
              <a:ext cx="629595" cy="1242860"/>
            </a:xfrm>
            <a:prstGeom prst="bentConnector4">
              <a:avLst>
                <a:gd name="adj1" fmla="val 26739"/>
                <a:gd name="adj2" fmla="val 118393"/>
              </a:avLst>
            </a:prstGeom>
            <a:noFill/>
            <a:ln w="19050" cap="flat" cmpd="sng" algn="ctr">
              <a:solidFill>
                <a:srgbClr val="4472C4"/>
              </a:solidFill>
              <a:prstDash val="solid"/>
              <a:miter lim="800000"/>
              <a:tailEnd type="triangle"/>
            </a:ln>
            <a:effectLst/>
          </p:spPr>
        </p:cxnSp>
        <p:pic>
          <p:nvPicPr>
            <p:cNvPr id="96" name="Picture 6" descr="▷ ENGEL e-mac all-electric, small injection moulding machines">
              <a:extLst>
                <a:ext uri="{FF2B5EF4-FFF2-40B4-BE49-F238E27FC236}">
                  <a16:creationId xmlns:a16="http://schemas.microsoft.com/office/drawing/2014/main" id="{9A22C79C-E31E-4BAE-AAC2-4264516FAE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92" r="12897"/>
            <a:stretch/>
          </p:blipFill>
          <p:spPr bwMode="auto">
            <a:xfrm>
              <a:off x="2940681" y="1776315"/>
              <a:ext cx="742954" cy="66831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 ENGEL e-mac all-electric, small injection moulding machines">
              <a:extLst>
                <a:ext uri="{FF2B5EF4-FFF2-40B4-BE49-F238E27FC236}">
                  <a16:creationId xmlns:a16="http://schemas.microsoft.com/office/drawing/2014/main" id="{532D32F4-4C07-4EA6-8CF6-1B77D019A1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92" r="12897"/>
            <a:stretch/>
          </p:blipFill>
          <p:spPr bwMode="auto">
            <a:xfrm>
              <a:off x="3460186" y="1381648"/>
              <a:ext cx="742954" cy="668314"/>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 ENGEL e-mac all-electric, small injection moulding machines">
              <a:extLst>
                <a:ext uri="{FF2B5EF4-FFF2-40B4-BE49-F238E27FC236}">
                  <a16:creationId xmlns:a16="http://schemas.microsoft.com/office/drawing/2014/main" id="{6E549E49-3ACB-40C6-9A7E-6176FF88DD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92" r="12897"/>
            <a:stretch/>
          </p:blipFill>
          <p:spPr bwMode="auto">
            <a:xfrm>
              <a:off x="3979691" y="985904"/>
              <a:ext cx="742954" cy="668314"/>
            </a:xfrm>
            <a:prstGeom prst="rect">
              <a:avLst/>
            </a:prstGeom>
            <a:noFill/>
            <a:extLst>
              <a:ext uri="{909E8E84-426E-40DD-AFC4-6F175D3DCCD1}">
                <a14:hiddenFill xmlns:a14="http://schemas.microsoft.com/office/drawing/2010/main">
                  <a:solidFill>
                    <a:srgbClr val="FFFFFF"/>
                  </a:solidFill>
                </a14:hiddenFill>
              </a:ext>
            </a:extLst>
          </p:spPr>
        </p:pic>
        <p:cxnSp>
          <p:nvCxnSpPr>
            <p:cNvPr id="99" name="Connector: Elbow 98">
              <a:extLst>
                <a:ext uri="{FF2B5EF4-FFF2-40B4-BE49-F238E27FC236}">
                  <a16:creationId xmlns:a16="http://schemas.microsoft.com/office/drawing/2014/main" id="{72B72648-8A4A-4DFD-A440-8FEB26F37E52}"/>
                </a:ext>
              </a:extLst>
            </p:cNvPr>
            <p:cNvCxnSpPr>
              <a:cxnSpLocks/>
              <a:stCxn id="80" idx="6"/>
              <a:endCxn id="96" idx="0"/>
            </p:cNvCxnSpPr>
            <p:nvPr/>
          </p:nvCxnSpPr>
          <p:spPr>
            <a:xfrm flipV="1">
              <a:off x="2188029" y="1776315"/>
              <a:ext cx="1124129" cy="601534"/>
            </a:xfrm>
            <a:prstGeom prst="bentConnector4">
              <a:avLst>
                <a:gd name="adj1" fmla="val 41752"/>
                <a:gd name="adj2" fmla="val 137419"/>
              </a:avLst>
            </a:prstGeom>
            <a:noFill/>
            <a:ln w="19050" cap="flat" cmpd="sng" algn="ctr">
              <a:solidFill>
                <a:srgbClr val="4472C4"/>
              </a:solidFill>
              <a:prstDash val="solid"/>
              <a:miter lim="800000"/>
              <a:tailEnd type="triangle"/>
            </a:ln>
            <a:effectLst/>
          </p:spPr>
        </p:cxnSp>
        <p:cxnSp>
          <p:nvCxnSpPr>
            <p:cNvPr id="100" name="Connector: Elbow 99">
              <a:extLst>
                <a:ext uri="{FF2B5EF4-FFF2-40B4-BE49-F238E27FC236}">
                  <a16:creationId xmlns:a16="http://schemas.microsoft.com/office/drawing/2014/main" id="{9C355C31-EFC4-4B49-9EAD-C84FA32567B1}"/>
                </a:ext>
              </a:extLst>
            </p:cNvPr>
            <p:cNvCxnSpPr>
              <a:cxnSpLocks/>
              <a:endCxn id="97" idx="0"/>
            </p:cNvCxnSpPr>
            <p:nvPr/>
          </p:nvCxnSpPr>
          <p:spPr>
            <a:xfrm flipV="1">
              <a:off x="3167292" y="1381648"/>
              <a:ext cx="664371" cy="169566"/>
            </a:xfrm>
            <a:prstGeom prst="bentConnector4">
              <a:avLst>
                <a:gd name="adj1" fmla="val 22043"/>
                <a:gd name="adj2" fmla="val 233780"/>
              </a:avLst>
            </a:prstGeom>
            <a:noFill/>
            <a:ln w="19050" cap="flat" cmpd="sng" algn="ctr">
              <a:solidFill>
                <a:srgbClr val="4472C4"/>
              </a:solidFill>
              <a:prstDash val="solid"/>
              <a:miter lim="800000"/>
              <a:tailEnd type="triangle"/>
            </a:ln>
            <a:effectLst/>
          </p:spPr>
        </p:cxnSp>
        <p:cxnSp>
          <p:nvCxnSpPr>
            <p:cNvPr id="101" name="Connector: Elbow 100">
              <a:extLst>
                <a:ext uri="{FF2B5EF4-FFF2-40B4-BE49-F238E27FC236}">
                  <a16:creationId xmlns:a16="http://schemas.microsoft.com/office/drawing/2014/main" id="{BE534B88-22BD-4CCA-AA3A-759811929F05}"/>
                </a:ext>
              </a:extLst>
            </p:cNvPr>
            <p:cNvCxnSpPr>
              <a:cxnSpLocks/>
              <a:endCxn id="98" idx="0"/>
            </p:cNvCxnSpPr>
            <p:nvPr/>
          </p:nvCxnSpPr>
          <p:spPr>
            <a:xfrm flipV="1">
              <a:off x="3678661" y="985904"/>
              <a:ext cx="672507" cy="168943"/>
            </a:xfrm>
            <a:prstGeom prst="bentConnector4">
              <a:avLst>
                <a:gd name="adj1" fmla="val 22381"/>
                <a:gd name="adj2" fmla="val 235312"/>
              </a:avLst>
            </a:prstGeom>
            <a:noFill/>
            <a:ln w="19050" cap="flat" cmpd="sng" algn="ctr">
              <a:solidFill>
                <a:srgbClr val="4472C4"/>
              </a:solidFill>
              <a:prstDash val="solid"/>
              <a:miter lim="800000"/>
              <a:tailEnd type="triangle"/>
            </a:ln>
            <a:effectLst/>
          </p:spPr>
        </p:cxnSp>
        <p:sp>
          <p:nvSpPr>
            <p:cNvPr id="102" name="TextBox 101">
              <a:extLst>
                <a:ext uri="{FF2B5EF4-FFF2-40B4-BE49-F238E27FC236}">
                  <a16:creationId xmlns:a16="http://schemas.microsoft.com/office/drawing/2014/main" id="{88353FF5-CAA5-477A-A289-E5F3D49DAFE8}"/>
                </a:ext>
              </a:extLst>
            </p:cNvPr>
            <p:cNvSpPr txBox="1"/>
            <p:nvPr/>
          </p:nvSpPr>
          <p:spPr>
            <a:xfrm>
              <a:off x="1010866" y="105114"/>
              <a:ext cx="252030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Raw material storage silo</a:t>
              </a:r>
            </a:p>
          </p:txBody>
        </p:sp>
      </p:grpSp>
      <p:sp>
        <p:nvSpPr>
          <p:cNvPr id="103" name="TextBox 102">
            <a:extLst>
              <a:ext uri="{FF2B5EF4-FFF2-40B4-BE49-F238E27FC236}">
                <a16:creationId xmlns:a16="http://schemas.microsoft.com/office/drawing/2014/main" id="{45A8EE5F-F727-4984-9EBA-CD3E2F9798F4}"/>
              </a:ext>
            </a:extLst>
          </p:cNvPr>
          <p:cNvSpPr txBox="1"/>
          <p:nvPr/>
        </p:nvSpPr>
        <p:spPr>
          <a:xfrm>
            <a:off x="6176974" y="1271984"/>
            <a:ext cx="2534051"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Potential solutions: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Change material storage and handling system to achieve traceability.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Use NIR/IR at the machine or central placed in the feeding system to detect change in material (might also be possible to monitor variations over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Extract information of material variation from machine in-built sensors.</a:t>
            </a:r>
          </a:p>
        </p:txBody>
      </p:sp>
      <p:pic>
        <p:nvPicPr>
          <p:cNvPr id="38" name="Picture 37" descr="A close up of a map&#10;&#10;Description automatically generated">
            <a:extLst>
              <a:ext uri="{FF2B5EF4-FFF2-40B4-BE49-F238E27FC236}">
                <a16:creationId xmlns:a16="http://schemas.microsoft.com/office/drawing/2014/main" id="{F9A438B1-584A-4CA4-9AE4-B75F67488DF6}"/>
              </a:ext>
            </a:extLst>
          </p:cNvPr>
          <p:cNvPicPr>
            <a:picLocks noChangeAspect="1"/>
          </p:cNvPicPr>
          <p:nvPr/>
        </p:nvPicPr>
        <p:blipFill>
          <a:blip r:embed="rId4"/>
          <a:stretch>
            <a:fillRect/>
          </a:stretch>
        </p:blipFill>
        <p:spPr>
          <a:xfrm>
            <a:off x="7133004" y="3763076"/>
            <a:ext cx="1436210" cy="1055774"/>
          </a:xfrm>
          <a:prstGeom prst="rect">
            <a:avLst/>
          </a:prstGeom>
        </p:spPr>
      </p:pic>
    </p:spTree>
    <p:extLst>
      <p:ext uri="{BB962C8B-B14F-4D97-AF65-F5344CB8AC3E}">
        <p14:creationId xmlns:p14="http://schemas.microsoft.com/office/powerpoint/2010/main" val="215619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F77F1F-A8A7-498F-A4E3-1B977ED5B867}"/>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20" normalizeH="0" baseline="0" noProof="0">
                <a:ln>
                  <a:noFill/>
                </a:ln>
                <a:solidFill>
                  <a:srgbClr val="FFFFFF">
                    <a:lumMod val="50000"/>
                    <a:alpha val="75000"/>
                  </a:srgbClr>
                </a:solidFill>
                <a:effectLst/>
                <a:uLnTx/>
                <a:uFillTx/>
                <a:latin typeface="Arial" panose="020B0604020202020204"/>
                <a:ea typeface="+mn-ea"/>
                <a:cs typeface="+mn-cs"/>
              </a:rPr>
              <a:t>Copyright © 2019 The LEGO Group   •</a:t>
            </a:r>
            <a:endParaRPr kumimoji="0" lang="en-US" sz="600" b="0" i="0" u="none" strike="noStrike" kern="1200" cap="none" spc="20" normalizeH="0" baseline="0" noProof="0">
              <a:ln>
                <a:noFill/>
              </a:ln>
              <a:solidFill>
                <a:srgbClr val="FFFFFF">
                  <a:lumMod val="50000"/>
                  <a:alpha val="75000"/>
                </a:srgbClr>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A2CA737B-929F-453A-9D7B-E3C6A9E6FB0B}"/>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DC5252-4B02-CF46-8B48-FCCAB5F03F17}" type="slidenum">
              <a:rPr kumimoji="0" lang="en-US" sz="600" b="0" i="0" u="none" strike="noStrike" kern="1200" cap="none" spc="0" normalizeH="0" baseline="0" noProof="0" smtClean="0">
                <a:ln>
                  <a:noFill/>
                </a:ln>
                <a:solidFill>
                  <a:srgbClr val="FFFFFF">
                    <a:lumMod val="50000"/>
                    <a:alpha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noProof="0">
              <a:ln>
                <a:noFill/>
              </a:ln>
              <a:solidFill>
                <a:srgbClr val="FFFFFF">
                  <a:lumMod val="50000"/>
                  <a:alpha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B9C2160F-2ABA-4B2D-9F9D-511ED2C881B4}"/>
              </a:ext>
            </a:extLst>
          </p:cNvPr>
          <p:cNvSpPr/>
          <p:nvPr/>
        </p:nvSpPr>
        <p:spPr>
          <a:xfrm>
            <a:off x="6989682" y="4657601"/>
            <a:ext cx="2046550" cy="43038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itle 3">
            <a:extLst>
              <a:ext uri="{FF2B5EF4-FFF2-40B4-BE49-F238E27FC236}">
                <a16:creationId xmlns:a16="http://schemas.microsoft.com/office/drawing/2014/main" id="{5E93D354-2660-4EAE-A92D-39CA7640AFD8}"/>
              </a:ext>
            </a:extLst>
          </p:cNvPr>
          <p:cNvSpPr txBox="1">
            <a:spLocks/>
          </p:cNvSpPr>
          <p:nvPr/>
        </p:nvSpPr>
        <p:spPr>
          <a:xfrm>
            <a:off x="1" y="94962"/>
            <a:ext cx="7561263" cy="374311"/>
          </a:xfrm>
          <a:prstGeom prst="rect">
            <a:avLst/>
          </a:prstGeom>
          <a:solidFill>
            <a:schemeClr val="tx2">
              <a:lumMod val="40000"/>
              <a:lumOff val="60000"/>
            </a:schemeClr>
          </a:solidFill>
        </p:spPr>
        <p:txBody>
          <a:bodyPr vert="horz" lIns="0" tIns="0" rIns="0" bIns="0" rtlCol="0" anchor="ctr" anchorCtr="0">
            <a:noAutofit/>
          </a:bodyPr>
          <a:lstStyle>
            <a:lvl1pPr algn="l" defTabSz="685783"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l" defTabSz="685766"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j-ea"/>
                <a:cs typeface="+mj-cs"/>
              </a:rPr>
              <a:t>  Material classification</a:t>
            </a:r>
          </a:p>
        </p:txBody>
      </p:sp>
      <p:sp>
        <p:nvSpPr>
          <p:cNvPr id="7" name="Rectangle 6">
            <a:extLst>
              <a:ext uri="{FF2B5EF4-FFF2-40B4-BE49-F238E27FC236}">
                <a16:creationId xmlns:a16="http://schemas.microsoft.com/office/drawing/2014/main" id="{A681620A-49AA-47FF-B106-98983F1A3A9E}"/>
              </a:ext>
            </a:extLst>
          </p:cNvPr>
          <p:cNvSpPr/>
          <p:nvPr/>
        </p:nvSpPr>
        <p:spPr>
          <a:xfrm>
            <a:off x="137566" y="4673854"/>
            <a:ext cx="2046550" cy="43038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Slide Number Placeholder 4">
            <a:extLst>
              <a:ext uri="{FF2B5EF4-FFF2-40B4-BE49-F238E27FC236}">
                <a16:creationId xmlns:a16="http://schemas.microsoft.com/office/drawing/2014/main" id="{4D0CEC25-BB75-41A3-A311-83F466A6EA53}"/>
              </a:ext>
            </a:extLst>
          </p:cNvPr>
          <p:cNvSpPr txBox="1">
            <a:spLocks/>
          </p:cNvSpPr>
          <p:nvPr/>
        </p:nvSpPr>
        <p:spPr>
          <a:xfrm>
            <a:off x="8463375" y="4865740"/>
            <a:ext cx="216000" cy="92333"/>
          </a:xfrm>
          <a:prstGeom prst="rect">
            <a:avLst/>
          </a:prstGeom>
        </p:spPr>
        <p:txBody>
          <a:bodyPr vert="horz" lIns="0" tIns="0" rIns="0" bIns="0" rtlCol="0" anchor="ctr">
            <a:spAutoFit/>
          </a:bodyPr>
          <a:lstStyle>
            <a:defPPr>
              <a:defRPr lang="en-US"/>
            </a:defPPr>
            <a:lvl1pPr marL="0" algn="l" defTabSz="457200" rtl="0" eaLnBrk="1" latinLnBrk="0" hangingPunct="1">
              <a:defRPr sz="600" kern="120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1DC5252-4B02-CF46-8B48-FCCAB5F03F17}" type="slidenum">
              <a:rPr kumimoji="0" lang="en-US" sz="600" b="0" i="0" u="none" strike="noStrike" kern="1200" cap="none" spc="0" normalizeH="0" baseline="0" noProof="0" smtClean="0">
                <a:ln>
                  <a:noFill/>
                </a:ln>
                <a:solidFill>
                  <a:srgbClr val="FFFFFF">
                    <a:lumMod val="50000"/>
                    <a:alpha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noProof="0" dirty="0">
              <a:ln>
                <a:noFill/>
              </a:ln>
              <a:solidFill>
                <a:srgbClr val="FFFFFF">
                  <a:lumMod val="50000"/>
                  <a:alpha val="75000"/>
                </a:srgbClr>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E51127C0-73A3-4E32-82C1-545F4F4D77D9}"/>
              </a:ext>
            </a:extLst>
          </p:cNvPr>
          <p:cNvSpPr txBox="1">
            <a:spLocks/>
          </p:cNvSpPr>
          <p:nvPr/>
        </p:nvSpPr>
        <p:spPr>
          <a:xfrm>
            <a:off x="137566" y="609504"/>
            <a:ext cx="7560000" cy="450000"/>
          </a:xfrm>
          <a:prstGeom prst="rect">
            <a:avLst/>
          </a:prstGeom>
        </p:spPr>
        <p:txBody>
          <a:bodyPr/>
          <a:lstStyle>
            <a:lvl1pPr algn="l" defTabSz="685800"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Arial" panose="020B0604020202020204"/>
                <a:ea typeface="+mj-ea"/>
                <a:cs typeface="+mj-cs"/>
              </a:rPr>
              <a:t>ABS from vendor 1 or 2?</a:t>
            </a:r>
          </a:p>
        </p:txBody>
      </p:sp>
      <p:pic>
        <p:nvPicPr>
          <p:cNvPr id="11" name="Picture 10">
            <a:extLst>
              <a:ext uri="{FF2B5EF4-FFF2-40B4-BE49-F238E27FC236}">
                <a16:creationId xmlns:a16="http://schemas.microsoft.com/office/drawing/2014/main" id="{0B0C5A26-748D-42B6-8BCA-7B22C501060D}"/>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278796" y="1163155"/>
            <a:ext cx="5469322" cy="3182668"/>
          </a:xfrm>
          <a:prstGeom prst="rect">
            <a:avLst/>
          </a:prstGeom>
          <a:noFill/>
        </p:spPr>
      </p:pic>
      <p:sp>
        <p:nvSpPr>
          <p:cNvPr id="4" name="TextBox 3">
            <a:extLst>
              <a:ext uri="{FF2B5EF4-FFF2-40B4-BE49-F238E27FC236}">
                <a16:creationId xmlns:a16="http://schemas.microsoft.com/office/drawing/2014/main" id="{B3129499-5F42-4556-B234-087CDC8446B5}"/>
              </a:ext>
            </a:extLst>
          </p:cNvPr>
          <p:cNvSpPr txBox="1"/>
          <p:nvPr/>
        </p:nvSpPr>
        <p:spPr>
          <a:xfrm>
            <a:off x="124736" y="4808307"/>
            <a:ext cx="616066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a:ea typeface="+mn-ea"/>
                <a:cs typeface="+mn-cs"/>
              </a:rPr>
              <a:t>PLS-DA</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created in R using the “</a:t>
            </a:r>
            <a:r>
              <a:rPr kumimoji="0" lang="en-US" sz="1000" b="0" i="0" u="none" strike="noStrike" kern="1200" cap="none" spc="0" normalizeH="0" baseline="0" noProof="0" dirty="0" err="1">
                <a:ln>
                  <a:noFill/>
                </a:ln>
                <a:solidFill>
                  <a:srgbClr val="000000"/>
                </a:solidFill>
                <a:effectLst/>
                <a:uLnTx/>
                <a:uFillTx/>
                <a:latin typeface="Arial" panose="020B0604020202020204"/>
                <a:ea typeface="+mn-ea"/>
                <a:cs typeface="+mn-cs"/>
              </a:rPr>
              <a:t>mdatools</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package, </a:t>
            </a:r>
            <a:r>
              <a:rPr kumimoji="0" lang="en-US" sz="1000" b="1" i="0" u="none" strike="noStrike" kern="1200" cap="none" spc="0" normalizeH="0" baseline="0" noProof="0" dirty="0">
                <a:ln>
                  <a:noFill/>
                </a:ln>
                <a:solidFill>
                  <a:srgbClr val="000000"/>
                </a:solidFill>
                <a:effectLst/>
                <a:uLnTx/>
                <a:uFillTx/>
                <a:latin typeface="Arial" panose="020B0604020202020204"/>
                <a:ea typeface="+mn-ea"/>
                <a:cs typeface="+mn-cs"/>
              </a:rPr>
              <a:t>AdaBoost</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using “</a:t>
            </a:r>
            <a:r>
              <a:rPr kumimoji="0" lang="en-US" sz="1000" b="0" i="0" u="none" strike="noStrike" kern="1200" cap="none" spc="0" normalizeH="0" baseline="0" noProof="0" dirty="0" err="1">
                <a:ln>
                  <a:noFill/>
                </a:ln>
                <a:solidFill>
                  <a:srgbClr val="000000"/>
                </a:solidFill>
                <a:effectLst/>
                <a:uLnTx/>
                <a:uFillTx/>
                <a:latin typeface="Arial" panose="020B0604020202020204"/>
                <a:ea typeface="+mn-ea"/>
                <a:cs typeface="+mn-cs"/>
              </a:rPr>
              <a:t>adabag</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and </a:t>
            </a:r>
            <a:r>
              <a:rPr kumimoji="0" lang="en-US" sz="1000" b="1" i="0" u="none" strike="noStrike" kern="1200" cap="none" spc="0" normalizeH="0" baseline="0" noProof="0" dirty="0">
                <a:ln>
                  <a:noFill/>
                </a:ln>
                <a:solidFill>
                  <a:srgbClr val="000000"/>
                </a:solidFill>
                <a:effectLst/>
                <a:uLnTx/>
                <a:uFillTx/>
                <a:latin typeface="Arial" panose="020B0604020202020204"/>
                <a:ea typeface="+mn-ea"/>
                <a:cs typeface="+mn-cs"/>
              </a:rPr>
              <a:t>FNN</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using “</a:t>
            </a:r>
            <a:r>
              <a:rPr kumimoji="0" lang="en-US" sz="1000" b="0" i="0" u="none" strike="noStrike" kern="1200" cap="none" spc="0" normalizeH="0" baseline="0" noProof="0" dirty="0" err="1">
                <a:ln>
                  <a:noFill/>
                </a:ln>
                <a:solidFill>
                  <a:srgbClr val="000000"/>
                </a:solidFill>
                <a:effectLst/>
                <a:uLnTx/>
                <a:uFillTx/>
                <a:latin typeface="Arial" panose="020B0604020202020204"/>
                <a:ea typeface="+mn-ea"/>
                <a:cs typeface="+mn-cs"/>
              </a:rPr>
              <a:t>keras</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GB" sz="1000" b="0" i="0" u="none" strike="noStrike" kern="1200" cap="none" spc="0" normalizeH="0" baseline="0" noProof="0" dirty="0">
                <a:ln>
                  <a:noFill/>
                </a:ln>
                <a:solidFill>
                  <a:srgbClr val="777777"/>
                </a:solidFill>
                <a:effectLst/>
                <a:uLnTx/>
                <a:uFillTx/>
                <a:latin typeface="Helvetica Neue"/>
                <a:ea typeface="+mn-ea"/>
                <a:cs typeface="+mn-cs"/>
              </a:rPr>
              <a:t> </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2" name="Picture 11" descr="A close up of a map&#10;&#10;Description automatically generated">
            <a:extLst>
              <a:ext uri="{FF2B5EF4-FFF2-40B4-BE49-F238E27FC236}">
                <a16:creationId xmlns:a16="http://schemas.microsoft.com/office/drawing/2014/main" id="{4897F14D-9799-4616-B1FB-C30A92F3F733}"/>
              </a:ext>
            </a:extLst>
          </p:cNvPr>
          <p:cNvPicPr>
            <a:picLocks noChangeAspect="1"/>
          </p:cNvPicPr>
          <p:nvPr/>
        </p:nvPicPr>
        <p:blipFill>
          <a:blip r:embed="rId3"/>
          <a:stretch>
            <a:fillRect/>
          </a:stretch>
        </p:blipFill>
        <p:spPr>
          <a:xfrm>
            <a:off x="6091005" y="1521988"/>
            <a:ext cx="2675788" cy="1967002"/>
          </a:xfrm>
          <a:prstGeom prst="rect">
            <a:avLst/>
          </a:prstGeom>
        </p:spPr>
      </p:pic>
      <p:sp>
        <p:nvSpPr>
          <p:cNvPr id="8" name="Rectangle 7">
            <a:extLst>
              <a:ext uri="{FF2B5EF4-FFF2-40B4-BE49-F238E27FC236}">
                <a16:creationId xmlns:a16="http://schemas.microsoft.com/office/drawing/2014/main" id="{DA3A9A48-5FE6-4BC3-8DB6-3E2FFD6E5DCE}"/>
              </a:ext>
            </a:extLst>
          </p:cNvPr>
          <p:cNvSpPr/>
          <p:nvPr/>
        </p:nvSpPr>
        <p:spPr>
          <a:xfrm>
            <a:off x="6122926" y="2232687"/>
            <a:ext cx="866756" cy="626832"/>
          </a:xfrm>
          <a:prstGeom prst="rect">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AE4219E-66F8-4284-BABF-08299E42C2EC}"/>
              </a:ext>
            </a:extLst>
          </p:cNvPr>
          <p:cNvSpPr/>
          <p:nvPr/>
        </p:nvSpPr>
        <p:spPr>
          <a:xfrm>
            <a:off x="4314004" y="3883007"/>
            <a:ext cx="622431" cy="307993"/>
          </a:xfrm>
          <a:prstGeom prst="rect">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3E521371-D51F-4BB0-AB73-294D2C6D0C09}"/>
              </a:ext>
            </a:extLst>
          </p:cNvPr>
          <p:cNvCxnSpPr/>
          <p:nvPr/>
        </p:nvCxnSpPr>
        <p:spPr>
          <a:xfrm flipV="1">
            <a:off x="4936435" y="2859519"/>
            <a:ext cx="1154570" cy="102348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52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D21-13DA-4167-B18D-BDD3D1E4BB18}"/>
              </a:ext>
            </a:extLst>
          </p:cNvPr>
          <p:cNvSpPr>
            <a:spLocks noGrp="1"/>
          </p:cNvSpPr>
          <p:nvPr>
            <p:ph type="title"/>
          </p:nvPr>
        </p:nvSpPr>
        <p:spPr>
          <a:xfrm>
            <a:off x="397702" y="481633"/>
            <a:ext cx="8638530" cy="466610"/>
          </a:xfrm>
        </p:spPr>
        <p:txBody>
          <a:bodyPr/>
          <a:lstStyle/>
          <a:p>
            <a:r>
              <a:rPr lang="en-US" dirty="0"/>
              <a:t>Combined models</a:t>
            </a:r>
            <a:br>
              <a:rPr lang="en-US" dirty="0"/>
            </a:br>
            <a:r>
              <a:rPr lang="en-US" sz="1800" b="0" dirty="0"/>
              <a:t>-using process data and </a:t>
            </a:r>
            <a:r>
              <a:rPr lang="en-US" sz="1800" dirty="0"/>
              <a:t>predicted material information</a:t>
            </a:r>
          </a:p>
        </p:txBody>
      </p:sp>
      <p:sp>
        <p:nvSpPr>
          <p:cNvPr id="4" name="Footer Placeholder 3">
            <a:extLst>
              <a:ext uri="{FF2B5EF4-FFF2-40B4-BE49-F238E27FC236}">
                <a16:creationId xmlns:a16="http://schemas.microsoft.com/office/drawing/2014/main" id="{0FA5F965-68FC-49E1-83A6-3CD0F079B8F7}"/>
              </a:ext>
            </a:extLst>
          </p:cNvPr>
          <p:cNvSpPr>
            <a:spLocks noGrp="1"/>
          </p:cNvSpPr>
          <p:nvPr>
            <p:ph type="ftr" sz="quarter" idx="3"/>
          </p:nvPr>
        </p:nvSpPr>
        <p:spPr/>
        <p:txBody>
          <a:bodyPr/>
          <a:lstStyle/>
          <a:p>
            <a:r>
              <a:rPr lang="en-GB"/>
              <a:t>Copyright © 2019 The LEGO Group   •</a:t>
            </a:r>
            <a:endParaRPr lang="en-US"/>
          </a:p>
        </p:txBody>
      </p:sp>
      <p:sp>
        <p:nvSpPr>
          <p:cNvPr id="5" name="Slide Number Placeholder 4">
            <a:extLst>
              <a:ext uri="{FF2B5EF4-FFF2-40B4-BE49-F238E27FC236}">
                <a16:creationId xmlns:a16="http://schemas.microsoft.com/office/drawing/2014/main" id="{DAF3C442-DCF9-4749-A2A7-59D53E8C9041}"/>
              </a:ext>
            </a:extLst>
          </p:cNvPr>
          <p:cNvSpPr>
            <a:spLocks noGrp="1"/>
          </p:cNvSpPr>
          <p:nvPr>
            <p:ph type="sldNum" sz="quarter" idx="4"/>
          </p:nvPr>
        </p:nvSpPr>
        <p:spPr/>
        <p:txBody>
          <a:bodyPr/>
          <a:lstStyle/>
          <a:p>
            <a:fld id="{51DC5252-4B02-CF46-8B48-FCCAB5F03F17}" type="slidenum">
              <a:rPr lang="en-US" smtClean="0"/>
              <a:pPr/>
              <a:t>12</a:t>
            </a:fld>
            <a:endParaRPr lang="en-US"/>
          </a:p>
        </p:txBody>
      </p:sp>
      <p:sp>
        <p:nvSpPr>
          <p:cNvPr id="7" name="Rectangle 6">
            <a:extLst>
              <a:ext uri="{FF2B5EF4-FFF2-40B4-BE49-F238E27FC236}">
                <a16:creationId xmlns:a16="http://schemas.microsoft.com/office/drawing/2014/main" id="{77C4D3D7-195C-4B7E-9A9A-47014ED1B0B5}"/>
              </a:ext>
            </a:extLst>
          </p:cNvPr>
          <p:cNvSpPr/>
          <p:nvPr/>
        </p:nvSpPr>
        <p:spPr>
          <a:xfrm>
            <a:off x="6989682" y="4657601"/>
            <a:ext cx="2046550" cy="430381"/>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6AB79069-CBA3-45A9-A991-7EE70EE869F9}"/>
              </a:ext>
            </a:extLst>
          </p:cNvPr>
          <p:cNvSpPr/>
          <p:nvPr/>
        </p:nvSpPr>
        <p:spPr>
          <a:xfrm>
            <a:off x="137566" y="4673854"/>
            <a:ext cx="2046550" cy="4303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Picture 9" descr="A screenshot of a cell phone&#10;&#10;Description automatically generated">
            <a:extLst>
              <a:ext uri="{FF2B5EF4-FFF2-40B4-BE49-F238E27FC236}">
                <a16:creationId xmlns:a16="http://schemas.microsoft.com/office/drawing/2014/main" id="{2FC0824F-8251-41EC-84D1-99E5B09626E5}"/>
              </a:ext>
            </a:extLst>
          </p:cNvPr>
          <p:cNvPicPr>
            <a:picLocks noChangeAspect="1"/>
          </p:cNvPicPr>
          <p:nvPr/>
        </p:nvPicPr>
        <p:blipFill rotWithShape="1">
          <a:blip r:embed="rId2"/>
          <a:srcRect t="4827"/>
          <a:stretch/>
        </p:blipFill>
        <p:spPr>
          <a:xfrm>
            <a:off x="526420" y="1064320"/>
            <a:ext cx="3556439" cy="3870067"/>
          </a:xfrm>
          <a:prstGeom prst="rect">
            <a:avLst/>
          </a:prstGeom>
        </p:spPr>
      </p:pic>
      <p:sp>
        <p:nvSpPr>
          <p:cNvPr id="12" name="TextBox 11">
            <a:extLst>
              <a:ext uri="{FF2B5EF4-FFF2-40B4-BE49-F238E27FC236}">
                <a16:creationId xmlns:a16="http://schemas.microsoft.com/office/drawing/2014/main" id="{C3C98297-7D23-4F50-95D9-E002BCAB9B7C}"/>
              </a:ext>
            </a:extLst>
          </p:cNvPr>
          <p:cNvSpPr txBox="1"/>
          <p:nvPr/>
        </p:nvSpPr>
        <p:spPr>
          <a:xfrm>
            <a:off x="5172425" y="1833426"/>
            <a:ext cx="3445155" cy="1938992"/>
          </a:xfrm>
          <a:prstGeom prst="rect">
            <a:avLst/>
          </a:prstGeom>
          <a:noFill/>
        </p:spPr>
        <p:txBody>
          <a:bodyPr wrap="square">
            <a:spAutoFit/>
          </a:bodyPr>
          <a:lstStyle/>
          <a:p>
            <a:r>
              <a:rPr lang="en-GB" dirty="0"/>
              <a:t>Adding a prediction of material vendor to the </a:t>
            </a:r>
            <a:r>
              <a:rPr lang="en-US" dirty="0"/>
              <a:t>readily</a:t>
            </a:r>
            <a:r>
              <a:rPr lang="en-GB" dirty="0"/>
              <a:t> available engineered process variables improves the model.</a:t>
            </a:r>
          </a:p>
          <a:p>
            <a:endParaRPr lang="en-GB" sz="600" dirty="0"/>
          </a:p>
          <a:p>
            <a:r>
              <a:rPr lang="en-GB" sz="1400" i="1" dirty="0"/>
              <a:t>“This is indicating that information of material variation is present in the underlaying complex machine data”</a:t>
            </a:r>
          </a:p>
        </p:txBody>
      </p:sp>
    </p:spTree>
    <p:extLst>
      <p:ext uri="{BB962C8B-B14F-4D97-AF65-F5344CB8AC3E}">
        <p14:creationId xmlns:p14="http://schemas.microsoft.com/office/powerpoint/2010/main" val="143094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E4A731-A2E8-466C-B1C7-3DA847744188}"/>
              </a:ext>
            </a:extLst>
          </p:cNvPr>
          <p:cNvSpPr/>
          <p:nvPr/>
        </p:nvSpPr>
        <p:spPr>
          <a:xfrm>
            <a:off x="4644736" y="1454727"/>
            <a:ext cx="4450773" cy="24280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 name="Title 1">
            <a:extLst>
              <a:ext uri="{FF2B5EF4-FFF2-40B4-BE49-F238E27FC236}">
                <a16:creationId xmlns:a16="http://schemas.microsoft.com/office/drawing/2014/main" id="{A259E189-0E05-4830-9A07-2057CAE3DEFD}"/>
              </a:ext>
            </a:extLst>
          </p:cNvPr>
          <p:cNvSpPr>
            <a:spLocks noGrp="1"/>
          </p:cNvSpPr>
          <p:nvPr>
            <p:ph type="title"/>
          </p:nvPr>
        </p:nvSpPr>
        <p:spPr>
          <a:xfrm>
            <a:off x="450000" y="160950"/>
            <a:ext cx="7560000" cy="450000"/>
          </a:xfrm>
        </p:spPr>
        <p:txBody>
          <a:bodyPr/>
          <a:lstStyle/>
          <a:p>
            <a:r>
              <a:rPr lang="en-US" dirty="0"/>
              <a:t>Reflections</a:t>
            </a:r>
          </a:p>
        </p:txBody>
      </p:sp>
      <p:sp>
        <p:nvSpPr>
          <p:cNvPr id="3" name="Text Placeholder 2">
            <a:extLst>
              <a:ext uri="{FF2B5EF4-FFF2-40B4-BE49-F238E27FC236}">
                <a16:creationId xmlns:a16="http://schemas.microsoft.com/office/drawing/2014/main" id="{CFE25DCA-8716-4006-895D-DC5A99BC0FBC}"/>
              </a:ext>
            </a:extLst>
          </p:cNvPr>
          <p:cNvSpPr>
            <a:spLocks noGrp="1"/>
          </p:cNvSpPr>
          <p:nvPr>
            <p:ph type="body" sz="quarter" idx="18"/>
          </p:nvPr>
        </p:nvSpPr>
        <p:spPr>
          <a:xfrm>
            <a:off x="339510" y="810000"/>
            <a:ext cx="4140000" cy="3870000"/>
          </a:xfrm>
        </p:spPr>
        <p:txBody>
          <a:bodyPr/>
          <a:lstStyle/>
          <a:p>
            <a:r>
              <a:rPr lang="en-GB" dirty="0"/>
              <a:t>Have a clear purpose before stating the data investigation – what is it you want to achieve?</a:t>
            </a:r>
          </a:p>
          <a:p>
            <a:endParaRPr lang="en-GB" dirty="0"/>
          </a:p>
          <a:p>
            <a:r>
              <a:rPr lang="en-GB" dirty="0"/>
              <a:t>What is the simplest data utilization that can support your goal? </a:t>
            </a:r>
          </a:p>
          <a:p>
            <a:endParaRPr lang="en-GB" dirty="0"/>
          </a:p>
          <a:p>
            <a:r>
              <a:rPr lang="en-GB" dirty="0"/>
              <a:t>The </a:t>
            </a:r>
            <a:r>
              <a:rPr lang="en-US" dirty="0"/>
              <a:t>readily</a:t>
            </a:r>
            <a:r>
              <a:rPr lang="en-GB" dirty="0"/>
              <a:t> available engineered process variables can bring you a long way.</a:t>
            </a:r>
          </a:p>
          <a:p>
            <a:endParaRPr lang="en-GB" dirty="0"/>
          </a:p>
          <a:p>
            <a:r>
              <a:rPr lang="en-GB" dirty="0"/>
              <a:t>Consider the whole “cost of data utilization chain”, that include: connection, data collection, data storage, analytics and action/reaction. </a:t>
            </a:r>
          </a:p>
        </p:txBody>
      </p:sp>
      <p:sp>
        <p:nvSpPr>
          <p:cNvPr id="7" name="Slide Number Placeholder 6">
            <a:extLst>
              <a:ext uri="{FF2B5EF4-FFF2-40B4-BE49-F238E27FC236}">
                <a16:creationId xmlns:a16="http://schemas.microsoft.com/office/drawing/2014/main" id="{D43E2798-C98A-4F21-AF60-836B4C1EDAB5}"/>
              </a:ext>
            </a:extLst>
          </p:cNvPr>
          <p:cNvSpPr>
            <a:spLocks noGrp="1"/>
          </p:cNvSpPr>
          <p:nvPr>
            <p:ph type="sldNum" sz="quarter" idx="22"/>
          </p:nvPr>
        </p:nvSpPr>
        <p:spPr/>
        <p:txBody>
          <a:bodyPr/>
          <a:lstStyle/>
          <a:p>
            <a:pPr>
              <a:defRPr/>
            </a:pPr>
            <a:r>
              <a:rPr lang="en-US"/>
              <a:t>Page </a:t>
            </a:r>
            <a:fld id="{59C479F0-10A2-9F40-AAC5-129E45E74B8F}" type="slidenum">
              <a:rPr lang="en-US" smtClean="0"/>
              <a:pPr>
                <a:defRPr/>
              </a:pPr>
              <a:t>13</a:t>
            </a:fld>
            <a:endParaRPr lang="en-US"/>
          </a:p>
        </p:txBody>
      </p:sp>
      <p:sp>
        <p:nvSpPr>
          <p:cNvPr id="11" name="Rectangle 10">
            <a:extLst>
              <a:ext uri="{FF2B5EF4-FFF2-40B4-BE49-F238E27FC236}">
                <a16:creationId xmlns:a16="http://schemas.microsoft.com/office/drawing/2014/main" id="{FA204C89-F858-4821-8E76-020188408795}"/>
              </a:ext>
            </a:extLst>
          </p:cNvPr>
          <p:cNvSpPr/>
          <p:nvPr/>
        </p:nvSpPr>
        <p:spPr>
          <a:xfrm>
            <a:off x="8063345" y="34132"/>
            <a:ext cx="1032164" cy="679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12" name="TextBox 11">
            <a:extLst>
              <a:ext uri="{FF2B5EF4-FFF2-40B4-BE49-F238E27FC236}">
                <a16:creationId xmlns:a16="http://schemas.microsoft.com/office/drawing/2014/main" id="{6451B604-942C-4D55-9AAA-812E10C42D2F}"/>
              </a:ext>
            </a:extLst>
          </p:cNvPr>
          <p:cNvSpPr txBox="1"/>
          <p:nvPr/>
        </p:nvSpPr>
        <p:spPr>
          <a:xfrm>
            <a:off x="1229764" y="4709526"/>
            <a:ext cx="7865745" cy="400110"/>
          </a:xfrm>
          <a:prstGeom prst="rect">
            <a:avLst/>
          </a:prstGeom>
          <a:noFill/>
        </p:spPr>
        <p:txBody>
          <a:bodyPr wrap="square">
            <a:spAutoFit/>
          </a:bodyPr>
          <a:lstStyle/>
          <a:p>
            <a:r>
              <a:rPr lang="en-GB" sz="1000" b="0" i="0" dirty="0">
                <a:solidFill>
                  <a:srgbClr val="333333"/>
                </a:solidFill>
                <a:effectLst/>
                <a:latin typeface="Open Sans" panose="020B0606030504020204" pitchFamily="34" charset="0"/>
              </a:rPr>
              <a:t>G. Ø. Rønsch, M. Kulahci &amp; M. Dybdahl (2021), An investigation of the utilisation of different data sources in manufacturing with application in injection moulding, International Journal of Production Research, DOI: </a:t>
            </a:r>
            <a:r>
              <a:rPr lang="en-GB" sz="1000" b="0" i="0" u="sng" dirty="0">
                <a:solidFill>
                  <a:srgbClr val="333333"/>
                </a:solidFill>
                <a:effectLst/>
                <a:latin typeface="Open Sans" panose="020B0606030504020204" pitchFamily="34" charset="0"/>
                <a:hlinkClick r:id="rId3"/>
              </a:rPr>
              <a:t>10.1080/00207543.2021.1893853</a:t>
            </a:r>
            <a:endParaRPr lang="en-GB" sz="1000" dirty="0"/>
          </a:p>
        </p:txBody>
      </p:sp>
      <p:pic>
        <p:nvPicPr>
          <p:cNvPr id="5" name="Picture 4">
            <a:extLst>
              <a:ext uri="{FF2B5EF4-FFF2-40B4-BE49-F238E27FC236}">
                <a16:creationId xmlns:a16="http://schemas.microsoft.com/office/drawing/2014/main" id="{F4279DED-BF31-4186-92BF-FF623A87D5F1}"/>
              </a:ext>
            </a:extLst>
          </p:cNvPr>
          <p:cNvPicPr>
            <a:picLocks noChangeAspect="1"/>
          </p:cNvPicPr>
          <p:nvPr/>
        </p:nvPicPr>
        <p:blipFill>
          <a:blip r:embed="rId4"/>
          <a:stretch>
            <a:fillRect/>
          </a:stretch>
        </p:blipFill>
        <p:spPr>
          <a:xfrm>
            <a:off x="4644736" y="1520578"/>
            <a:ext cx="4443129" cy="2291137"/>
          </a:xfrm>
          <a:prstGeom prst="rect">
            <a:avLst/>
          </a:prstGeom>
        </p:spPr>
      </p:pic>
    </p:spTree>
    <p:extLst>
      <p:ext uri="{BB962C8B-B14F-4D97-AF65-F5344CB8AC3E}">
        <p14:creationId xmlns:p14="http://schemas.microsoft.com/office/powerpoint/2010/main" val="124427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4">
            <a:extLst>
              <a:ext uri="{FF2B5EF4-FFF2-40B4-BE49-F238E27FC236}">
                <a16:creationId xmlns:a16="http://schemas.microsoft.com/office/drawing/2014/main" id="{881328FE-BD02-4DFB-B4D1-410C54C64154}"/>
              </a:ext>
            </a:extLst>
          </p:cNvPr>
          <p:cNvSpPr>
            <a:spLocks noGrp="1"/>
          </p:cNvSpPr>
          <p:nvPr>
            <p:ph type="ftr" sz="quarter" idx="3"/>
          </p:nvPr>
        </p:nvSpPr>
        <p:spPr>
          <a:xfrm>
            <a:off x="6989682" y="4842881"/>
            <a:ext cx="1405834" cy="92333"/>
          </a:xfrm>
          <a:prstGeom prst="rect">
            <a:avLst/>
          </a:prstGeom>
        </p:spPr>
        <p:txBody>
          <a:bodyPr vert="horz" wrap="none" lIns="0" tIns="0" rIns="0" bIns="0" rtlCol="0" anchor="ctr">
            <a:spAutoFit/>
          </a:bodyPr>
          <a:lstStyle>
            <a:lvl1pPr algn="r">
              <a:defRPr sz="600" spc="20" baseline="0">
                <a:solidFill>
                  <a:schemeClr val="bg1">
                    <a:lumMod val="50000"/>
                    <a:alpha val="75000"/>
                  </a:schemeClr>
                </a:solidFill>
              </a:defRPr>
            </a:lvl1pPr>
          </a:lstStyle>
          <a:p>
            <a:pPr defTabSz="457178">
              <a:defRPr/>
            </a:pPr>
            <a:r>
              <a:rPr lang="en-GB">
                <a:solidFill>
                  <a:srgbClr val="FFFFFF">
                    <a:lumMod val="50000"/>
                    <a:alpha val="75000"/>
                  </a:srgbClr>
                </a:solidFill>
                <a:latin typeface="Arial" panose="020B0604020202020204"/>
              </a:rPr>
              <a:t>Copyright © 2019 The LEGO Group   •</a:t>
            </a:r>
            <a:endParaRPr lang="en-US">
              <a:solidFill>
                <a:srgbClr val="FFFFFF">
                  <a:lumMod val="50000"/>
                  <a:alpha val="75000"/>
                </a:srgbClr>
              </a:solidFill>
              <a:latin typeface="Arial" panose="020B0604020202020204"/>
            </a:endParaRPr>
          </a:p>
        </p:txBody>
      </p:sp>
      <p:sp>
        <p:nvSpPr>
          <p:cNvPr id="42" name="Slide Number Placeholder 5">
            <a:extLst>
              <a:ext uri="{FF2B5EF4-FFF2-40B4-BE49-F238E27FC236}">
                <a16:creationId xmlns:a16="http://schemas.microsoft.com/office/drawing/2014/main" id="{CBCEE3F3-8FA4-46E0-AA20-1B4EF0A0BF0F}"/>
              </a:ext>
            </a:extLst>
          </p:cNvPr>
          <p:cNvSpPr>
            <a:spLocks noGrp="1"/>
          </p:cNvSpPr>
          <p:nvPr>
            <p:ph type="sldNum" sz="quarter" idx="4"/>
          </p:nvPr>
        </p:nvSpPr>
        <p:spPr>
          <a:xfrm>
            <a:off x="8463375" y="4842881"/>
            <a:ext cx="216000" cy="92333"/>
          </a:xfrm>
          <a:prstGeom prst="rect">
            <a:avLst/>
          </a:prstGeom>
        </p:spPr>
        <p:txBody>
          <a:bodyPr vert="horz" lIns="0" tIns="0" rIns="0" bIns="0" rtlCol="0" anchor="ctr">
            <a:spAutoFit/>
          </a:bodyPr>
          <a:lstStyle>
            <a:lvl1pPr algn="l">
              <a:defRPr sz="600">
                <a:solidFill>
                  <a:schemeClr val="bg1">
                    <a:lumMod val="50000"/>
                    <a:alpha val="75000"/>
                  </a:schemeClr>
                </a:solidFill>
              </a:defRPr>
            </a:lvl1pPr>
          </a:lstStyle>
          <a:p>
            <a:pPr defTabSz="457178">
              <a:defRPr/>
            </a:pPr>
            <a:fld id="{51DC5252-4B02-CF46-8B48-FCCAB5F03F17}" type="slidenum">
              <a:rPr lang="en-US">
                <a:solidFill>
                  <a:srgbClr val="FFFFFF">
                    <a:lumMod val="50000"/>
                    <a:alpha val="75000"/>
                  </a:srgbClr>
                </a:solidFill>
                <a:latin typeface="Arial" panose="020B0604020202020204"/>
              </a:rPr>
              <a:pPr defTabSz="457178">
                <a:defRPr/>
              </a:pPr>
              <a:t>2</a:t>
            </a:fld>
            <a:endParaRPr lang="en-US">
              <a:solidFill>
                <a:srgbClr val="FFFFFF">
                  <a:lumMod val="50000"/>
                  <a:alpha val="75000"/>
                </a:srgbClr>
              </a:solidFill>
              <a:latin typeface="Arial" panose="020B0604020202020204"/>
            </a:endParaRPr>
          </a:p>
        </p:txBody>
      </p:sp>
      <p:sp>
        <p:nvSpPr>
          <p:cNvPr id="94" name="Title 3">
            <a:extLst>
              <a:ext uri="{FF2B5EF4-FFF2-40B4-BE49-F238E27FC236}">
                <a16:creationId xmlns:a16="http://schemas.microsoft.com/office/drawing/2014/main" id="{4F2A67E2-10D6-4291-8265-E0B2767F3BDA}"/>
              </a:ext>
            </a:extLst>
          </p:cNvPr>
          <p:cNvSpPr txBox="1">
            <a:spLocks/>
          </p:cNvSpPr>
          <p:nvPr/>
        </p:nvSpPr>
        <p:spPr>
          <a:xfrm>
            <a:off x="1" y="116145"/>
            <a:ext cx="7561263" cy="374311"/>
          </a:xfrm>
          <a:prstGeom prst="rect">
            <a:avLst/>
          </a:prstGeom>
          <a:solidFill>
            <a:schemeClr val="tx2">
              <a:lumMod val="40000"/>
              <a:lumOff val="60000"/>
            </a:schemeClr>
          </a:solidFill>
        </p:spPr>
        <p:txBody>
          <a:bodyPr vert="horz" lIns="0" tIns="0" rIns="0" bIns="0" rtlCol="0" anchor="ctr" anchorCtr="0">
            <a:noAutofit/>
          </a:bodyPr>
          <a:lstStyle>
            <a:lvl1pPr algn="l" defTabSz="685783" rtl="0" eaLnBrk="1" latinLnBrk="0" hangingPunct="1">
              <a:lnSpc>
                <a:spcPct val="90000"/>
              </a:lnSpc>
              <a:spcBef>
                <a:spcPct val="0"/>
              </a:spcBef>
              <a:buNone/>
              <a:defRPr sz="3200" b="1" kern="1200">
                <a:solidFill>
                  <a:schemeClr val="bg1"/>
                </a:solidFill>
                <a:latin typeface="+mj-lt"/>
                <a:ea typeface="+mj-ea"/>
                <a:cs typeface="+mj-cs"/>
              </a:defRPr>
            </a:lvl1pPr>
          </a:lstStyle>
          <a:p>
            <a:pPr defTabSz="685766"/>
            <a:r>
              <a:rPr lang="en-US" sz="2400">
                <a:solidFill>
                  <a:srgbClr val="FFFFFF"/>
                </a:solidFill>
                <a:latin typeface="Arial" panose="020B0604020202020204"/>
              </a:rPr>
              <a:t>  Best use of data from Injection Moulding</a:t>
            </a:r>
          </a:p>
        </p:txBody>
      </p:sp>
      <p:sp>
        <p:nvSpPr>
          <p:cNvPr id="3" name="Rectangle 2">
            <a:extLst>
              <a:ext uri="{FF2B5EF4-FFF2-40B4-BE49-F238E27FC236}">
                <a16:creationId xmlns:a16="http://schemas.microsoft.com/office/drawing/2014/main" id="{51D9C17D-F5D5-4B05-AB8C-D17D084FD349}"/>
              </a:ext>
            </a:extLst>
          </p:cNvPr>
          <p:cNvSpPr/>
          <p:nvPr/>
        </p:nvSpPr>
        <p:spPr>
          <a:xfrm>
            <a:off x="691945" y="1449971"/>
            <a:ext cx="1234800" cy="9962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dirty="0">
                <a:solidFill>
                  <a:schemeClr val="bg2">
                    <a:lumMod val="50000"/>
                  </a:schemeClr>
                </a:solidFill>
                <a:latin typeface="Arial" panose="020B0604020202020204"/>
              </a:rPr>
              <a:t>In mould sensors </a:t>
            </a:r>
          </a:p>
          <a:p>
            <a:pPr algn="ctr" defTabSz="457189"/>
            <a:r>
              <a:rPr lang="en-US" sz="1000" dirty="0">
                <a:solidFill>
                  <a:schemeClr val="bg2">
                    <a:lumMod val="50000"/>
                  </a:schemeClr>
                </a:solidFill>
                <a:latin typeface="Arial" panose="020B0604020202020204"/>
              </a:rPr>
              <a:t>(Pressure and Temperature)</a:t>
            </a:r>
          </a:p>
        </p:txBody>
      </p:sp>
      <p:sp>
        <p:nvSpPr>
          <p:cNvPr id="33" name="Rectangle 32">
            <a:extLst>
              <a:ext uri="{FF2B5EF4-FFF2-40B4-BE49-F238E27FC236}">
                <a16:creationId xmlns:a16="http://schemas.microsoft.com/office/drawing/2014/main" id="{20B1F004-8E1E-4002-A54E-47404D796220}"/>
              </a:ext>
            </a:extLst>
          </p:cNvPr>
          <p:cNvSpPr/>
          <p:nvPr/>
        </p:nvSpPr>
        <p:spPr>
          <a:xfrm>
            <a:off x="2259998" y="651159"/>
            <a:ext cx="1876567" cy="9962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a:solidFill>
                  <a:schemeClr val="bg2">
                    <a:lumMod val="50000"/>
                  </a:schemeClr>
                </a:solidFill>
                <a:latin typeface="Arial" panose="020B0604020202020204"/>
              </a:rPr>
              <a:t>Time resolved Machine sensor signals</a:t>
            </a:r>
          </a:p>
        </p:txBody>
      </p:sp>
      <p:sp>
        <p:nvSpPr>
          <p:cNvPr id="34" name="Rectangle 33">
            <a:extLst>
              <a:ext uri="{FF2B5EF4-FFF2-40B4-BE49-F238E27FC236}">
                <a16:creationId xmlns:a16="http://schemas.microsoft.com/office/drawing/2014/main" id="{5DB4C093-B312-45FF-8B8F-4C2DB9B3A46A}"/>
              </a:ext>
            </a:extLst>
          </p:cNvPr>
          <p:cNvSpPr/>
          <p:nvPr/>
        </p:nvSpPr>
        <p:spPr>
          <a:xfrm>
            <a:off x="5015353" y="651159"/>
            <a:ext cx="1876567" cy="9962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dirty="0">
                <a:solidFill>
                  <a:schemeClr val="bg2">
                    <a:lumMod val="50000"/>
                  </a:schemeClr>
                </a:solidFill>
                <a:latin typeface="Arial" panose="020B0604020202020204"/>
              </a:rPr>
              <a:t>Machine Process Data</a:t>
            </a:r>
          </a:p>
        </p:txBody>
      </p:sp>
      <p:sp>
        <p:nvSpPr>
          <p:cNvPr id="35" name="Rectangle 34">
            <a:extLst>
              <a:ext uri="{FF2B5EF4-FFF2-40B4-BE49-F238E27FC236}">
                <a16:creationId xmlns:a16="http://schemas.microsoft.com/office/drawing/2014/main" id="{95A0FA33-1D8E-4B40-B777-A4EF8837F262}"/>
              </a:ext>
            </a:extLst>
          </p:cNvPr>
          <p:cNvSpPr/>
          <p:nvPr/>
        </p:nvSpPr>
        <p:spPr>
          <a:xfrm>
            <a:off x="5886223" y="3045353"/>
            <a:ext cx="1876567" cy="9962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dirty="0">
                <a:solidFill>
                  <a:srgbClr val="FFFFFF"/>
                </a:solidFill>
                <a:latin typeface="Arial" panose="020B0604020202020204"/>
              </a:rPr>
              <a:t>Machine and Mould Maintenance</a:t>
            </a:r>
          </a:p>
        </p:txBody>
      </p:sp>
      <p:sp>
        <p:nvSpPr>
          <p:cNvPr id="36" name="Rectangle 35">
            <a:extLst>
              <a:ext uri="{FF2B5EF4-FFF2-40B4-BE49-F238E27FC236}">
                <a16:creationId xmlns:a16="http://schemas.microsoft.com/office/drawing/2014/main" id="{51F24D55-0686-4D79-B11F-A638ED22B642}"/>
              </a:ext>
            </a:extLst>
          </p:cNvPr>
          <p:cNvSpPr/>
          <p:nvPr/>
        </p:nvSpPr>
        <p:spPr>
          <a:xfrm>
            <a:off x="3633500" y="3045353"/>
            <a:ext cx="1876567" cy="9962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dirty="0">
                <a:solidFill>
                  <a:srgbClr val="FFFFFF"/>
                </a:solidFill>
                <a:latin typeface="Arial" panose="020B0604020202020204"/>
              </a:rPr>
              <a:t>Process Monitoring and Control</a:t>
            </a:r>
          </a:p>
        </p:txBody>
      </p:sp>
      <p:sp>
        <p:nvSpPr>
          <p:cNvPr id="37" name="Rectangle 36">
            <a:extLst>
              <a:ext uri="{FF2B5EF4-FFF2-40B4-BE49-F238E27FC236}">
                <a16:creationId xmlns:a16="http://schemas.microsoft.com/office/drawing/2014/main" id="{B149CF05-DF50-4F63-84B6-32AA215D6BEC}"/>
              </a:ext>
            </a:extLst>
          </p:cNvPr>
          <p:cNvSpPr/>
          <p:nvPr/>
        </p:nvSpPr>
        <p:spPr>
          <a:xfrm>
            <a:off x="1381210" y="3045353"/>
            <a:ext cx="1876567" cy="9962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a:solidFill>
                  <a:srgbClr val="FFFFFF"/>
                </a:solidFill>
                <a:latin typeface="Arial" panose="020B0604020202020204"/>
              </a:rPr>
              <a:t>Product Quality</a:t>
            </a:r>
          </a:p>
        </p:txBody>
      </p:sp>
      <p:sp>
        <p:nvSpPr>
          <p:cNvPr id="5" name="Rectangle 4">
            <a:extLst>
              <a:ext uri="{FF2B5EF4-FFF2-40B4-BE49-F238E27FC236}">
                <a16:creationId xmlns:a16="http://schemas.microsoft.com/office/drawing/2014/main" id="{BD2787F7-6CFB-4365-8929-27EAB43B8FF9}"/>
              </a:ext>
            </a:extLst>
          </p:cNvPr>
          <p:cNvSpPr/>
          <p:nvPr/>
        </p:nvSpPr>
        <p:spPr>
          <a:xfrm>
            <a:off x="4310541" y="1366490"/>
            <a:ext cx="493512" cy="923330"/>
          </a:xfrm>
          <a:prstGeom prst="rect">
            <a:avLst/>
          </a:prstGeom>
          <a:noFill/>
        </p:spPr>
        <p:txBody>
          <a:bodyPr wrap="square" lIns="91440" tIns="45720" rIns="91440" bIns="45720">
            <a:spAutoFit/>
          </a:bodyPr>
          <a:lstStyle/>
          <a:p>
            <a:pPr algn="ctr" defTabSz="457189"/>
            <a:r>
              <a:rPr lang="en-US" sz="5400">
                <a:ln w="0"/>
                <a:solidFill>
                  <a:srgbClr val="000000"/>
                </a:solidFill>
                <a:effectLst>
                  <a:outerShdw blurRad="38100" dist="19050" dir="2700000" algn="tl" rotWithShape="0">
                    <a:srgbClr val="000000">
                      <a:alpha val="40000"/>
                    </a:srgbClr>
                  </a:outerShdw>
                </a:effectLst>
                <a:latin typeface="Arial" panose="020B0604020202020204"/>
              </a:rPr>
              <a:t>?</a:t>
            </a:r>
          </a:p>
        </p:txBody>
      </p:sp>
      <p:sp>
        <p:nvSpPr>
          <p:cNvPr id="13" name="Rectangle 12">
            <a:extLst>
              <a:ext uri="{FF2B5EF4-FFF2-40B4-BE49-F238E27FC236}">
                <a16:creationId xmlns:a16="http://schemas.microsoft.com/office/drawing/2014/main" id="{87B173EB-0D32-4972-A425-F31D3CDE3AC8}"/>
              </a:ext>
            </a:extLst>
          </p:cNvPr>
          <p:cNvSpPr/>
          <p:nvPr/>
        </p:nvSpPr>
        <p:spPr>
          <a:xfrm>
            <a:off x="7229555" y="1446532"/>
            <a:ext cx="1233820" cy="9962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a:solidFill>
                  <a:schemeClr val="bg2">
                    <a:lumMod val="50000"/>
                  </a:schemeClr>
                </a:solidFill>
                <a:latin typeface="Arial" panose="020B0604020202020204"/>
              </a:rPr>
              <a:t>Additional add-on sensors</a:t>
            </a:r>
          </a:p>
        </p:txBody>
      </p:sp>
      <p:cxnSp>
        <p:nvCxnSpPr>
          <p:cNvPr id="4" name="Straight Connector 3">
            <a:extLst>
              <a:ext uri="{FF2B5EF4-FFF2-40B4-BE49-F238E27FC236}">
                <a16:creationId xmlns:a16="http://schemas.microsoft.com/office/drawing/2014/main" id="{E1E9042B-3B90-4447-88B5-4FAB93FDE962}"/>
              </a:ext>
            </a:extLst>
          </p:cNvPr>
          <p:cNvCxnSpPr>
            <a:cxnSpLocks/>
            <a:stCxn id="3" idx="3"/>
            <a:endCxn id="37" idx="0"/>
          </p:cNvCxnSpPr>
          <p:nvPr/>
        </p:nvCxnSpPr>
        <p:spPr>
          <a:xfrm>
            <a:off x="1926745" y="1948113"/>
            <a:ext cx="392749" cy="1097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510BDB-6F5C-4987-AECD-D96C133FE726}"/>
              </a:ext>
            </a:extLst>
          </p:cNvPr>
          <p:cNvCxnSpPr>
            <a:cxnSpLocks/>
            <a:stCxn id="33" idx="2"/>
            <a:endCxn id="36" idx="0"/>
          </p:cNvCxnSpPr>
          <p:nvPr/>
        </p:nvCxnSpPr>
        <p:spPr>
          <a:xfrm>
            <a:off x="3198282" y="1647445"/>
            <a:ext cx="1373502" cy="1397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814780-57AE-4D77-9A7C-73F46904D4BE}"/>
              </a:ext>
            </a:extLst>
          </p:cNvPr>
          <p:cNvCxnSpPr>
            <a:cxnSpLocks/>
            <a:stCxn id="33" idx="2"/>
            <a:endCxn id="37" idx="0"/>
          </p:cNvCxnSpPr>
          <p:nvPr/>
        </p:nvCxnSpPr>
        <p:spPr>
          <a:xfrm flipH="1">
            <a:off x="2319494" y="1647445"/>
            <a:ext cx="878788" cy="1397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2348A8-9969-4B77-8CE5-451351DB61D7}"/>
              </a:ext>
            </a:extLst>
          </p:cNvPr>
          <p:cNvCxnSpPr>
            <a:cxnSpLocks/>
            <a:stCxn id="3" idx="3"/>
            <a:endCxn id="35" idx="0"/>
          </p:cNvCxnSpPr>
          <p:nvPr/>
        </p:nvCxnSpPr>
        <p:spPr>
          <a:xfrm>
            <a:off x="1926745" y="1948113"/>
            <a:ext cx="4897762" cy="1097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B66108C-4BB1-4A5A-A6F9-16E86AC8A037}"/>
              </a:ext>
            </a:extLst>
          </p:cNvPr>
          <p:cNvCxnSpPr>
            <a:cxnSpLocks/>
            <a:stCxn id="33" idx="2"/>
            <a:endCxn id="35" idx="0"/>
          </p:cNvCxnSpPr>
          <p:nvPr/>
        </p:nvCxnSpPr>
        <p:spPr>
          <a:xfrm>
            <a:off x="3198282" y="1647445"/>
            <a:ext cx="3626225" cy="1397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4D7FBE6-85B5-4B9E-AF58-608FFA8ABC22}"/>
              </a:ext>
            </a:extLst>
          </p:cNvPr>
          <p:cNvCxnSpPr>
            <a:cxnSpLocks/>
            <a:stCxn id="3" idx="3"/>
            <a:endCxn id="36" idx="0"/>
          </p:cNvCxnSpPr>
          <p:nvPr/>
        </p:nvCxnSpPr>
        <p:spPr>
          <a:xfrm>
            <a:off x="1926745" y="1948113"/>
            <a:ext cx="2645039" cy="1097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717142C-6506-408B-8050-F49E11FC4936}"/>
              </a:ext>
            </a:extLst>
          </p:cNvPr>
          <p:cNvCxnSpPr>
            <a:cxnSpLocks/>
            <a:stCxn id="34" idx="2"/>
            <a:endCxn id="35" idx="0"/>
          </p:cNvCxnSpPr>
          <p:nvPr/>
        </p:nvCxnSpPr>
        <p:spPr>
          <a:xfrm>
            <a:off x="5953637" y="1647445"/>
            <a:ext cx="870870" cy="1397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749396A-E5D8-40B9-8323-13E621379D7A}"/>
              </a:ext>
            </a:extLst>
          </p:cNvPr>
          <p:cNvCxnSpPr>
            <a:cxnSpLocks/>
            <a:stCxn id="34" idx="2"/>
            <a:endCxn id="36" idx="0"/>
          </p:cNvCxnSpPr>
          <p:nvPr/>
        </p:nvCxnSpPr>
        <p:spPr>
          <a:xfrm flipH="1">
            <a:off x="4571784" y="1647445"/>
            <a:ext cx="1381853" cy="1397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F2C9D15-4A02-44B2-ADB0-9957B679EBFD}"/>
              </a:ext>
            </a:extLst>
          </p:cNvPr>
          <p:cNvCxnSpPr>
            <a:cxnSpLocks/>
            <a:stCxn id="34" idx="2"/>
            <a:endCxn id="37" idx="0"/>
          </p:cNvCxnSpPr>
          <p:nvPr/>
        </p:nvCxnSpPr>
        <p:spPr>
          <a:xfrm flipH="1">
            <a:off x="2319494" y="1647445"/>
            <a:ext cx="3634143" cy="1397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5170383-D365-452B-BF69-F474B2CC343C}"/>
              </a:ext>
            </a:extLst>
          </p:cNvPr>
          <p:cNvCxnSpPr>
            <a:cxnSpLocks/>
            <a:stCxn id="13" idx="1"/>
            <a:endCxn id="37" idx="0"/>
          </p:cNvCxnSpPr>
          <p:nvPr/>
        </p:nvCxnSpPr>
        <p:spPr>
          <a:xfrm flipH="1">
            <a:off x="2319494" y="1944675"/>
            <a:ext cx="4910061" cy="1100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3462B3C-5E92-4517-BCE5-63DEB18B34C6}"/>
              </a:ext>
            </a:extLst>
          </p:cNvPr>
          <p:cNvCxnSpPr>
            <a:cxnSpLocks/>
            <a:stCxn id="13" idx="1"/>
            <a:endCxn id="36" idx="0"/>
          </p:cNvCxnSpPr>
          <p:nvPr/>
        </p:nvCxnSpPr>
        <p:spPr>
          <a:xfrm flipH="1">
            <a:off x="4571784" y="1944675"/>
            <a:ext cx="2657771" cy="1100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818F467-8EAA-4A2E-BDC7-C11EAF1A8235}"/>
              </a:ext>
            </a:extLst>
          </p:cNvPr>
          <p:cNvCxnSpPr>
            <a:cxnSpLocks/>
            <a:stCxn id="13" idx="1"/>
            <a:endCxn id="35" idx="0"/>
          </p:cNvCxnSpPr>
          <p:nvPr/>
        </p:nvCxnSpPr>
        <p:spPr>
          <a:xfrm flipH="1">
            <a:off x="6824507" y="1944675"/>
            <a:ext cx="405048" cy="1100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15BE9FF1-2F42-499B-97CC-3FAB95B26480}"/>
              </a:ext>
            </a:extLst>
          </p:cNvPr>
          <p:cNvSpPr/>
          <p:nvPr/>
        </p:nvSpPr>
        <p:spPr>
          <a:xfrm>
            <a:off x="1381210" y="4149115"/>
            <a:ext cx="6381580" cy="4265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a:r>
              <a:rPr lang="en-US" b="1" dirty="0">
                <a:solidFill>
                  <a:srgbClr val="FFFFFF"/>
                </a:solidFill>
                <a:latin typeface="Arial" panose="020B0604020202020204"/>
              </a:rPr>
              <a:t>Increase Productivity</a:t>
            </a:r>
          </a:p>
        </p:txBody>
      </p:sp>
      <p:pic>
        <p:nvPicPr>
          <p:cNvPr id="5122" name="Picture 2" descr="Image result for increase productivity icon">
            <a:extLst>
              <a:ext uri="{FF2B5EF4-FFF2-40B4-BE49-F238E27FC236}">
                <a16:creationId xmlns:a16="http://schemas.microsoft.com/office/drawing/2014/main" id="{116B88A9-F000-4D26-8DE6-FE18BD95E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787" y="4251564"/>
            <a:ext cx="221698" cy="2216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09EFA8F-6BCA-4407-8E76-E00BCB3A26FA}"/>
              </a:ext>
            </a:extLst>
          </p:cNvPr>
          <p:cNvSpPr/>
          <p:nvPr/>
        </p:nvSpPr>
        <p:spPr>
          <a:xfrm>
            <a:off x="1282890" y="2965275"/>
            <a:ext cx="2088107" cy="1157571"/>
          </a:xfrm>
          <a:prstGeom prst="rect">
            <a:avLst/>
          </a:prstGeom>
          <a:noFill/>
          <a:ln w="317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ctangle 28">
            <a:extLst>
              <a:ext uri="{FF2B5EF4-FFF2-40B4-BE49-F238E27FC236}">
                <a16:creationId xmlns:a16="http://schemas.microsoft.com/office/drawing/2014/main" id="{4F2BF064-BBC1-461F-9CC5-3EE208B9393E}"/>
              </a:ext>
            </a:extLst>
          </p:cNvPr>
          <p:cNvSpPr/>
          <p:nvPr/>
        </p:nvSpPr>
        <p:spPr>
          <a:xfrm>
            <a:off x="6989682" y="4657601"/>
            <a:ext cx="2046550" cy="43038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5">
            <a:extLst>
              <a:ext uri="{FF2B5EF4-FFF2-40B4-BE49-F238E27FC236}">
                <a16:creationId xmlns:a16="http://schemas.microsoft.com/office/drawing/2014/main" id="{A8D32F17-02B7-4699-B376-4198F0B3BF0C}"/>
              </a:ext>
            </a:extLst>
          </p:cNvPr>
          <p:cNvSpPr/>
          <p:nvPr/>
        </p:nvSpPr>
        <p:spPr>
          <a:xfrm>
            <a:off x="177764" y="4616542"/>
            <a:ext cx="8788037" cy="366126"/>
          </a:xfrm>
          <a:prstGeom prst="rect">
            <a:avLst/>
          </a:prstGeom>
          <a:solidFill>
            <a:schemeClr val="bg1"/>
          </a:solidFill>
        </p:spPr>
        <p:txBody>
          <a:bodyPr wrap="square">
            <a:spAutoFit/>
          </a:bodyPr>
          <a:lstStyle/>
          <a:p>
            <a:pPr algn="ctr">
              <a:lnSpc>
                <a:spcPct val="107000"/>
              </a:lnSpc>
              <a:spcAft>
                <a:spcPts val="800"/>
              </a:spcAft>
            </a:pPr>
            <a:r>
              <a:rPr lang="en-GB" sz="850" dirty="0">
                <a:latin typeface="Calibri" panose="020F0502020204030204" pitchFamily="34" charset="0"/>
                <a:ea typeface="Calibri" panose="020F0502020204030204" pitchFamily="34" charset="0"/>
                <a:cs typeface="Arial" panose="020B0604020202020204" pitchFamily="34" charset="0"/>
              </a:rPr>
              <a:t>In the current work we will investigate whether additional prediction power (for online prediction of quality) can be achieved by utilizing machine or cavity profiles compared to what can be achieved by using the standard available aggregated process data. It will also be evaluated if the cost of the additional prediction power can be justified by the expected gain in productivity.       </a:t>
            </a:r>
            <a:endParaRPr lang="da-DK" sz="850" dirty="0">
              <a:latin typeface="Calibri" panose="020F0502020204030204" pitchFamily="34" charset="0"/>
              <a:ea typeface="Calibri" panose="020F050202020403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8FE1CFF9-6DF6-4061-98D8-250B1916BB9F}"/>
              </a:ext>
            </a:extLst>
          </p:cNvPr>
          <p:cNvSpPr/>
          <p:nvPr/>
        </p:nvSpPr>
        <p:spPr>
          <a:xfrm>
            <a:off x="2184347" y="590847"/>
            <a:ext cx="2031363" cy="1157571"/>
          </a:xfrm>
          <a:prstGeom prst="rect">
            <a:avLst/>
          </a:prstGeom>
          <a:noFill/>
          <a:ln w="317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Rectangle 31">
            <a:extLst>
              <a:ext uri="{FF2B5EF4-FFF2-40B4-BE49-F238E27FC236}">
                <a16:creationId xmlns:a16="http://schemas.microsoft.com/office/drawing/2014/main" id="{3AF7E7E2-0A80-4967-AF30-C62C51E312B9}"/>
              </a:ext>
            </a:extLst>
          </p:cNvPr>
          <p:cNvSpPr/>
          <p:nvPr/>
        </p:nvSpPr>
        <p:spPr>
          <a:xfrm>
            <a:off x="4937954" y="590847"/>
            <a:ext cx="2031363" cy="1157571"/>
          </a:xfrm>
          <a:prstGeom prst="rect">
            <a:avLst/>
          </a:prstGeom>
          <a:noFill/>
          <a:ln w="317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560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a:extLst>
              <a:ext uri="{FF2B5EF4-FFF2-40B4-BE49-F238E27FC236}">
                <a16:creationId xmlns:a16="http://schemas.microsoft.com/office/drawing/2014/main" id="{F74E9215-157E-47F7-9EAC-DA8F5829FB6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3921" y="1938327"/>
            <a:ext cx="3066920" cy="23452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B7FC2B2-68B2-4FC2-AB50-F51E7B4B0FB7}"/>
              </a:ext>
            </a:extLst>
          </p:cNvPr>
          <p:cNvSpPr/>
          <p:nvPr/>
        </p:nvSpPr>
        <p:spPr>
          <a:xfrm>
            <a:off x="281496" y="4283619"/>
            <a:ext cx="3162165" cy="338554"/>
          </a:xfrm>
          <a:prstGeom prst="rect">
            <a:avLst/>
          </a:prstGeom>
        </p:spPr>
        <p:txBody>
          <a:bodyPr wrap="square">
            <a:spAutoFit/>
          </a:bodyPr>
          <a:lstStyle/>
          <a:p>
            <a:r>
              <a:rPr lang="da-DK" sz="800" dirty="0">
                <a:hlinkClick r:id="rId4"/>
              </a:rPr>
              <a:t>https://www.docsity.com/en/news/education-2/plastic-processing-techniques-explained-interesting-gifs/%3Cbr+/%3E/</a:t>
            </a:r>
            <a:endParaRPr lang="da-DK" sz="800" dirty="0"/>
          </a:p>
        </p:txBody>
      </p:sp>
      <p:sp>
        <p:nvSpPr>
          <p:cNvPr id="20" name="Title 3">
            <a:extLst>
              <a:ext uri="{FF2B5EF4-FFF2-40B4-BE49-F238E27FC236}">
                <a16:creationId xmlns:a16="http://schemas.microsoft.com/office/drawing/2014/main" id="{8C2CE076-85F5-4C9A-92B1-4C1F2DE7D36E}"/>
              </a:ext>
            </a:extLst>
          </p:cNvPr>
          <p:cNvSpPr txBox="1">
            <a:spLocks/>
          </p:cNvSpPr>
          <p:nvPr/>
        </p:nvSpPr>
        <p:spPr>
          <a:xfrm>
            <a:off x="1" y="116145"/>
            <a:ext cx="7561263" cy="374311"/>
          </a:xfrm>
          <a:prstGeom prst="rect">
            <a:avLst/>
          </a:prstGeom>
          <a:solidFill>
            <a:schemeClr val="tx2">
              <a:lumMod val="40000"/>
              <a:lumOff val="60000"/>
            </a:schemeClr>
          </a:solidFill>
        </p:spPr>
        <p:txBody>
          <a:bodyPr vert="horz" lIns="0" tIns="0" rIns="0" bIns="0" rtlCol="0" anchor="ctr" anchorCtr="0">
            <a:noAutofit/>
          </a:bodyPr>
          <a:lstStyle>
            <a:lvl1pPr algn="l" defTabSz="685783" rtl="0" eaLnBrk="1" latinLnBrk="0" hangingPunct="1">
              <a:lnSpc>
                <a:spcPct val="90000"/>
              </a:lnSpc>
              <a:spcBef>
                <a:spcPct val="0"/>
              </a:spcBef>
              <a:buNone/>
              <a:defRPr sz="3200" b="1" kern="1200">
                <a:solidFill>
                  <a:schemeClr val="bg1"/>
                </a:solidFill>
                <a:latin typeface="+mj-lt"/>
                <a:ea typeface="+mj-ea"/>
                <a:cs typeface="+mj-cs"/>
              </a:defRPr>
            </a:lvl1pPr>
          </a:lstStyle>
          <a:p>
            <a:pPr defTabSz="685766"/>
            <a:r>
              <a:rPr lang="en-US" sz="2400" dirty="0">
                <a:solidFill>
                  <a:srgbClr val="FFFFFF"/>
                </a:solidFill>
                <a:latin typeface="Arial" panose="020B0604020202020204"/>
              </a:rPr>
              <a:t>  Injection moulding data</a:t>
            </a:r>
          </a:p>
        </p:txBody>
      </p:sp>
      <p:pic>
        <p:nvPicPr>
          <p:cNvPr id="3" name="Picture 2" descr="A close up of a map&#10;&#10;Description automatically generated">
            <a:extLst>
              <a:ext uri="{FF2B5EF4-FFF2-40B4-BE49-F238E27FC236}">
                <a16:creationId xmlns:a16="http://schemas.microsoft.com/office/drawing/2014/main" id="{D4F76A9D-D190-47EA-BC52-C238DE648ADD}"/>
              </a:ext>
            </a:extLst>
          </p:cNvPr>
          <p:cNvPicPr>
            <a:picLocks noChangeAspect="1"/>
          </p:cNvPicPr>
          <p:nvPr/>
        </p:nvPicPr>
        <p:blipFill>
          <a:blip r:embed="rId5"/>
          <a:stretch>
            <a:fillRect/>
          </a:stretch>
        </p:blipFill>
        <p:spPr>
          <a:xfrm>
            <a:off x="4575118" y="957643"/>
            <a:ext cx="4448035" cy="3269800"/>
          </a:xfrm>
          <a:prstGeom prst="rect">
            <a:avLst/>
          </a:prstGeom>
        </p:spPr>
      </p:pic>
      <p:sp>
        <p:nvSpPr>
          <p:cNvPr id="35" name="Slide Number Placeholder 4">
            <a:extLst>
              <a:ext uri="{FF2B5EF4-FFF2-40B4-BE49-F238E27FC236}">
                <a16:creationId xmlns:a16="http://schemas.microsoft.com/office/drawing/2014/main" id="{85FC9041-9D4B-4198-AFE9-E2A3B7C5397D}"/>
              </a:ext>
            </a:extLst>
          </p:cNvPr>
          <p:cNvSpPr>
            <a:spLocks noGrp="1"/>
          </p:cNvSpPr>
          <p:nvPr>
            <p:ph type="sldNum" sz="quarter" idx="4"/>
          </p:nvPr>
        </p:nvSpPr>
        <p:spPr>
          <a:xfrm>
            <a:off x="8463375" y="4842880"/>
            <a:ext cx="216000" cy="92333"/>
          </a:xfrm>
        </p:spPr>
        <p:txBody>
          <a:bodyPr/>
          <a:lstStyle/>
          <a:p>
            <a:fld id="{51DC5252-4B02-CF46-8B48-FCCAB5F03F17}" type="slidenum">
              <a:rPr lang="en-US" smtClean="0"/>
              <a:pPr/>
              <a:t>3</a:t>
            </a:fld>
            <a:endParaRPr lang="en-US" dirty="0"/>
          </a:p>
        </p:txBody>
      </p:sp>
      <p:grpSp>
        <p:nvGrpSpPr>
          <p:cNvPr id="2" name="Group 1">
            <a:extLst>
              <a:ext uri="{FF2B5EF4-FFF2-40B4-BE49-F238E27FC236}">
                <a16:creationId xmlns:a16="http://schemas.microsoft.com/office/drawing/2014/main" id="{23EB7AC2-6B27-4440-8993-B8BC77813342}"/>
              </a:ext>
            </a:extLst>
          </p:cNvPr>
          <p:cNvGrpSpPr/>
          <p:nvPr/>
        </p:nvGrpSpPr>
        <p:grpSpPr>
          <a:xfrm>
            <a:off x="480059" y="588311"/>
            <a:ext cx="3499232" cy="1228388"/>
            <a:chOff x="5104037" y="3367372"/>
            <a:chExt cx="3499232" cy="1228388"/>
          </a:xfrm>
        </p:grpSpPr>
        <p:sp>
          <p:nvSpPr>
            <p:cNvPr id="37" name="TextBox 36">
              <a:extLst>
                <a:ext uri="{FF2B5EF4-FFF2-40B4-BE49-F238E27FC236}">
                  <a16:creationId xmlns:a16="http://schemas.microsoft.com/office/drawing/2014/main" id="{C3C80F6C-4F12-425E-A54B-AD238795B2C6}"/>
                </a:ext>
              </a:extLst>
            </p:cNvPr>
            <p:cNvSpPr txBox="1"/>
            <p:nvPr/>
          </p:nvSpPr>
          <p:spPr>
            <a:xfrm>
              <a:off x="5129535" y="3919669"/>
              <a:ext cx="901209" cy="553998"/>
            </a:xfrm>
            <a:prstGeom prst="rect">
              <a:avLst/>
            </a:prstGeom>
            <a:noFill/>
          </p:spPr>
          <p:txBody>
            <a:bodyPr wrap="none" rtlCol="0">
              <a:spAutoFit/>
            </a:bodyPr>
            <a:lstStyle/>
            <a:p>
              <a:pPr marL="171450" indent="-171450">
                <a:buFont typeface="Arial" panose="020B0604020202020204" pitchFamily="34" charset="0"/>
                <a:buChar char="•"/>
              </a:pPr>
              <a:r>
                <a:rPr lang="en-US" sz="1000" dirty="0"/>
                <a:t>Peak</a:t>
              </a:r>
            </a:p>
            <a:p>
              <a:pPr marL="171450" indent="-171450">
                <a:buFont typeface="Arial" panose="020B0604020202020204" pitchFamily="34" charset="0"/>
                <a:buChar char="•"/>
              </a:pPr>
              <a:r>
                <a:rPr lang="en-US" sz="1000" dirty="0"/>
                <a:t>Difference</a:t>
              </a:r>
            </a:p>
            <a:p>
              <a:pPr marL="171450" indent="-171450">
                <a:buFont typeface="Arial" panose="020B0604020202020204" pitchFamily="34" charset="0"/>
                <a:buChar char="•"/>
              </a:pPr>
              <a:r>
                <a:rPr lang="en-US" sz="1000" dirty="0"/>
                <a:t>Average</a:t>
              </a:r>
            </a:p>
          </p:txBody>
        </p:sp>
        <p:sp>
          <p:nvSpPr>
            <p:cNvPr id="40" name="TextBox 39">
              <a:extLst>
                <a:ext uri="{FF2B5EF4-FFF2-40B4-BE49-F238E27FC236}">
                  <a16:creationId xmlns:a16="http://schemas.microsoft.com/office/drawing/2014/main" id="{D6AB1591-5965-413F-A463-7F0EDA8EA96D}"/>
                </a:ext>
              </a:extLst>
            </p:cNvPr>
            <p:cNvSpPr txBox="1"/>
            <p:nvPr/>
          </p:nvSpPr>
          <p:spPr>
            <a:xfrm>
              <a:off x="6289872" y="3668725"/>
              <a:ext cx="1043876" cy="923330"/>
            </a:xfrm>
            <a:prstGeom prst="rect">
              <a:avLst/>
            </a:prstGeom>
            <a:noFill/>
          </p:spPr>
          <p:txBody>
            <a:bodyPr wrap="none" rtlCol="0">
              <a:spAutoFit/>
            </a:bodyPr>
            <a:lstStyle/>
            <a:p>
              <a:endParaRPr lang="en-US" sz="1400" dirty="0"/>
            </a:p>
            <a:p>
              <a:pPr marL="171450" indent="-171450">
                <a:buFont typeface="Arial" panose="020B0604020202020204" pitchFamily="34" charset="0"/>
                <a:buChar char="•"/>
              </a:pPr>
              <a:r>
                <a:rPr lang="en-US" sz="1000" dirty="0"/>
                <a:t>Pressure</a:t>
              </a:r>
            </a:p>
            <a:p>
              <a:pPr marL="171450" indent="-171450">
                <a:buFont typeface="Arial" panose="020B0604020202020204" pitchFamily="34" charset="0"/>
                <a:buChar char="•"/>
              </a:pPr>
              <a:r>
                <a:rPr lang="en-US" sz="1000" dirty="0"/>
                <a:t>Temperature</a:t>
              </a:r>
            </a:p>
            <a:p>
              <a:pPr marL="171450" indent="-171450">
                <a:buFont typeface="Arial" panose="020B0604020202020204" pitchFamily="34" charset="0"/>
                <a:buChar char="•"/>
              </a:pPr>
              <a:r>
                <a:rPr lang="en-US" sz="1000" dirty="0"/>
                <a:t>Time</a:t>
              </a:r>
            </a:p>
            <a:p>
              <a:pPr marL="171450" indent="-171450">
                <a:buFont typeface="Arial" panose="020B0604020202020204" pitchFamily="34" charset="0"/>
                <a:buChar char="•"/>
              </a:pPr>
              <a:r>
                <a:rPr lang="en-US" sz="1000" dirty="0"/>
                <a:t>Distance</a:t>
              </a:r>
            </a:p>
          </p:txBody>
        </p:sp>
        <p:sp>
          <p:nvSpPr>
            <p:cNvPr id="41" name="TextBox 40">
              <a:extLst>
                <a:ext uri="{FF2B5EF4-FFF2-40B4-BE49-F238E27FC236}">
                  <a16:creationId xmlns:a16="http://schemas.microsoft.com/office/drawing/2014/main" id="{402ABB30-CE2D-47CB-A0CA-AB67E1B2B90A}"/>
                </a:ext>
              </a:extLst>
            </p:cNvPr>
            <p:cNvSpPr txBox="1"/>
            <p:nvPr/>
          </p:nvSpPr>
          <p:spPr>
            <a:xfrm>
              <a:off x="7522524" y="3672430"/>
              <a:ext cx="1080745" cy="923330"/>
            </a:xfrm>
            <a:prstGeom prst="rect">
              <a:avLst/>
            </a:prstGeom>
            <a:noFill/>
          </p:spPr>
          <p:txBody>
            <a:bodyPr wrap="none" rtlCol="0">
              <a:spAutoFit/>
            </a:bodyPr>
            <a:lstStyle/>
            <a:p>
              <a:endParaRPr lang="en-US" sz="1400" dirty="0"/>
            </a:p>
            <a:p>
              <a:pPr marL="171450" indent="-171450">
                <a:buFont typeface="Arial" panose="020B0604020202020204" pitchFamily="34" charset="0"/>
                <a:buChar char="•"/>
              </a:pPr>
              <a:r>
                <a:rPr lang="en-US" sz="1000" dirty="0"/>
                <a:t>Holding press</a:t>
              </a:r>
            </a:p>
            <a:p>
              <a:pPr marL="171450" indent="-171450">
                <a:buFont typeface="Arial" panose="020B0604020202020204" pitchFamily="34" charset="0"/>
                <a:buChar char="•"/>
              </a:pPr>
              <a:r>
                <a:rPr lang="en-US" sz="1000" dirty="0"/>
                <a:t>Barrel temp</a:t>
              </a:r>
            </a:p>
            <a:p>
              <a:pPr marL="171450" indent="-171450">
                <a:buFont typeface="Arial" panose="020B0604020202020204" pitchFamily="34" charset="0"/>
                <a:buChar char="•"/>
              </a:pPr>
              <a:r>
                <a:rPr lang="en-US" sz="1000" dirty="0"/>
                <a:t>Injection time</a:t>
              </a:r>
            </a:p>
            <a:p>
              <a:pPr marL="171450" indent="-171450">
                <a:buFont typeface="Arial" panose="020B0604020202020204" pitchFamily="34" charset="0"/>
                <a:buChar char="•"/>
              </a:pPr>
              <a:r>
                <a:rPr lang="en-US" sz="1000" dirty="0"/>
                <a:t>Cushion</a:t>
              </a:r>
            </a:p>
          </p:txBody>
        </p:sp>
        <p:sp>
          <p:nvSpPr>
            <p:cNvPr id="39" name="TextBox 38">
              <a:extLst>
                <a:ext uri="{FF2B5EF4-FFF2-40B4-BE49-F238E27FC236}">
                  <a16:creationId xmlns:a16="http://schemas.microsoft.com/office/drawing/2014/main" id="{F5D76330-87E1-4C9E-B598-1DCB2BB02FA9}"/>
                </a:ext>
              </a:extLst>
            </p:cNvPr>
            <p:cNvSpPr txBox="1"/>
            <p:nvPr/>
          </p:nvSpPr>
          <p:spPr>
            <a:xfrm>
              <a:off x="5129535" y="3706358"/>
              <a:ext cx="678391" cy="246221"/>
            </a:xfrm>
            <a:prstGeom prst="rect">
              <a:avLst/>
            </a:prstGeom>
            <a:noFill/>
          </p:spPr>
          <p:txBody>
            <a:bodyPr wrap="none" rtlCol="0">
              <a:spAutoFit/>
            </a:bodyPr>
            <a:lstStyle/>
            <a:p>
              <a:r>
                <a:rPr lang="en-US" sz="1000" dirty="0"/>
                <a:t>Measure:</a:t>
              </a:r>
            </a:p>
          </p:txBody>
        </p:sp>
        <p:sp>
          <p:nvSpPr>
            <p:cNvPr id="43" name="TextBox 42">
              <a:extLst>
                <a:ext uri="{FF2B5EF4-FFF2-40B4-BE49-F238E27FC236}">
                  <a16:creationId xmlns:a16="http://schemas.microsoft.com/office/drawing/2014/main" id="{B85791BB-4DE9-4272-BEB0-9653E68C4669}"/>
                </a:ext>
              </a:extLst>
            </p:cNvPr>
            <p:cNvSpPr txBox="1"/>
            <p:nvPr/>
          </p:nvSpPr>
          <p:spPr>
            <a:xfrm>
              <a:off x="6302284" y="3706358"/>
              <a:ext cx="769763" cy="246221"/>
            </a:xfrm>
            <a:prstGeom prst="rect">
              <a:avLst/>
            </a:prstGeom>
            <a:noFill/>
          </p:spPr>
          <p:txBody>
            <a:bodyPr wrap="none" rtlCol="0">
              <a:spAutoFit/>
            </a:bodyPr>
            <a:lstStyle/>
            <a:p>
              <a:r>
                <a:rPr lang="en-US" sz="1000" dirty="0"/>
                <a:t>Parameter:</a:t>
              </a:r>
            </a:p>
          </p:txBody>
        </p:sp>
        <p:sp>
          <p:nvSpPr>
            <p:cNvPr id="44" name="TextBox 43">
              <a:extLst>
                <a:ext uri="{FF2B5EF4-FFF2-40B4-BE49-F238E27FC236}">
                  <a16:creationId xmlns:a16="http://schemas.microsoft.com/office/drawing/2014/main" id="{AB2A925A-B4A4-4851-95D5-722E946088A4}"/>
                </a:ext>
              </a:extLst>
            </p:cNvPr>
            <p:cNvSpPr txBox="1"/>
            <p:nvPr/>
          </p:nvSpPr>
          <p:spPr>
            <a:xfrm>
              <a:off x="7526993" y="3706358"/>
              <a:ext cx="660758" cy="246221"/>
            </a:xfrm>
            <a:prstGeom prst="rect">
              <a:avLst/>
            </a:prstGeom>
            <a:noFill/>
          </p:spPr>
          <p:txBody>
            <a:bodyPr wrap="none" rtlCol="0">
              <a:spAutoFit/>
            </a:bodyPr>
            <a:lstStyle/>
            <a:p>
              <a:r>
                <a:rPr lang="en-US" sz="1000" dirty="0"/>
                <a:t>Example:</a:t>
              </a:r>
            </a:p>
          </p:txBody>
        </p:sp>
        <p:sp>
          <p:nvSpPr>
            <p:cNvPr id="42" name="Rectangle 41">
              <a:extLst>
                <a:ext uri="{FF2B5EF4-FFF2-40B4-BE49-F238E27FC236}">
                  <a16:creationId xmlns:a16="http://schemas.microsoft.com/office/drawing/2014/main" id="{051F28B3-6BDD-44A2-B835-4E305DB21C01}"/>
                </a:ext>
              </a:extLst>
            </p:cNvPr>
            <p:cNvSpPr/>
            <p:nvPr/>
          </p:nvSpPr>
          <p:spPr>
            <a:xfrm>
              <a:off x="5104037" y="3367372"/>
              <a:ext cx="1362232" cy="369332"/>
            </a:xfrm>
            <a:prstGeom prst="rect">
              <a:avLst/>
            </a:prstGeom>
          </p:spPr>
          <p:txBody>
            <a:bodyPr wrap="none">
              <a:spAutoFit/>
            </a:bodyPr>
            <a:lstStyle/>
            <a:p>
              <a:r>
                <a:rPr lang="en-US" dirty="0"/>
                <a:t>Process data</a:t>
              </a:r>
            </a:p>
          </p:txBody>
        </p:sp>
      </p:grpSp>
      <p:sp>
        <p:nvSpPr>
          <p:cNvPr id="38" name="Rectangle 37">
            <a:extLst>
              <a:ext uri="{FF2B5EF4-FFF2-40B4-BE49-F238E27FC236}">
                <a16:creationId xmlns:a16="http://schemas.microsoft.com/office/drawing/2014/main" id="{3DAF5BB3-1BC8-44F0-AD1F-31E379530A43}"/>
              </a:ext>
            </a:extLst>
          </p:cNvPr>
          <p:cNvSpPr/>
          <p:nvPr/>
        </p:nvSpPr>
        <p:spPr>
          <a:xfrm>
            <a:off x="4695822" y="620414"/>
            <a:ext cx="1753493" cy="369332"/>
          </a:xfrm>
          <a:prstGeom prst="rect">
            <a:avLst/>
          </a:prstGeom>
        </p:spPr>
        <p:txBody>
          <a:bodyPr wrap="none">
            <a:spAutoFit/>
          </a:bodyPr>
          <a:lstStyle/>
          <a:p>
            <a:pPr algn="ctr"/>
            <a:r>
              <a:rPr lang="en-US" sz="1800" dirty="0"/>
              <a:t>Machine Profiles</a:t>
            </a:r>
          </a:p>
        </p:txBody>
      </p:sp>
      <p:sp>
        <p:nvSpPr>
          <p:cNvPr id="4" name="Rectangle 3">
            <a:extLst>
              <a:ext uri="{FF2B5EF4-FFF2-40B4-BE49-F238E27FC236}">
                <a16:creationId xmlns:a16="http://schemas.microsoft.com/office/drawing/2014/main" id="{66D0E57E-CF82-4C05-8961-20BDB26167D0}"/>
              </a:ext>
            </a:extLst>
          </p:cNvPr>
          <p:cNvSpPr/>
          <p:nvPr/>
        </p:nvSpPr>
        <p:spPr>
          <a:xfrm>
            <a:off x="218661" y="4780722"/>
            <a:ext cx="1775791" cy="3048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682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88EFB7-F694-4D12-83FA-48E9581319C1}"/>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20" normalizeH="0" baseline="0" noProof="0">
                <a:ln>
                  <a:noFill/>
                </a:ln>
                <a:solidFill>
                  <a:prstClr val="white">
                    <a:lumMod val="50000"/>
                    <a:alpha val="75000"/>
                  </a:prstClr>
                </a:solidFill>
                <a:effectLst/>
                <a:uLnTx/>
                <a:uFillTx/>
                <a:latin typeface="Calibri" panose="020F0502020204030204"/>
                <a:ea typeface="+mn-ea"/>
                <a:cs typeface="+mn-cs"/>
              </a:rPr>
              <a:t>Copyright © 2019 The LEGO Group   •</a:t>
            </a:r>
            <a:endParaRPr kumimoji="0" lang="en-US" sz="600" b="0" i="0" u="none" strike="noStrike" kern="1200" cap="none" spc="20" normalizeH="0" baseline="0" noProof="0">
              <a:ln>
                <a:noFill/>
              </a:ln>
              <a:solidFill>
                <a:prstClr val="white">
                  <a:lumMod val="50000"/>
                  <a:alpha val="75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1FDD79F0-F7C9-49CB-ADC4-783C5CB11644}"/>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DC5252-4B02-CF46-8B48-FCCAB5F03F17}" type="slidenum">
              <a:rPr kumimoji="0" lang="en-US" sz="600" b="0" i="0" u="none" strike="noStrike" kern="1200" cap="none" spc="0" normalizeH="0" baseline="0" noProof="0" smtClean="0">
                <a:ln>
                  <a:noFill/>
                </a:ln>
                <a:solidFill>
                  <a:prstClr val="white">
                    <a:lumMod val="50000"/>
                    <a:alpha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600" b="0" i="0" u="none" strike="noStrike" kern="1200" cap="none" spc="0" normalizeH="0" baseline="0" noProof="0">
              <a:ln>
                <a:noFill/>
              </a:ln>
              <a:solidFill>
                <a:prstClr val="white">
                  <a:lumMod val="50000"/>
                  <a:alpha val="75000"/>
                </a:prstClr>
              </a:solidFill>
              <a:effectLst/>
              <a:uLnTx/>
              <a:uFillTx/>
              <a:latin typeface="Calibri" panose="020F0502020204030204"/>
              <a:ea typeface="+mn-ea"/>
              <a:cs typeface="+mn-cs"/>
            </a:endParaRPr>
          </a:p>
        </p:txBody>
      </p:sp>
      <p:sp>
        <p:nvSpPr>
          <p:cNvPr id="9" name="Title 3">
            <a:extLst>
              <a:ext uri="{FF2B5EF4-FFF2-40B4-BE49-F238E27FC236}">
                <a16:creationId xmlns:a16="http://schemas.microsoft.com/office/drawing/2014/main" id="{E77A3654-AF59-4871-A783-B466E738B7E6}"/>
              </a:ext>
            </a:extLst>
          </p:cNvPr>
          <p:cNvSpPr txBox="1">
            <a:spLocks/>
          </p:cNvSpPr>
          <p:nvPr/>
        </p:nvSpPr>
        <p:spPr>
          <a:xfrm>
            <a:off x="1" y="116145"/>
            <a:ext cx="7561263" cy="374311"/>
          </a:xfrm>
          <a:prstGeom prst="rect">
            <a:avLst/>
          </a:prstGeom>
          <a:solidFill>
            <a:schemeClr val="tx2">
              <a:lumMod val="40000"/>
              <a:lumOff val="60000"/>
            </a:schemeClr>
          </a:solidFill>
        </p:spPr>
        <p:txBody>
          <a:bodyPr vert="horz" lIns="0" tIns="0" rIns="0" bIns="0" rtlCol="0" anchor="ctr" anchorCtr="0">
            <a:noAutofit/>
          </a:bodyPr>
          <a:lstStyle>
            <a:lvl1pPr algn="l" defTabSz="685783"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l" defTabSz="685766"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j-ea"/>
                <a:cs typeface="+mj-cs"/>
              </a:rPr>
              <a:t>  Experimental setup </a:t>
            </a:r>
            <a:r>
              <a:rPr kumimoji="0" lang="en-US" sz="1800" b="1" i="0" u="none" strike="noStrike" kern="1200" cap="none" spc="0" normalizeH="0" baseline="0" noProof="0" dirty="0">
                <a:ln>
                  <a:noFill/>
                </a:ln>
                <a:solidFill>
                  <a:srgbClr val="FFFFFF"/>
                </a:solidFill>
                <a:effectLst/>
                <a:uLnTx/>
                <a:uFillTx/>
                <a:latin typeface="Arial" panose="020B0604020202020204"/>
                <a:ea typeface="+mj-ea"/>
                <a:cs typeface="+mj-cs"/>
              </a:rPr>
              <a:t>– Scope: </a:t>
            </a:r>
            <a:r>
              <a:rPr kumimoji="0" lang="en-US" sz="1800" b="1" i="1" u="none" strike="noStrike" kern="1200" cap="none" spc="0" normalizeH="0" baseline="0" noProof="0" dirty="0">
                <a:ln>
                  <a:noFill/>
                </a:ln>
                <a:solidFill>
                  <a:srgbClr val="FFFFFF"/>
                </a:solidFill>
                <a:effectLst/>
                <a:uLnTx/>
                <a:uFillTx/>
                <a:latin typeface="Arial" panose="020B0604020202020204"/>
                <a:ea typeface="+mj-ea"/>
                <a:cs typeface="+mj-cs"/>
              </a:rPr>
              <a:t>Predict element dimensions</a:t>
            </a:r>
          </a:p>
        </p:txBody>
      </p:sp>
      <p:sp>
        <p:nvSpPr>
          <p:cNvPr id="24" name="TextBox 23">
            <a:extLst>
              <a:ext uri="{FF2B5EF4-FFF2-40B4-BE49-F238E27FC236}">
                <a16:creationId xmlns:a16="http://schemas.microsoft.com/office/drawing/2014/main" id="{826B6F38-4719-4562-A769-17C20B88A5EF}"/>
              </a:ext>
            </a:extLst>
          </p:cNvPr>
          <p:cNvSpPr txBox="1"/>
          <p:nvPr/>
        </p:nvSpPr>
        <p:spPr>
          <a:xfrm>
            <a:off x="4455002" y="3577620"/>
            <a:ext cx="158736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Shape of the molded element and measuring points</a:t>
            </a:r>
          </a:p>
        </p:txBody>
      </p:sp>
      <p:sp>
        <p:nvSpPr>
          <p:cNvPr id="44" name="Rectangle 43">
            <a:extLst>
              <a:ext uri="{FF2B5EF4-FFF2-40B4-BE49-F238E27FC236}">
                <a16:creationId xmlns:a16="http://schemas.microsoft.com/office/drawing/2014/main" id="{99179955-83C5-4131-8467-F06F31771DA5}"/>
              </a:ext>
            </a:extLst>
          </p:cNvPr>
          <p:cNvSpPr/>
          <p:nvPr/>
        </p:nvSpPr>
        <p:spPr>
          <a:xfrm>
            <a:off x="6989682" y="4657601"/>
            <a:ext cx="2046550" cy="43038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C55D0D2C-D88B-4255-BECB-93F8AD53EBF8}"/>
              </a:ext>
            </a:extLst>
          </p:cNvPr>
          <p:cNvSpPr/>
          <p:nvPr/>
        </p:nvSpPr>
        <p:spPr>
          <a:xfrm>
            <a:off x="137566" y="4673854"/>
            <a:ext cx="2046550" cy="430381"/>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575BD23C-D943-4A65-AC6D-2A6D466A250C}"/>
              </a:ext>
            </a:extLst>
          </p:cNvPr>
          <p:cNvPicPr>
            <a:picLocks noChangeAspect="1"/>
          </p:cNvPicPr>
          <p:nvPr/>
        </p:nvPicPr>
        <p:blipFill>
          <a:blip r:embed="rId2"/>
          <a:stretch>
            <a:fillRect/>
          </a:stretch>
        </p:blipFill>
        <p:spPr>
          <a:xfrm>
            <a:off x="6050383" y="3164347"/>
            <a:ext cx="1712740" cy="1242809"/>
          </a:xfrm>
          <a:prstGeom prst="rect">
            <a:avLst/>
          </a:prstGeom>
        </p:spPr>
      </p:pic>
      <p:sp>
        <p:nvSpPr>
          <p:cNvPr id="143" name="Slide Number Placeholder 4">
            <a:extLst>
              <a:ext uri="{FF2B5EF4-FFF2-40B4-BE49-F238E27FC236}">
                <a16:creationId xmlns:a16="http://schemas.microsoft.com/office/drawing/2014/main" id="{20DB71F3-2920-49C4-8D45-F282195D2622}"/>
              </a:ext>
            </a:extLst>
          </p:cNvPr>
          <p:cNvSpPr txBox="1">
            <a:spLocks/>
          </p:cNvSpPr>
          <p:nvPr/>
        </p:nvSpPr>
        <p:spPr>
          <a:xfrm>
            <a:off x="8463375" y="4865740"/>
            <a:ext cx="216000" cy="92333"/>
          </a:xfrm>
          <a:prstGeom prst="rect">
            <a:avLst/>
          </a:prstGeom>
        </p:spPr>
        <p:txBody>
          <a:bodyPr vert="horz" lIns="0" tIns="0" rIns="0" bIns="0" rtlCol="0" anchor="ctr">
            <a:spAutoFit/>
          </a:bodyPr>
          <a:lstStyle>
            <a:defPPr>
              <a:defRPr lang="en-US"/>
            </a:defPPr>
            <a:lvl1pPr marL="0" algn="l" defTabSz="457200" rtl="0" eaLnBrk="1" latinLnBrk="0" hangingPunct="1">
              <a:defRPr sz="600" kern="120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1DC5252-4B02-CF46-8B48-FCCAB5F03F17}" type="slidenum">
              <a:rPr kumimoji="0" lang="en-US" sz="600" b="0" i="0" u="none" strike="noStrike" kern="1200" cap="none" spc="0" normalizeH="0" baseline="0" noProof="0" smtClean="0">
                <a:ln>
                  <a:noFill/>
                </a:ln>
                <a:solidFill>
                  <a:prstClr val="white">
                    <a:lumMod val="50000"/>
                    <a:alpha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600" b="0" i="0" u="none" strike="noStrike" kern="1200" cap="none" spc="0" normalizeH="0" baseline="0" noProof="0" dirty="0">
              <a:ln>
                <a:noFill/>
              </a:ln>
              <a:solidFill>
                <a:prstClr val="white">
                  <a:lumMod val="50000"/>
                  <a:alpha val="75000"/>
                </a:prstClr>
              </a:solidFill>
              <a:effectLst/>
              <a:uLnTx/>
              <a:uFillTx/>
              <a:latin typeface="Calibri" panose="020F0502020204030204"/>
              <a:ea typeface="+mn-ea"/>
              <a:cs typeface="+mn-cs"/>
            </a:endParaRPr>
          </a:p>
        </p:txBody>
      </p:sp>
      <p:pic>
        <p:nvPicPr>
          <p:cNvPr id="144" name="Picture 143" descr="A screenshot of a cell phone&#10;&#10;Description automatically generated">
            <a:extLst>
              <a:ext uri="{FF2B5EF4-FFF2-40B4-BE49-F238E27FC236}">
                <a16:creationId xmlns:a16="http://schemas.microsoft.com/office/drawing/2014/main" id="{8C9D105A-DBF7-4D45-9CD9-2DC8C5BC05F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96379" y="740901"/>
            <a:ext cx="4318635" cy="1799590"/>
          </a:xfrm>
          <a:prstGeom prst="rect">
            <a:avLst/>
          </a:prstGeom>
        </p:spPr>
      </p:pic>
      <p:pic>
        <p:nvPicPr>
          <p:cNvPr id="8" name="Picture 7" descr="Diagram, schematic&#10;&#10;Description automatically generated">
            <a:extLst>
              <a:ext uri="{FF2B5EF4-FFF2-40B4-BE49-F238E27FC236}">
                <a16:creationId xmlns:a16="http://schemas.microsoft.com/office/drawing/2014/main" id="{4FCDF931-9E7D-438E-947B-E31399EF4035}"/>
              </a:ext>
            </a:extLst>
          </p:cNvPr>
          <p:cNvPicPr>
            <a:picLocks noChangeAspect="1"/>
          </p:cNvPicPr>
          <p:nvPr/>
        </p:nvPicPr>
        <p:blipFill>
          <a:blip r:embed="rId4"/>
          <a:stretch>
            <a:fillRect/>
          </a:stretch>
        </p:blipFill>
        <p:spPr>
          <a:xfrm>
            <a:off x="299248" y="1042876"/>
            <a:ext cx="3589398" cy="2534744"/>
          </a:xfrm>
          <a:prstGeom prst="rect">
            <a:avLst/>
          </a:prstGeom>
        </p:spPr>
      </p:pic>
      <p:cxnSp>
        <p:nvCxnSpPr>
          <p:cNvPr id="7" name="Straight Connector 6">
            <a:extLst>
              <a:ext uri="{FF2B5EF4-FFF2-40B4-BE49-F238E27FC236}">
                <a16:creationId xmlns:a16="http://schemas.microsoft.com/office/drawing/2014/main" id="{C6CEC71A-9832-4F16-A095-403E4C0176EE}"/>
              </a:ext>
            </a:extLst>
          </p:cNvPr>
          <p:cNvCxnSpPr/>
          <p:nvPr/>
        </p:nvCxnSpPr>
        <p:spPr>
          <a:xfrm flipV="1">
            <a:off x="4114960" y="740901"/>
            <a:ext cx="0" cy="371836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CDD9CE-4DDB-41B8-B1EA-B370898CC86C}"/>
              </a:ext>
            </a:extLst>
          </p:cNvPr>
          <p:cNvCxnSpPr>
            <a:cxnSpLocks/>
          </p:cNvCxnSpPr>
          <p:nvPr/>
        </p:nvCxnSpPr>
        <p:spPr>
          <a:xfrm>
            <a:off x="4402899" y="2642992"/>
            <a:ext cx="4112115" cy="1"/>
          </a:xfrm>
          <a:prstGeom prst="line">
            <a:avLst/>
          </a:prstGeom>
          <a:ln w="158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14074E1-19EB-44C9-81B9-0B180892166F}"/>
                  </a:ext>
                </a:extLst>
              </p:cNvPr>
              <p:cNvSpPr txBox="1"/>
              <p:nvPr/>
            </p:nvSpPr>
            <p:spPr>
              <a:xfrm>
                <a:off x="524471" y="3925682"/>
                <a:ext cx="291338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design used is a replicated split plot design in the form of </a:t>
                </a:r>
                <a14:m>
                  <m:oMath xmlns:m="http://schemas.openxmlformats.org/officeDocument/2006/math">
                    <m:sSup>
                      <m:sSupPr>
                        <m:ctrlPr>
                          <a:rPr kumimoji="0" lang="en-GB"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da-DK"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2 </m:t>
                        </m:r>
                        <m:r>
                          <a:rPr kumimoji="0" lang="da-DK" sz="1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da-DK"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sup>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GB"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sup>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resulting in 32 test runs</a:t>
                </a:r>
              </a:p>
            </p:txBody>
          </p:sp>
        </mc:Choice>
        <mc:Fallback xmlns="">
          <p:sp>
            <p:nvSpPr>
              <p:cNvPr id="12" name="TextBox 11">
                <a:extLst>
                  <a:ext uri="{FF2B5EF4-FFF2-40B4-BE49-F238E27FC236}">
                    <a16:creationId xmlns:a16="http://schemas.microsoft.com/office/drawing/2014/main" id="{B14074E1-19EB-44C9-81B9-0B180892166F}"/>
                  </a:ext>
                </a:extLst>
              </p:cNvPr>
              <p:cNvSpPr txBox="1">
                <a:spLocks noRot="1" noChangeAspect="1" noMove="1" noResize="1" noEditPoints="1" noAdjustHandles="1" noChangeArrowheads="1" noChangeShapeType="1" noTextEdit="1"/>
              </p:cNvSpPr>
              <p:nvPr/>
            </p:nvSpPr>
            <p:spPr>
              <a:xfrm>
                <a:off x="524471" y="3925682"/>
                <a:ext cx="2913384" cy="400110"/>
              </a:xfrm>
              <a:prstGeom prst="rect">
                <a:avLst/>
              </a:prstGeom>
              <a:blipFill>
                <a:blip r:embed="rId5"/>
                <a:stretch>
                  <a:fillRect r="-418" b="-7576"/>
                </a:stretch>
              </a:blipFill>
            </p:spPr>
            <p:txBody>
              <a:bodyPr/>
              <a:lstStyle/>
              <a:p>
                <a:r>
                  <a:rPr lang="en-GB">
                    <a:noFill/>
                  </a:rPr>
                  <a:t> </a:t>
                </a:r>
              </a:p>
            </p:txBody>
          </p:sp>
        </mc:Fallback>
      </mc:AlternateContent>
    </p:spTree>
    <p:extLst>
      <p:ext uri="{BB962C8B-B14F-4D97-AF65-F5344CB8AC3E}">
        <p14:creationId xmlns:p14="http://schemas.microsoft.com/office/powerpoint/2010/main" val="411825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BB0E-39AB-406D-9DAB-1C80FF600F7F}"/>
              </a:ext>
            </a:extLst>
          </p:cNvPr>
          <p:cNvSpPr>
            <a:spLocks noGrp="1"/>
          </p:cNvSpPr>
          <p:nvPr>
            <p:ph type="title"/>
          </p:nvPr>
        </p:nvSpPr>
        <p:spPr>
          <a:xfrm>
            <a:off x="260922" y="2449483"/>
            <a:ext cx="4112296" cy="1620000"/>
          </a:xfrm>
        </p:spPr>
        <p:txBody>
          <a:bodyPr/>
          <a:lstStyle/>
          <a:p>
            <a:r>
              <a:rPr lang="en-US" dirty="0"/>
              <a:t>Results and reflections</a:t>
            </a:r>
            <a:br>
              <a:rPr lang="en-US" dirty="0"/>
            </a:br>
            <a:br>
              <a:rPr lang="en-US" dirty="0"/>
            </a:br>
            <a:br>
              <a:rPr lang="en-US" dirty="0"/>
            </a:br>
            <a:r>
              <a:rPr lang="en-US" sz="2400" dirty="0">
                <a:solidFill>
                  <a:srgbClr val="515151"/>
                </a:solidFill>
              </a:rPr>
              <a:t>Objective:</a:t>
            </a:r>
            <a:br>
              <a:rPr lang="en-US" dirty="0"/>
            </a:br>
            <a:br>
              <a:rPr lang="en-US" sz="1200" dirty="0"/>
            </a:br>
            <a:r>
              <a:rPr lang="en-US" sz="2400" dirty="0"/>
              <a:t>Predict element dimensions </a:t>
            </a:r>
          </a:p>
        </p:txBody>
      </p:sp>
      <p:sp>
        <p:nvSpPr>
          <p:cNvPr id="5" name="Footer Placeholder 4">
            <a:extLst>
              <a:ext uri="{FF2B5EF4-FFF2-40B4-BE49-F238E27FC236}">
                <a16:creationId xmlns:a16="http://schemas.microsoft.com/office/drawing/2014/main" id="{6EDF5DD9-753D-4322-8F87-E64FED43D8D9}"/>
              </a:ext>
            </a:extLst>
          </p:cNvPr>
          <p:cNvSpPr>
            <a:spLocks noGrp="1"/>
          </p:cNvSpPr>
          <p:nvPr>
            <p:ph type="ftr" sz="quarter" idx="3"/>
          </p:nvPr>
        </p:nvSpPr>
        <p:spPr/>
        <p:txBody>
          <a:bodyPr/>
          <a:lstStyle/>
          <a:p>
            <a:r>
              <a:rPr lang="en-GB"/>
              <a:t>Copyright © 2019 The LEGO Group   •</a:t>
            </a:r>
            <a:endParaRPr lang="en-US"/>
          </a:p>
        </p:txBody>
      </p:sp>
      <p:sp>
        <p:nvSpPr>
          <p:cNvPr id="6" name="Slide Number Placeholder 5">
            <a:extLst>
              <a:ext uri="{FF2B5EF4-FFF2-40B4-BE49-F238E27FC236}">
                <a16:creationId xmlns:a16="http://schemas.microsoft.com/office/drawing/2014/main" id="{45A7D174-CC75-44AE-A44F-13B21474BDD1}"/>
              </a:ext>
            </a:extLst>
          </p:cNvPr>
          <p:cNvSpPr>
            <a:spLocks noGrp="1"/>
          </p:cNvSpPr>
          <p:nvPr>
            <p:ph type="sldNum" sz="quarter" idx="4"/>
          </p:nvPr>
        </p:nvSpPr>
        <p:spPr/>
        <p:txBody>
          <a:bodyPr/>
          <a:lstStyle/>
          <a:p>
            <a:fld id="{51DC5252-4B02-CF46-8B48-FCCAB5F03F17}" type="slidenum">
              <a:rPr lang="en-US" smtClean="0"/>
              <a:pPr/>
              <a:t>5</a:t>
            </a:fld>
            <a:endParaRPr lang="en-US"/>
          </a:p>
        </p:txBody>
      </p:sp>
      <p:pic>
        <p:nvPicPr>
          <p:cNvPr id="10" name="Picture 9" descr="A close up of text on a white background&#10;&#10;Description automatically generated">
            <a:extLst>
              <a:ext uri="{FF2B5EF4-FFF2-40B4-BE49-F238E27FC236}">
                <a16:creationId xmlns:a16="http://schemas.microsoft.com/office/drawing/2014/main" id="{726B46B6-BCEE-4B11-80EB-EBF8894B98AD}"/>
              </a:ext>
            </a:extLst>
          </p:cNvPr>
          <p:cNvPicPr>
            <a:picLocks noChangeAspect="1"/>
          </p:cNvPicPr>
          <p:nvPr/>
        </p:nvPicPr>
        <p:blipFill>
          <a:blip r:embed="rId2"/>
          <a:stretch>
            <a:fillRect/>
          </a:stretch>
        </p:blipFill>
        <p:spPr>
          <a:xfrm>
            <a:off x="3859692" y="142332"/>
            <a:ext cx="4319016" cy="2878836"/>
          </a:xfrm>
          <a:prstGeom prst="rect">
            <a:avLst/>
          </a:prstGeom>
          <a:ln>
            <a:noFill/>
          </a:ln>
          <a:effectLst>
            <a:outerShdw blurRad="292100" dist="139700" dir="2700000" algn="tl" rotWithShape="0">
              <a:srgbClr val="333333">
                <a:alpha val="65000"/>
              </a:srgbClr>
            </a:outerShdw>
          </a:effectLst>
        </p:spPr>
      </p:pic>
      <p:pic>
        <p:nvPicPr>
          <p:cNvPr id="12" name="Picture 11" descr="A close up of a map&#10;&#10;Description automatically generated">
            <a:extLst>
              <a:ext uri="{FF2B5EF4-FFF2-40B4-BE49-F238E27FC236}">
                <a16:creationId xmlns:a16="http://schemas.microsoft.com/office/drawing/2014/main" id="{9DF912AA-91FC-4B51-8F18-2EFCE070A754}"/>
              </a:ext>
            </a:extLst>
          </p:cNvPr>
          <p:cNvPicPr>
            <a:picLocks noChangeAspect="1"/>
          </p:cNvPicPr>
          <p:nvPr/>
        </p:nvPicPr>
        <p:blipFill>
          <a:blip r:embed="rId3"/>
          <a:stretch>
            <a:fillRect/>
          </a:stretch>
        </p:blipFill>
        <p:spPr>
          <a:xfrm>
            <a:off x="6601490" y="2209455"/>
            <a:ext cx="2479031" cy="1649382"/>
          </a:xfrm>
          <a:prstGeom prst="rect">
            <a:avLst/>
          </a:prstGeom>
          <a:ln>
            <a:noFill/>
          </a:ln>
          <a:effectLst>
            <a:outerShdw blurRad="292100" dist="139700" dir="2700000" algn="tl" rotWithShape="0">
              <a:srgbClr val="333333">
                <a:alpha val="65000"/>
              </a:srgbClr>
            </a:outerShdw>
          </a:effectLst>
        </p:spPr>
      </p:pic>
      <p:pic>
        <p:nvPicPr>
          <p:cNvPr id="13" name="Picture 12" descr="A screenshot of a cell phone&#10;&#10;Description automatically generated">
            <a:extLst>
              <a:ext uri="{FF2B5EF4-FFF2-40B4-BE49-F238E27FC236}">
                <a16:creationId xmlns:a16="http://schemas.microsoft.com/office/drawing/2014/main" id="{A184036F-DD25-44AE-8904-DD474C7DCEB7}"/>
              </a:ext>
            </a:extLst>
          </p:cNvPr>
          <p:cNvPicPr>
            <a:picLocks noChangeAspect="1"/>
          </p:cNvPicPr>
          <p:nvPr/>
        </p:nvPicPr>
        <p:blipFill>
          <a:blip r:embed="rId4"/>
          <a:stretch>
            <a:fillRect/>
          </a:stretch>
        </p:blipFill>
        <p:spPr>
          <a:xfrm>
            <a:off x="5339169" y="3312289"/>
            <a:ext cx="1477099" cy="1688879"/>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6261059E-2F8E-4C48-AE86-65B68B15DE0B}"/>
              </a:ext>
            </a:extLst>
          </p:cNvPr>
          <p:cNvSpPr/>
          <p:nvPr/>
        </p:nvSpPr>
        <p:spPr>
          <a:xfrm>
            <a:off x="8568690" y="4585344"/>
            <a:ext cx="575310" cy="539106"/>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9" name="Rectangle 8">
            <a:extLst>
              <a:ext uri="{FF2B5EF4-FFF2-40B4-BE49-F238E27FC236}">
                <a16:creationId xmlns:a16="http://schemas.microsoft.com/office/drawing/2014/main" id="{AF234F21-8514-48AF-B913-8726B45B6A86}"/>
              </a:ext>
            </a:extLst>
          </p:cNvPr>
          <p:cNvSpPr/>
          <p:nvPr/>
        </p:nvSpPr>
        <p:spPr>
          <a:xfrm>
            <a:off x="106017" y="4780722"/>
            <a:ext cx="1888435" cy="304800"/>
          </a:xfrm>
          <a:prstGeom prst="rect">
            <a:avLst/>
          </a:prstGeom>
          <a:solidFill>
            <a:srgbClr val="268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218DBE8-D06D-4DB9-A451-17A15C8570C8}"/>
              </a:ext>
            </a:extLst>
          </p:cNvPr>
          <p:cNvSpPr/>
          <p:nvPr/>
        </p:nvSpPr>
        <p:spPr>
          <a:xfrm>
            <a:off x="6955514" y="4736645"/>
            <a:ext cx="1473930" cy="304800"/>
          </a:xfrm>
          <a:prstGeom prst="rect">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563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D21-13DA-4167-B18D-BDD3D1E4BB18}"/>
              </a:ext>
            </a:extLst>
          </p:cNvPr>
          <p:cNvSpPr>
            <a:spLocks noGrp="1"/>
          </p:cNvSpPr>
          <p:nvPr>
            <p:ph type="title"/>
          </p:nvPr>
        </p:nvSpPr>
        <p:spPr>
          <a:xfrm>
            <a:off x="397702" y="481633"/>
            <a:ext cx="7203247" cy="466610"/>
          </a:xfrm>
        </p:spPr>
        <p:txBody>
          <a:bodyPr/>
          <a:lstStyle/>
          <a:p>
            <a:r>
              <a:rPr lang="en-US" dirty="0"/>
              <a:t>Linear models</a:t>
            </a:r>
            <a:br>
              <a:rPr lang="en-US" dirty="0"/>
            </a:br>
            <a:r>
              <a:rPr lang="en-US" sz="1800" b="0" dirty="0"/>
              <a:t>-using process data to predict dimension of the produced elements</a:t>
            </a:r>
          </a:p>
        </p:txBody>
      </p:sp>
      <p:sp>
        <p:nvSpPr>
          <p:cNvPr id="4" name="Footer Placeholder 3">
            <a:extLst>
              <a:ext uri="{FF2B5EF4-FFF2-40B4-BE49-F238E27FC236}">
                <a16:creationId xmlns:a16="http://schemas.microsoft.com/office/drawing/2014/main" id="{0FA5F965-68FC-49E1-83A6-3CD0F079B8F7}"/>
              </a:ext>
            </a:extLst>
          </p:cNvPr>
          <p:cNvSpPr>
            <a:spLocks noGrp="1"/>
          </p:cNvSpPr>
          <p:nvPr>
            <p:ph type="ftr" sz="quarter" idx="3"/>
          </p:nvPr>
        </p:nvSpPr>
        <p:spPr/>
        <p:txBody>
          <a:bodyPr/>
          <a:lstStyle/>
          <a:p>
            <a:r>
              <a:rPr lang="en-GB"/>
              <a:t>Copyright © 2019 The LEGO Group   •</a:t>
            </a:r>
            <a:endParaRPr lang="en-US"/>
          </a:p>
        </p:txBody>
      </p:sp>
      <p:sp>
        <p:nvSpPr>
          <p:cNvPr id="5" name="Slide Number Placeholder 4">
            <a:extLst>
              <a:ext uri="{FF2B5EF4-FFF2-40B4-BE49-F238E27FC236}">
                <a16:creationId xmlns:a16="http://schemas.microsoft.com/office/drawing/2014/main" id="{DAF3C442-DCF9-4749-A2A7-59D53E8C9041}"/>
              </a:ext>
            </a:extLst>
          </p:cNvPr>
          <p:cNvSpPr>
            <a:spLocks noGrp="1"/>
          </p:cNvSpPr>
          <p:nvPr>
            <p:ph type="sldNum" sz="quarter" idx="4"/>
          </p:nvPr>
        </p:nvSpPr>
        <p:spPr/>
        <p:txBody>
          <a:bodyPr/>
          <a:lstStyle/>
          <a:p>
            <a:fld id="{51DC5252-4B02-CF46-8B48-FCCAB5F03F17}" type="slidenum">
              <a:rPr lang="en-US" smtClean="0"/>
              <a:pPr/>
              <a:t>6</a:t>
            </a:fld>
            <a:endParaRPr lang="en-US"/>
          </a:p>
        </p:txBody>
      </p:sp>
      <p:sp>
        <p:nvSpPr>
          <p:cNvPr id="7" name="Rectangle 6">
            <a:extLst>
              <a:ext uri="{FF2B5EF4-FFF2-40B4-BE49-F238E27FC236}">
                <a16:creationId xmlns:a16="http://schemas.microsoft.com/office/drawing/2014/main" id="{77C4D3D7-195C-4B7E-9A9A-47014ED1B0B5}"/>
              </a:ext>
            </a:extLst>
          </p:cNvPr>
          <p:cNvSpPr/>
          <p:nvPr/>
        </p:nvSpPr>
        <p:spPr>
          <a:xfrm>
            <a:off x="6989682" y="4657601"/>
            <a:ext cx="2046550" cy="430381"/>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6AB79069-CBA3-45A9-A991-7EE70EE869F9}"/>
              </a:ext>
            </a:extLst>
          </p:cNvPr>
          <p:cNvSpPr/>
          <p:nvPr/>
        </p:nvSpPr>
        <p:spPr>
          <a:xfrm>
            <a:off x="137566" y="4673854"/>
            <a:ext cx="2046550" cy="4303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Footer Placeholder 3">
            <a:extLst>
              <a:ext uri="{FF2B5EF4-FFF2-40B4-BE49-F238E27FC236}">
                <a16:creationId xmlns:a16="http://schemas.microsoft.com/office/drawing/2014/main" id="{D655E364-2FCA-4888-9A76-911E08840BC1}"/>
              </a:ext>
            </a:extLst>
          </p:cNvPr>
          <p:cNvSpPr txBox="1">
            <a:spLocks/>
          </p:cNvSpPr>
          <p:nvPr/>
        </p:nvSpPr>
        <p:spPr>
          <a:xfrm>
            <a:off x="7048769" y="4865740"/>
            <a:ext cx="1376018" cy="92333"/>
          </a:xfrm>
          <a:prstGeom prst="rect">
            <a:avLst/>
          </a:prstGeom>
        </p:spPr>
        <p:txBody>
          <a:bodyPr vert="horz" wrap="none" lIns="0" tIns="0" rIns="0" bIns="0" rtlCol="0" anchor="ctr">
            <a:spAutoFit/>
          </a:bodyPr>
          <a:lstStyle>
            <a:defPPr>
              <a:defRPr lang="en-US"/>
            </a:defPPr>
            <a:lvl1pPr marL="0" algn="r" defTabSz="457200" rtl="0" eaLnBrk="1" latinLnBrk="0" hangingPunct="1">
              <a:defRPr sz="600" kern="1200" spc="20" baseline="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Copyright © 2019 The LEGO Group   </a:t>
            </a:r>
            <a:endParaRPr lang="en-US" dirty="0"/>
          </a:p>
        </p:txBody>
      </p:sp>
      <p:sp>
        <p:nvSpPr>
          <p:cNvPr id="16" name="Slide Number Placeholder 4">
            <a:extLst>
              <a:ext uri="{FF2B5EF4-FFF2-40B4-BE49-F238E27FC236}">
                <a16:creationId xmlns:a16="http://schemas.microsoft.com/office/drawing/2014/main" id="{EA9FE044-F8DE-4EAB-B495-086BD421D969}"/>
              </a:ext>
            </a:extLst>
          </p:cNvPr>
          <p:cNvSpPr txBox="1">
            <a:spLocks/>
          </p:cNvSpPr>
          <p:nvPr/>
        </p:nvSpPr>
        <p:spPr>
          <a:xfrm>
            <a:off x="8463375" y="4865740"/>
            <a:ext cx="216000" cy="92333"/>
          </a:xfrm>
          <a:prstGeom prst="rect">
            <a:avLst/>
          </a:prstGeom>
        </p:spPr>
        <p:txBody>
          <a:bodyPr vert="horz" lIns="0" tIns="0" rIns="0" bIns="0" rtlCol="0" anchor="ctr">
            <a:spAutoFit/>
          </a:bodyPr>
          <a:lstStyle>
            <a:defPPr>
              <a:defRPr lang="en-US"/>
            </a:defPPr>
            <a:lvl1pPr marL="0" algn="l" defTabSz="457200" rtl="0" eaLnBrk="1" latinLnBrk="0" hangingPunct="1">
              <a:defRPr sz="600" kern="1200">
                <a:solidFill>
                  <a:schemeClr val="bg1">
                    <a:lumMod val="50000"/>
                    <a:alpha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DC5252-4B02-CF46-8B48-FCCAB5F03F17}" type="slidenum">
              <a:rPr lang="en-US" smtClean="0"/>
              <a:pPr/>
              <a:t>6</a:t>
            </a:fld>
            <a:endParaRPr lang="en-US" dirty="0"/>
          </a:p>
        </p:txBody>
      </p:sp>
      <p:sp>
        <p:nvSpPr>
          <p:cNvPr id="6" name="TextBox 5">
            <a:extLst>
              <a:ext uri="{FF2B5EF4-FFF2-40B4-BE49-F238E27FC236}">
                <a16:creationId xmlns:a16="http://schemas.microsoft.com/office/drawing/2014/main" id="{D5EF1C93-4D25-458B-A60F-978C44027B7F}"/>
              </a:ext>
            </a:extLst>
          </p:cNvPr>
          <p:cNvSpPr txBox="1"/>
          <p:nvPr/>
        </p:nvSpPr>
        <p:spPr>
          <a:xfrm flipH="1">
            <a:off x="211206" y="4646888"/>
            <a:ext cx="6002303" cy="276999"/>
          </a:xfrm>
          <a:prstGeom prst="rect">
            <a:avLst/>
          </a:prstGeom>
          <a:noFill/>
        </p:spPr>
        <p:txBody>
          <a:bodyPr wrap="square" rtlCol="0">
            <a:spAutoFit/>
          </a:bodyPr>
          <a:lstStyle/>
          <a:p>
            <a:r>
              <a:rPr lang="en-US" sz="1200" i="1" dirty="0">
                <a:solidFill>
                  <a:schemeClr val="bg1">
                    <a:lumMod val="65000"/>
                  </a:schemeClr>
                </a:solidFill>
              </a:rPr>
              <a:t>Better results could be obtained by using the DoE settings </a:t>
            </a:r>
          </a:p>
        </p:txBody>
      </p:sp>
      <p:sp>
        <p:nvSpPr>
          <p:cNvPr id="25" name="TextBox 24">
            <a:extLst>
              <a:ext uri="{FF2B5EF4-FFF2-40B4-BE49-F238E27FC236}">
                <a16:creationId xmlns:a16="http://schemas.microsoft.com/office/drawing/2014/main" id="{803E2812-BD33-479B-B157-0672EAD44B51}"/>
              </a:ext>
            </a:extLst>
          </p:cNvPr>
          <p:cNvSpPr txBox="1"/>
          <p:nvPr/>
        </p:nvSpPr>
        <p:spPr>
          <a:xfrm>
            <a:off x="5146576" y="2158315"/>
            <a:ext cx="3445155" cy="923330"/>
          </a:xfrm>
          <a:prstGeom prst="rect">
            <a:avLst/>
          </a:prstGeom>
          <a:noFill/>
        </p:spPr>
        <p:txBody>
          <a:bodyPr wrap="square">
            <a:spAutoFit/>
          </a:bodyPr>
          <a:lstStyle/>
          <a:p>
            <a:r>
              <a:rPr lang="en-GB" dirty="0"/>
              <a:t>The </a:t>
            </a:r>
            <a:r>
              <a:rPr lang="en-US" dirty="0"/>
              <a:t>readily</a:t>
            </a:r>
            <a:r>
              <a:rPr lang="en-GB" dirty="0"/>
              <a:t> available engineered process variables can bring you a long way.</a:t>
            </a:r>
          </a:p>
        </p:txBody>
      </p:sp>
      <p:grpSp>
        <p:nvGrpSpPr>
          <p:cNvPr id="13" name="Group 12">
            <a:extLst>
              <a:ext uri="{FF2B5EF4-FFF2-40B4-BE49-F238E27FC236}">
                <a16:creationId xmlns:a16="http://schemas.microsoft.com/office/drawing/2014/main" id="{3FA5DBB8-A2F7-4B5B-AB21-726921D3EE63}"/>
              </a:ext>
            </a:extLst>
          </p:cNvPr>
          <p:cNvGrpSpPr/>
          <p:nvPr/>
        </p:nvGrpSpPr>
        <p:grpSpPr>
          <a:xfrm>
            <a:off x="427234" y="975210"/>
            <a:ext cx="4255770" cy="3331748"/>
            <a:chOff x="712787" y="1144235"/>
            <a:chExt cx="3859213" cy="2962047"/>
          </a:xfrm>
        </p:grpSpPr>
        <p:pic>
          <p:nvPicPr>
            <p:cNvPr id="3" name="Picture 2">
              <a:extLst>
                <a:ext uri="{FF2B5EF4-FFF2-40B4-BE49-F238E27FC236}">
                  <a16:creationId xmlns:a16="http://schemas.microsoft.com/office/drawing/2014/main" id="{9A7EFF47-6976-4BE3-8D80-D81411F761AD}"/>
                </a:ext>
              </a:extLst>
            </p:cNvPr>
            <p:cNvPicPr>
              <a:picLocks noChangeAspect="1"/>
            </p:cNvPicPr>
            <p:nvPr/>
          </p:nvPicPr>
          <p:blipFill rotWithShape="1">
            <a:blip r:embed="rId2"/>
            <a:srcRect r="50000" b="10422"/>
            <a:stretch/>
          </p:blipFill>
          <p:spPr>
            <a:xfrm>
              <a:off x="712787" y="1144235"/>
              <a:ext cx="3859213" cy="2962047"/>
            </a:xfrm>
            <a:prstGeom prst="rect">
              <a:avLst/>
            </a:prstGeom>
          </p:spPr>
        </p:pic>
        <p:pic>
          <p:nvPicPr>
            <p:cNvPr id="9" name="Picture 8">
              <a:extLst>
                <a:ext uri="{FF2B5EF4-FFF2-40B4-BE49-F238E27FC236}">
                  <a16:creationId xmlns:a16="http://schemas.microsoft.com/office/drawing/2014/main" id="{AC34E414-9D9C-4B4A-A651-92557F35A777}"/>
                </a:ext>
              </a:extLst>
            </p:cNvPr>
            <p:cNvPicPr>
              <a:picLocks noChangeAspect="1"/>
            </p:cNvPicPr>
            <p:nvPr/>
          </p:nvPicPr>
          <p:blipFill>
            <a:blip r:embed="rId3"/>
            <a:stretch>
              <a:fillRect/>
            </a:stretch>
          </p:blipFill>
          <p:spPr>
            <a:xfrm>
              <a:off x="1884078" y="2762249"/>
              <a:ext cx="404969" cy="784225"/>
            </a:xfrm>
            <a:prstGeom prst="rect">
              <a:avLst/>
            </a:prstGeom>
          </p:spPr>
        </p:pic>
        <p:pic>
          <p:nvPicPr>
            <p:cNvPr id="10" name="Picture 9">
              <a:extLst>
                <a:ext uri="{FF2B5EF4-FFF2-40B4-BE49-F238E27FC236}">
                  <a16:creationId xmlns:a16="http://schemas.microsoft.com/office/drawing/2014/main" id="{2DD1A926-3E79-4D45-94C4-77DD7C5A1BA9}"/>
                </a:ext>
              </a:extLst>
            </p:cNvPr>
            <p:cNvPicPr>
              <a:picLocks noChangeAspect="1"/>
            </p:cNvPicPr>
            <p:nvPr/>
          </p:nvPicPr>
          <p:blipFill>
            <a:blip r:embed="rId3"/>
            <a:stretch>
              <a:fillRect/>
            </a:stretch>
          </p:blipFill>
          <p:spPr>
            <a:xfrm>
              <a:off x="2727197" y="2760660"/>
              <a:ext cx="404969" cy="784225"/>
            </a:xfrm>
            <a:prstGeom prst="rect">
              <a:avLst/>
            </a:prstGeom>
          </p:spPr>
        </p:pic>
        <p:pic>
          <p:nvPicPr>
            <p:cNvPr id="11" name="Picture 10">
              <a:extLst>
                <a:ext uri="{FF2B5EF4-FFF2-40B4-BE49-F238E27FC236}">
                  <a16:creationId xmlns:a16="http://schemas.microsoft.com/office/drawing/2014/main" id="{0DC5C19C-62F3-4160-8A66-37435FA8F07F}"/>
                </a:ext>
              </a:extLst>
            </p:cNvPr>
            <p:cNvPicPr>
              <a:picLocks noChangeAspect="1"/>
            </p:cNvPicPr>
            <p:nvPr/>
          </p:nvPicPr>
          <p:blipFill>
            <a:blip r:embed="rId3"/>
            <a:stretch>
              <a:fillRect/>
            </a:stretch>
          </p:blipFill>
          <p:spPr>
            <a:xfrm>
              <a:off x="3557616" y="2760824"/>
              <a:ext cx="474634" cy="784225"/>
            </a:xfrm>
            <a:prstGeom prst="rect">
              <a:avLst/>
            </a:prstGeom>
          </p:spPr>
        </p:pic>
        <p:sp>
          <p:nvSpPr>
            <p:cNvPr id="12" name="TextBox 11">
              <a:extLst>
                <a:ext uri="{FF2B5EF4-FFF2-40B4-BE49-F238E27FC236}">
                  <a16:creationId xmlns:a16="http://schemas.microsoft.com/office/drawing/2014/main" id="{D7F8BB36-EEE7-4E97-B814-C7FAE0B4111E}"/>
                </a:ext>
              </a:extLst>
            </p:cNvPr>
            <p:cNvSpPr txBox="1"/>
            <p:nvPr/>
          </p:nvSpPr>
          <p:spPr>
            <a:xfrm>
              <a:off x="1950719" y="3650132"/>
              <a:ext cx="466794" cy="184666"/>
            </a:xfrm>
            <a:prstGeom prst="rect">
              <a:avLst/>
            </a:prstGeom>
            <a:noFill/>
          </p:spPr>
          <p:txBody>
            <a:bodyPr wrap="none" rtlCol="0">
              <a:spAutoFit/>
            </a:bodyPr>
            <a:lstStyle/>
            <a:p>
              <a:r>
                <a:rPr lang="da-DK" sz="600" dirty="0"/>
                <a:t>(A1, A2)</a:t>
              </a:r>
              <a:endParaRPr lang="en-GB" sz="600" dirty="0"/>
            </a:p>
          </p:txBody>
        </p:sp>
        <p:sp>
          <p:nvSpPr>
            <p:cNvPr id="19" name="TextBox 18">
              <a:extLst>
                <a:ext uri="{FF2B5EF4-FFF2-40B4-BE49-F238E27FC236}">
                  <a16:creationId xmlns:a16="http://schemas.microsoft.com/office/drawing/2014/main" id="{EB512FD6-7337-49E2-B07D-0A1E818C25BF}"/>
                </a:ext>
              </a:extLst>
            </p:cNvPr>
            <p:cNvSpPr txBox="1"/>
            <p:nvPr/>
          </p:nvSpPr>
          <p:spPr>
            <a:xfrm>
              <a:off x="3220831" y="3670728"/>
              <a:ext cx="825955" cy="273625"/>
            </a:xfrm>
            <a:prstGeom prst="rect">
              <a:avLst/>
            </a:prstGeom>
            <a:solidFill>
              <a:schemeClr val="bg1"/>
            </a:solidFill>
          </p:spPr>
          <p:txBody>
            <a:bodyPr wrap="none" rtlCol="0">
              <a:spAutoFit/>
            </a:bodyPr>
            <a:lstStyle/>
            <a:p>
              <a:pPr algn="ctr"/>
              <a:r>
                <a:rPr lang="en-US" sz="700" dirty="0"/>
                <a:t>Insight width mid </a:t>
              </a:r>
            </a:p>
            <a:p>
              <a:pPr algn="ctr"/>
              <a:r>
                <a:rPr lang="en-US" sz="700" dirty="0"/>
                <a:t>(InWmid - C2, C3)</a:t>
              </a:r>
            </a:p>
          </p:txBody>
        </p:sp>
      </p:grpSp>
      <p:pic>
        <p:nvPicPr>
          <p:cNvPr id="17" name="Picture 16">
            <a:extLst>
              <a:ext uri="{FF2B5EF4-FFF2-40B4-BE49-F238E27FC236}">
                <a16:creationId xmlns:a16="http://schemas.microsoft.com/office/drawing/2014/main" id="{65B0F994-10A8-4FFA-97D3-6172A4FDFF54}"/>
              </a:ext>
            </a:extLst>
          </p:cNvPr>
          <p:cNvPicPr>
            <a:picLocks noChangeAspect="1"/>
          </p:cNvPicPr>
          <p:nvPr/>
        </p:nvPicPr>
        <p:blipFill>
          <a:blip r:embed="rId4"/>
          <a:stretch>
            <a:fillRect/>
          </a:stretch>
        </p:blipFill>
        <p:spPr>
          <a:xfrm>
            <a:off x="4428225" y="3284903"/>
            <a:ext cx="2097343" cy="1521887"/>
          </a:xfrm>
          <a:prstGeom prst="rect">
            <a:avLst/>
          </a:prstGeom>
          <a:ln>
            <a:no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846975FC-EFC6-4188-9E5D-FE94214A3F49}"/>
              </a:ext>
            </a:extLst>
          </p:cNvPr>
          <p:cNvSpPr/>
          <p:nvPr/>
        </p:nvSpPr>
        <p:spPr>
          <a:xfrm>
            <a:off x="7010181" y="4782812"/>
            <a:ext cx="1403822" cy="30480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D5FFBFE-A497-4A20-938A-456E5042415B}"/>
              </a:ext>
            </a:extLst>
          </p:cNvPr>
          <p:cNvSpPr txBox="1"/>
          <p:nvPr/>
        </p:nvSpPr>
        <p:spPr>
          <a:xfrm>
            <a:off x="1374862" y="3825182"/>
            <a:ext cx="792205" cy="307777"/>
          </a:xfrm>
          <a:prstGeom prst="rect">
            <a:avLst/>
          </a:prstGeom>
          <a:solidFill>
            <a:schemeClr val="bg1"/>
          </a:solidFill>
        </p:spPr>
        <p:txBody>
          <a:bodyPr wrap="none" rtlCol="0">
            <a:spAutoFit/>
          </a:bodyPr>
          <a:lstStyle/>
          <a:p>
            <a:pPr algn="ctr"/>
            <a:r>
              <a:rPr lang="en-US" sz="700" dirty="0"/>
              <a:t>Outside length </a:t>
            </a:r>
          </a:p>
          <a:p>
            <a:pPr algn="ctr"/>
            <a:r>
              <a:rPr lang="en-US" sz="700" dirty="0"/>
              <a:t>(OutL - A1, A2)</a:t>
            </a:r>
          </a:p>
        </p:txBody>
      </p:sp>
      <p:sp>
        <p:nvSpPr>
          <p:cNvPr id="22" name="TextBox 21">
            <a:extLst>
              <a:ext uri="{FF2B5EF4-FFF2-40B4-BE49-F238E27FC236}">
                <a16:creationId xmlns:a16="http://schemas.microsoft.com/office/drawing/2014/main" id="{AF722D65-DF90-4B0F-819B-1787382D0738}"/>
              </a:ext>
            </a:extLst>
          </p:cNvPr>
          <p:cNvSpPr txBox="1"/>
          <p:nvPr/>
        </p:nvSpPr>
        <p:spPr>
          <a:xfrm>
            <a:off x="2217590" y="3826776"/>
            <a:ext cx="910827" cy="307777"/>
          </a:xfrm>
          <a:prstGeom prst="rect">
            <a:avLst/>
          </a:prstGeom>
          <a:solidFill>
            <a:schemeClr val="bg1"/>
          </a:solidFill>
        </p:spPr>
        <p:txBody>
          <a:bodyPr wrap="none" rtlCol="0">
            <a:spAutoFit/>
          </a:bodyPr>
          <a:lstStyle/>
          <a:p>
            <a:pPr algn="ctr"/>
            <a:r>
              <a:rPr lang="en-US" sz="700" dirty="0"/>
              <a:t>Insight width end </a:t>
            </a:r>
          </a:p>
          <a:p>
            <a:pPr algn="ctr"/>
            <a:r>
              <a:rPr lang="en-US" sz="700" dirty="0"/>
              <a:t>(InWend - C1, C4)</a:t>
            </a:r>
          </a:p>
        </p:txBody>
      </p:sp>
      <p:sp>
        <p:nvSpPr>
          <p:cNvPr id="23" name="TextBox 22">
            <a:extLst>
              <a:ext uri="{FF2B5EF4-FFF2-40B4-BE49-F238E27FC236}">
                <a16:creationId xmlns:a16="http://schemas.microsoft.com/office/drawing/2014/main" id="{87F40DE5-70E9-49F7-8995-F50503721428}"/>
              </a:ext>
            </a:extLst>
          </p:cNvPr>
          <p:cNvSpPr txBox="1"/>
          <p:nvPr/>
        </p:nvSpPr>
        <p:spPr>
          <a:xfrm>
            <a:off x="2295109" y="4103495"/>
            <a:ext cx="660758" cy="200055"/>
          </a:xfrm>
          <a:prstGeom prst="rect">
            <a:avLst/>
          </a:prstGeom>
          <a:solidFill>
            <a:schemeClr val="bg1"/>
          </a:solidFill>
        </p:spPr>
        <p:txBody>
          <a:bodyPr wrap="none" rtlCol="0">
            <a:spAutoFit/>
          </a:bodyPr>
          <a:lstStyle/>
          <a:p>
            <a:pPr algn="ctr"/>
            <a:r>
              <a:rPr lang="en-US" sz="700" b="1" dirty="0"/>
              <a:t>Responses</a:t>
            </a:r>
          </a:p>
        </p:txBody>
      </p:sp>
      <p:sp>
        <p:nvSpPr>
          <p:cNvPr id="26" name="TextBox 25">
            <a:extLst>
              <a:ext uri="{FF2B5EF4-FFF2-40B4-BE49-F238E27FC236}">
                <a16:creationId xmlns:a16="http://schemas.microsoft.com/office/drawing/2014/main" id="{AD282E8D-C0E4-46B4-B5CB-BA443739F574}"/>
              </a:ext>
            </a:extLst>
          </p:cNvPr>
          <p:cNvSpPr txBox="1"/>
          <p:nvPr/>
        </p:nvSpPr>
        <p:spPr>
          <a:xfrm rot="16200000">
            <a:off x="-688550" y="2420440"/>
            <a:ext cx="3035368" cy="215444"/>
          </a:xfrm>
          <a:prstGeom prst="rect">
            <a:avLst/>
          </a:prstGeom>
          <a:solidFill>
            <a:schemeClr val="bg1"/>
          </a:solidFill>
        </p:spPr>
        <p:txBody>
          <a:bodyPr wrap="square" rtlCol="0">
            <a:spAutoFit/>
          </a:bodyPr>
          <a:lstStyle/>
          <a:p>
            <a:pPr algn="ctr"/>
            <a:r>
              <a:rPr lang="en-US" sz="800" b="1" dirty="0"/>
              <a:t>Prediction error (% of specification spread)</a:t>
            </a:r>
          </a:p>
        </p:txBody>
      </p:sp>
      <p:sp>
        <p:nvSpPr>
          <p:cNvPr id="14" name="Rectangle 13">
            <a:extLst>
              <a:ext uri="{FF2B5EF4-FFF2-40B4-BE49-F238E27FC236}">
                <a16:creationId xmlns:a16="http://schemas.microsoft.com/office/drawing/2014/main" id="{FAAD0EFB-3CF8-4B0F-8807-361E199E11ED}"/>
              </a:ext>
            </a:extLst>
          </p:cNvPr>
          <p:cNvSpPr/>
          <p:nvPr/>
        </p:nvSpPr>
        <p:spPr>
          <a:xfrm>
            <a:off x="930054" y="1218305"/>
            <a:ext cx="215445" cy="2606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E1A7BF65-2F21-49A3-BBB7-C5AC679AE4B0}"/>
              </a:ext>
            </a:extLst>
          </p:cNvPr>
          <p:cNvSpPr txBox="1"/>
          <p:nvPr/>
        </p:nvSpPr>
        <p:spPr>
          <a:xfrm>
            <a:off x="854217" y="1284293"/>
            <a:ext cx="356018" cy="215444"/>
          </a:xfrm>
          <a:prstGeom prst="rect">
            <a:avLst/>
          </a:prstGeom>
          <a:noFill/>
        </p:spPr>
        <p:txBody>
          <a:bodyPr wrap="square" rtlCol="0">
            <a:spAutoFit/>
          </a:bodyPr>
          <a:lstStyle/>
          <a:p>
            <a:pPr algn="ctr"/>
            <a:r>
              <a:rPr lang="en-US" sz="800" dirty="0"/>
              <a:t>25</a:t>
            </a:r>
          </a:p>
        </p:txBody>
      </p:sp>
      <p:sp>
        <p:nvSpPr>
          <p:cNvPr id="29" name="TextBox 28">
            <a:extLst>
              <a:ext uri="{FF2B5EF4-FFF2-40B4-BE49-F238E27FC236}">
                <a16:creationId xmlns:a16="http://schemas.microsoft.com/office/drawing/2014/main" id="{41A6701D-6F3B-4A86-8E60-5196A138395F}"/>
              </a:ext>
            </a:extLst>
          </p:cNvPr>
          <p:cNvSpPr txBox="1"/>
          <p:nvPr/>
        </p:nvSpPr>
        <p:spPr>
          <a:xfrm>
            <a:off x="860656" y="1731945"/>
            <a:ext cx="356018" cy="215444"/>
          </a:xfrm>
          <a:prstGeom prst="rect">
            <a:avLst/>
          </a:prstGeom>
          <a:noFill/>
        </p:spPr>
        <p:txBody>
          <a:bodyPr wrap="square" rtlCol="0">
            <a:spAutoFit/>
          </a:bodyPr>
          <a:lstStyle/>
          <a:p>
            <a:pPr algn="ctr"/>
            <a:r>
              <a:rPr lang="en-US" sz="800" dirty="0"/>
              <a:t>20</a:t>
            </a:r>
          </a:p>
        </p:txBody>
      </p:sp>
      <p:sp>
        <p:nvSpPr>
          <p:cNvPr id="30" name="TextBox 29">
            <a:extLst>
              <a:ext uri="{FF2B5EF4-FFF2-40B4-BE49-F238E27FC236}">
                <a16:creationId xmlns:a16="http://schemas.microsoft.com/office/drawing/2014/main" id="{C0BFA6FA-F378-418C-96F1-7155E0CB096B}"/>
              </a:ext>
            </a:extLst>
          </p:cNvPr>
          <p:cNvSpPr txBox="1"/>
          <p:nvPr/>
        </p:nvSpPr>
        <p:spPr>
          <a:xfrm>
            <a:off x="869176" y="2179597"/>
            <a:ext cx="356018" cy="215444"/>
          </a:xfrm>
          <a:prstGeom prst="rect">
            <a:avLst/>
          </a:prstGeom>
          <a:noFill/>
        </p:spPr>
        <p:txBody>
          <a:bodyPr wrap="square" rtlCol="0">
            <a:spAutoFit/>
          </a:bodyPr>
          <a:lstStyle/>
          <a:p>
            <a:pPr algn="ctr"/>
            <a:r>
              <a:rPr lang="en-US" sz="800" dirty="0"/>
              <a:t>15</a:t>
            </a:r>
          </a:p>
        </p:txBody>
      </p:sp>
      <p:sp>
        <p:nvSpPr>
          <p:cNvPr id="31" name="TextBox 30">
            <a:extLst>
              <a:ext uri="{FF2B5EF4-FFF2-40B4-BE49-F238E27FC236}">
                <a16:creationId xmlns:a16="http://schemas.microsoft.com/office/drawing/2014/main" id="{D44E811F-CC32-4C2B-84D5-4011EAECEE2A}"/>
              </a:ext>
            </a:extLst>
          </p:cNvPr>
          <p:cNvSpPr txBox="1"/>
          <p:nvPr/>
        </p:nvSpPr>
        <p:spPr>
          <a:xfrm>
            <a:off x="860656" y="2627249"/>
            <a:ext cx="356018" cy="215444"/>
          </a:xfrm>
          <a:prstGeom prst="rect">
            <a:avLst/>
          </a:prstGeom>
          <a:noFill/>
        </p:spPr>
        <p:txBody>
          <a:bodyPr wrap="square" rtlCol="0">
            <a:spAutoFit/>
          </a:bodyPr>
          <a:lstStyle/>
          <a:p>
            <a:pPr algn="ctr"/>
            <a:r>
              <a:rPr lang="en-US" sz="800" dirty="0"/>
              <a:t>10</a:t>
            </a:r>
          </a:p>
        </p:txBody>
      </p:sp>
      <p:sp>
        <p:nvSpPr>
          <p:cNvPr id="32" name="TextBox 31">
            <a:extLst>
              <a:ext uri="{FF2B5EF4-FFF2-40B4-BE49-F238E27FC236}">
                <a16:creationId xmlns:a16="http://schemas.microsoft.com/office/drawing/2014/main" id="{C59CB1C4-5C1C-4A5A-9118-703989D10DA2}"/>
              </a:ext>
            </a:extLst>
          </p:cNvPr>
          <p:cNvSpPr txBox="1"/>
          <p:nvPr/>
        </p:nvSpPr>
        <p:spPr>
          <a:xfrm>
            <a:off x="854217" y="3093676"/>
            <a:ext cx="356018" cy="215444"/>
          </a:xfrm>
          <a:prstGeom prst="rect">
            <a:avLst/>
          </a:prstGeom>
          <a:noFill/>
        </p:spPr>
        <p:txBody>
          <a:bodyPr wrap="square" rtlCol="0">
            <a:spAutoFit/>
          </a:bodyPr>
          <a:lstStyle/>
          <a:p>
            <a:pPr algn="ctr"/>
            <a:r>
              <a:rPr lang="en-US" sz="800" dirty="0"/>
              <a:t>  5</a:t>
            </a:r>
          </a:p>
        </p:txBody>
      </p:sp>
      <p:sp>
        <p:nvSpPr>
          <p:cNvPr id="33" name="TextBox 32">
            <a:extLst>
              <a:ext uri="{FF2B5EF4-FFF2-40B4-BE49-F238E27FC236}">
                <a16:creationId xmlns:a16="http://schemas.microsoft.com/office/drawing/2014/main" id="{05B418C4-6DD4-4018-9980-48C9EBB46C07}"/>
              </a:ext>
            </a:extLst>
          </p:cNvPr>
          <p:cNvSpPr txBox="1"/>
          <p:nvPr/>
        </p:nvSpPr>
        <p:spPr>
          <a:xfrm>
            <a:off x="860979" y="3536042"/>
            <a:ext cx="356018" cy="215444"/>
          </a:xfrm>
          <a:prstGeom prst="rect">
            <a:avLst/>
          </a:prstGeom>
          <a:noFill/>
        </p:spPr>
        <p:txBody>
          <a:bodyPr wrap="square" rtlCol="0">
            <a:spAutoFit/>
          </a:bodyPr>
          <a:lstStyle/>
          <a:p>
            <a:pPr algn="ctr"/>
            <a:r>
              <a:rPr lang="en-US" sz="800" dirty="0"/>
              <a:t>  0</a:t>
            </a:r>
          </a:p>
        </p:txBody>
      </p:sp>
    </p:spTree>
    <p:extLst>
      <p:ext uri="{BB962C8B-B14F-4D97-AF65-F5344CB8AC3E}">
        <p14:creationId xmlns:p14="http://schemas.microsoft.com/office/powerpoint/2010/main" val="33900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a:extLst>
              <a:ext uri="{FF2B5EF4-FFF2-40B4-BE49-F238E27FC236}">
                <a16:creationId xmlns:a16="http://schemas.microsoft.com/office/drawing/2014/main" id="{D2ED607B-70C9-4436-943A-B2D23BCE7BE6}"/>
              </a:ext>
            </a:extLst>
          </p:cNvPr>
          <p:cNvSpPr txBox="1">
            <a:spLocks/>
          </p:cNvSpPr>
          <p:nvPr/>
        </p:nvSpPr>
        <p:spPr>
          <a:xfrm>
            <a:off x="1" y="94962"/>
            <a:ext cx="7561263" cy="374311"/>
          </a:xfrm>
          <a:prstGeom prst="rect">
            <a:avLst/>
          </a:prstGeom>
          <a:solidFill>
            <a:schemeClr val="tx2">
              <a:lumMod val="40000"/>
              <a:lumOff val="60000"/>
            </a:schemeClr>
          </a:solidFill>
        </p:spPr>
        <p:txBody>
          <a:bodyPr vert="horz" lIns="0" tIns="0" rIns="0" bIns="0" rtlCol="0" anchor="ctr" anchorCtr="0">
            <a:noAutofit/>
          </a:bodyPr>
          <a:lstStyle>
            <a:lvl1pPr algn="l" defTabSz="685783"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l" defTabSz="685766"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a:ea typeface="+mj-ea"/>
                <a:cs typeface="+mj-cs"/>
              </a:rPr>
              <a:t>  Evaluation of responses</a:t>
            </a:r>
            <a:endParaRPr kumimoji="0" lang="en-US" sz="2400" b="1" i="0" u="none" strike="noStrike" kern="1200" cap="none" spc="0" normalizeH="0" baseline="0" noProof="0" dirty="0">
              <a:ln>
                <a:noFill/>
              </a:ln>
              <a:solidFill>
                <a:srgbClr val="FFFFFF"/>
              </a:solidFill>
              <a:effectLst/>
              <a:uLnTx/>
              <a:uFillTx/>
              <a:latin typeface="Arial" panose="020B0604020202020204"/>
              <a:ea typeface="+mj-ea"/>
              <a:cs typeface="+mj-cs"/>
            </a:endParaRPr>
          </a:p>
        </p:txBody>
      </p:sp>
      <p:pic>
        <p:nvPicPr>
          <p:cNvPr id="7" name="Picture 6" descr="A close up of a map&#10;&#10;Description automatically generated">
            <a:extLst>
              <a:ext uri="{FF2B5EF4-FFF2-40B4-BE49-F238E27FC236}">
                <a16:creationId xmlns:a16="http://schemas.microsoft.com/office/drawing/2014/main" id="{24E9F556-0756-4775-89F6-53556698E03A}"/>
              </a:ext>
            </a:extLst>
          </p:cNvPr>
          <p:cNvPicPr/>
          <p:nvPr/>
        </p:nvPicPr>
        <p:blipFill rotWithShape="1">
          <a:blip r:embed="rId2" cstate="print">
            <a:extLst>
              <a:ext uri="{28A0092B-C50C-407E-A947-70E740481C1C}">
                <a14:useLocalDpi xmlns:a14="http://schemas.microsoft.com/office/drawing/2010/main" val="0"/>
              </a:ext>
            </a:extLst>
          </a:blip>
          <a:srcRect b="47310"/>
          <a:stretch/>
        </p:blipFill>
        <p:spPr>
          <a:xfrm>
            <a:off x="4511040" y="1546611"/>
            <a:ext cx="4371230" cy="2050278"/>
          </a:xfrm>
          <a:prstGeom prst="rect">
            <a:avLst/>
          </a:prstGeom>
        </p:spPr>
      </p:pic>
      <p:pic>
        <p:nvPicPr>
          <p:cNvPr id="8" name="Picture 7">
            <a:extLst>
              <a:ext uri="{FF2B5EF4-FFF2-40B4-BE49-F238E27FC236}">
                <a16:creationId xmlns:a16="http://schemas.microsoft.com/office/drawing/2014/main" id="{591902FC-A0B4-4D02-9754-8051995A0D57}"/>
              </a:ext>
            </a:extLst>
          </p:cNvPr>
          <p:cNvPicPr>
            <a:picLocks noChangeAspect="1"/>
          </p:cNvPicPr>
          <p:nvPr/>
        </p:nvPicPr>
        <p:blipFill rotWithShape="1">
          <a:blip r:embed="rId3"/>
          <a:srcRect r="43264"/>
          <a:stretch/>
        </p:blipFill>
        <p:spPr>
          <a:xfrm>
            <a:off x="194575" y="1073592"/>
            <a:ext cx="3638615" cy="3190710"/>
          </a:xfrm>
          <a:prstGeom prst="rect">
            <a:avLst/>
          </a:prstGeom>
        </p:spPr>
      </p:pic>
      <p:sp>
        <p:nvSpPr>
          <p:cNvPr id="5" name="Slide Number Placeholder 5">
            <a:extLst>
              <a:ext uri="{FF2B5EF4-FFF2-40B4-BE49-F238E27FC236}">
                <a16:creationId xmlns:a16="http://schemas.microsoft.com/office/drawing/2014/main" id="{472ECC0C-6D57-4470-A4AC-3DD1C96CD93B}"/>
              </a:ext>
            </a:extLst>
          </p:cNvPr>
          <p:cNvSpPr txBox="1">
            <a:spLocks/>
          </p:cNvSpPr>
          <p:nvPr/>
        </p:nvSpPr>
        <p:spPr>
          <a:xfrm>
            <a:off x="8463375" y="4842879"/>
            <a:ext cx="312280" cy="1039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1DC5252-4B02-CF46-8B48-FCCAB5F03F17}" type="slidenum">
              <a:rPr kumimoji="0" lang="en-US" sz="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7488DD8F-1788-46AF-BE2A-A50DBA880F87}"/>
              </a:ext>
            </a:extLst>
          </p:cNvPr>
          <p:cNvSpPr txBox="1"/>
          <p:nvPr/>
        </p:nvSpPr>
        <p:spPr>
          <a:xfrm>
            <a:off x="124736" y="4808307"/>
            <a:ext cx="257743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DoE created and analyze in Minitab 19</a:t>
            </a:r>
          </a:p>
        </p:txBody>
      </p:sp>
      <p:sp>
        <p:nvSpPr>
          <p:cNvPr id="2" name="Rectangle 1">
            <a:extLst>
              <a:ext uri="{FF2B5EF4-FFF2-40B4-BE49-F238E27FC236}">
                <a16:creationId xmlns:a16="http://schemas.microsoft.com/office/drawing/2014/main" id="{3C10E9D1-1A66-401B-BFC1-096F007A1105}"/>
              </a:ext>
            </a:extLst>
          </p:cNvPr>
          <p:cNvSpPr/>
          <p:nvPr/>
        </p:nvSpPr>
        <p:spPr>
          <a:xfrm>
            <a:off x="194575" y="1470660"/>
            <a:ext cx="3554465" cy="209550"/>
          </a:xfrm>
          <a:prstGeom prst="rect">
            <a:avLst/>
          </a:prstGeom>
          <a:solidFill>
            <a:schemeClr val="accent6">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83B95E0-531B-4CDB-B757-8C912BF45991}"/>
              </a:ext>
            </a:extLst>
          </p:cNvPr>
          <p:cNvSpPr/>
          <p:nvPr/>
        </p:nvSpPr>
        <p:spPr>
          <a:xfrm>
            <a:off x="194575" y="2265478"/>
            <a:ext cx="3554465" cy="367232"/>
          </a:xfrm>
          <a:prstGeom prst="rect">
            <a:avLst/>
          </a:prstGeom>
          <a:solidFill>
            <a:schemeClr val="accent6">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578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B79069-CBA3-45A9-A991-7EE70EE869F9}"/>
              </a:ext>
            </a:extLst>
          </p:cNvPr>
          <p:cNvSpPr/>
          <p:nvPr/>
        </p:nvSpPr>
        <p:spPr>
          <a:xfrm>
            <a:off x="137566" y="4673854"/>
            <a:ext cx="2046550" cy="4303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77C4D3D7-195C-4B7E-9A9A-47014ED1B0B5}"/>
              </a:ext>
            </a:extLst>
          </p:cNvPr>
          <p:cNvSpPr/>
          <p:nvPr/>
        </p:nvSpPr>
        <p:spPr>
          <a:xfrm>
            <a:off x="6989682" y="4657601"/>
            <a:ext cx="2046550" cy="430381"/>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84D6DA77-8525-4035-B54F-F9C5A419BBA5}"/>
              </a:ext>
            </a:extLst>
          </p:cNvPr>
          <p:cNvSpPr/>
          <p:nvPr/>
        </p:nvSpPr>
        <p:spPr>
          <a:xfrm>
            <a:off x="84558" y="1116495"/>
            <a:ext cx="8898666" cy="387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E16AD21-13DA-4167-B18D-BDD3D1E4BB18}"/>
              </a:ext>
            </a:extLst>
          </p:cNvPr>
          <p:cNvSpPr>
            <a:spLocks noGrp="1"/>
          </p:cNvSpPr>
          <p:nvPr>
            <p:ph type="title"/>
          </p:nvPr>
        </p:nvSpPr>
        <p:spPr>
          <a:xfrm>
            <a:off x="397702" y="481633"/>
            <a:ext cx="7908098" cy="466610"/>
          </a:xfrm>
        </p:spPr>
        <p:txBody>
          <a:bodyPr/>
          <a:lstStyle/>
          <a:p>
            <a:r>
              <a:rPr lang="en-US" dirty="0"/>
              <a:t>Raw material flow</a:t>
            </a:r>
            <a:br>
              <a:rPr lang="en-US" dirty="0"/>
            </a:br>
            <a:r>
              <a:rPr lang="en-US" sz="1800" b="0" dirty="0"/>
              <a:t>- source of raw material is unknow at the injection moulding machine</a:t>
            </a:r>
            <a:endParaRPr lang="en-US" sz="1800" dirty="0"/>
          </a:p>
        </p:txBody>
      </p:sp>
      <p:sp>
        <p:nvSpPr>
          <p:cNvPr id="5" name="Slide Number Placeholder 4">
            <a:extLst>
              <a:ext uri="{FF2B5EF4-FFF2-40B4-BE49-F238E27FC236}">
                <a16:creationId xmlns:a16="http://schemas.microsoft.com/office/drawing/2014/main" id="{DAF3C442-DCF9-4749-A2A7-59D53E8C9041}"/>
              </a:ext>
            </a:extLst>
          </p:cNvPr>
          <p:cNvSpPr>
            <a:spLocks noGrp="1"/>
          </p:cNvSpPr>
          <p:nvPr>
            <p:ph type="sldNum" sz="quarter" idx="4"/>
          </p:nvPr>
        </p:nvSpPr>
        <p:spPr>
          <a:xfrm>
            <a:off x="8711025" y="4842879"/>
            <a:ext cx="216000" cy="9233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DC5252-4B02-CF46-8B48-FCCAB5F03F17}" type="slidenum">
              <a:rPr kumimoji="0" lang="en-US" sz="600" b="0" i="0" u="none" strike="noStrike" kern="1200" cap="none" spc="0" normalizeH="0" baseline="0" noProof="0" smtClean="0">
                <a:ln>
                  <a:noFill/>
                </a:ln>
                <a:solidFill>
                  <a:srgbClr val="FFFFFF">
                    <a:lumMod val="50000"/>
                    <a:alpha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a:ln>
                <a:noFill/>
              </a:ln>
              <a:solidFill>
                <a:srgbClr val="FFFFFF">
                  <a:lumMod val="50000"/>
                  <a:alpha val="75000"/>
                </a:srgbClr>
              </a:solidFill>
              <a:effectLst/>
              <a:uLnTx/>
              <a:uFillTx/>
              <a:latin typeface="Arial" panose="020B0604020202020204"/>
              <a:ea typeface="+mn-ea"/>
              <a:cs typeface="+mn-cs"/>
            </a:endParaRPr>
          </a:p>
        </p:txBody>
      </p:sp>
      <p:grpSp>
        <p:nvGrpSpPr>
          <p:cNvPr id="73" name="Group 72">
            <a:extLst>
              <a:ext uri="{FF2B5EF4-FFF2-40B4-BE49-F238E27FC236}">
                <a16:creationId xmlns:a16="http://schemas.microsoft.com/office/drawing/2014/main" id="{E49F36FA-CA14-4AF0-AADA-7F3B743D20B5}"/>
              </a:ext>
            </a:extLst>
          </p:cNvPr>
          <p:cNvGrpSpPr/>
          <p:nvPr/>
        </p:nvGrpSpPr>
        <p:grpSpPr>
          <a:xfrm>
            <a:off x="1867670" y="1497984"/>
            <a:ext cx="5475195" cy="2874885"/>
            <a:chOff x="110596" y="105114"/>
            <a:chExt cx="4612049" cy="2339515"/>
          </a:xfrm>
        </p:grpSpPr>
        <p:pic>
          <p:nvPicPr>
            <p:cNvPr id="74" name="Picture 2" descr="Vehicles, Truck, Car, Bus, Trailer, Traffic">
              <a:extLst>
                <a:ext uri="{FF2B5EF4-FFF2-40B4-BE49-F238E27FC236}">
                  <a16:creationId xmlns:a16="http://schemas.microsoft.com/office/drawing/2014/main" id="{0E5BCEA4-4BA0-4719-B476-65D93D9D04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881" r="44874" b="45991"/>
            <a:stretch/>
          </p:blipFill>
          <p:spPr bwMode="auto">
            <a:xfrm>
              <a:off x="110596" y="2107972"/>
              <a:ext cx="818243" cy="32044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Vehicles, Truck, Car, Bus, Trailer, Traffic">
              <a:extLst>
                <a:ext uri="{FF2B5EF4-FFF2-40B4-BE49-F238E27FC236}">
                  <a16:creationId xmlns:a16="http://schemas.microsoft.com/office/drawing/2014/main" id="{DFCABAF1-E18B-4E31-A1FC-342145BC06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881" r="44874" b="45991"/>
            <a:stretch/>
          </p:blipFill>
          <p:spPr bwMode="auto">
            <a:xfrm>
              <a:off x="447297" y="1703559"/>
              <a:ext cx="818243" cy="320448"/>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B7115B34-4797-499B-8826-4B4FFF7CC4BB}"/>
                </a:ext>
              </a:extLst>
            </p:cNvPr>
            <p:cNvSpPr/>
            <p:nvPr/>
          </p:nvSpPr>
          <p:spPr>
            <a:xfrm>
              <a:off x="1602241" y="724580"/>
              <a:ext cx="585788" cy="1653268"/>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8F581FA5-2F6E-4D19-B24C-31279E0B1CF6}"/>
                </a:ext>
              </a:extLst>
            </p:cNvPr>
            <p:cNvSpPr/>
            <p:nvPr/>
          </p:nvSpPr>
          <p:spPr>
            <a:xfrm>
              <a:off x="1602241" y="2311514"/>
              <a:ext cx="585788" cy="132669"/>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B9A3652C-BEE8-4CF9-8F10-2EC3C1D2471E}"/>
                </a:ext>
              </a:extLst>
            </p:cNvPr>
            <p:cNvSpPr/>
            <p:nvPr/>
          </p:nvSpPr>
          <p:spPr>
            <a:xfrm>
              <a:off x="1602241" y="2044557"/>
              <a:ext cx="585788" cy="33621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A58DF62E-C018-437C-9078-83287D4E18CF}"/>
                </a:ext>
              </a:extLst>
            </p:cNvPr>
            <p:cNvSpPr/>
            <p:nvPr/>
          </p:nvSpPr>
          <p:spPr>
            <a:xfrm>
              <a:off x="1602241" y="1978223"/>
              <a:ext cx="585788" cy="132669"/>
            </a:xfrm>
            <a:prstGeom prst="ellipse">
              <a:avLst/>
            </a:prstGeom>
            <a:solidFill>
              <a:srgbClr val="4472C4"/>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981863F6-7F0A-495D-B661-24591451C27F}"/>
                </a:ext>
              </a:extLst>
            </p:cNvPr>
            <p:cNvSpPr/>
            <p:nvPr/>
          </p:nvSpPr>
          <p:spPr>
            <a:xfrm>
              <a:off x="1602241" y="2311514"/>
              <a:ext cx="585788" cy="132669"/>
            </a:xfrm>
            <a:prstGeom prst="ellipse">
              <a:avLst/>
            </a:prstGeom>
            <a:solidFill>
              <a:srgbClr val="4472C4"/>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4FE8A569-BF96-4F78-9D00-731713178DF7}"/>
                </a:ext>
              </a:extLst>
            </p:cNvPr>
            <p:cNvSpPr/>
            <p:nvPr/>
          </p:nvSpPr>
          <p:spPr>
            <a:xfrm>
              <a:off x="307139" y="2113238"/>
              <a:ext cx="573914" cy="193872"/>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Calibri" panose="020F0502020204030204"/>
                  <a:ea typeface="+mn-ea"/>
                  <a:cs typeface="+mn-cs"/>
                </a:rPr>
                <a:t>ABS 1</a:t>
              </a: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A2583931-C4EA-4147-98B3-50D3B4AC92DC}"/>
                </a:ext>
              </a:extLst>
            </p:cNvPr>
            <p:cNvSpPr/>
            <p:nvPr/>
          </p:nvSpPr>
          <p:spPr>
            <a:xfrm>
              <a:off x="643841" y="1715805"/>
              <a:ext cx="573914" cy="193872"/>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Calibri" panose="020F0502020204030204"/>
                  <a:ea typeface="+mn-ea"/>
                  <a:cs typeface="+mn-cs"/>
                </a:rPr>
                <a:t>ABS 2</a:t>
              </a: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995DBCD1-AE08-4A31-A037-E47D421936FB}"/>
                </a:ext>
              </a:extLst>
            </p:cNvPr>
            <p:cNvSpPr/>
            <p:nvPr/>
          </p:nvSpPr>
          <p:spPr>
            <a:xfrm>
              <a:off x="1602241" y="1863783"/>
              <a:ext cx="585788" cy="180774"/>
            </a:xfrm>
            <a:prstGeom prst="rect">
              <a:avLst/>
            </a:prstGeom>
            <a:solidFill>
              <a:srgbClr val="BFBFB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1633BB0F-F136-41AA-B79C-0DD936685E51}"/>
                </a:ext>
              </a:extLst>
            </p:cNvPr>
            <p:cNvSpPr/>
            <p:nvPr/>
          </p:nvSpPr>
          <p:spPr>
            <a:xfrm>
              <a:off x="1602241" y="1797448"/>
              <a:ext cx="585788" cy="132669"/>
            </a:xfrm>
            <a:prstGeom prst="ellipse">
              <a:avLst/>
            </a:prstGeom>
            <a:solidFill>
              <a:srgbClr val="BFBFB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E315264C-327B-462B-8DD9-902CEB531D09}"/>
                </a:ext>
              </a:extLst>
            </p:cNvPr>
            <p:cNvSpPr/>
            <p:nvPr/>
          </p:nvSpPr>
          <p:spPr>
            <a:xfrm>
              <a:off x="1602241" y="1975303"/>
              <a:ext cx="585788" cy="132669"/>
            </a:xfrm>
            <a:prstGeom prst="ellipse">
              <a:avLst/>
            </a:prstGeom>
            <a:solidFill>
              <a:srgbClr val="BFBFB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CFBE18F7-2459-48E9-A51B-B1363B71A539}"/>
                </a:ext>
              </a:extLst>
            </p:cNvPr>
            <p:cNvSpPr/>
            <p:nvPr/>
          </p:nvSpPr>
          <p:spPr>
            <a:xfrm>
              <a:off x="1602241" y="1685928"/>
              <a:ext cx="585788" cy="180774"/>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D54B003A-517F-4C65-A5DB-43DE044FF406}"/>
                </a:ext>
              </a:extLst>
            </p:cNvPr>
            <p:cNvSpPr/>
            <p:nvPr/>
          </p:nvSpPr>
          <p:spPr>
            <a:xfrm>
              <a:off x="1602241" y="1619593"/>
              <a:ext cx="585788" cy="132669"/>
            </a:xfrm>
            <a:prstGeom prst="ellipse">
              <a:avLst/>
            </a:prstGeom>
            <a:solidFill>
              <a:srgbClr val="4472C4"/>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268B6677-4030-40BA-B0D0-4DFD2E5613D2}"/>
                </a:ext>
              </a:extLst>
            </p:cNvPr>
            <p:cNvSpPr/>
            <p:nvPr/>
          </p:nvSpPr>
          <p:spPr>
            <a:xfrm>
              <a:off x="1602241" y="1797448"/>
              <a:ext cx="585788" cy="132669"/>
            </a:xfrm>
            <a:prstGeom prst="ellipse">
              <a:avLst/>
            </a:prstGeom>
            <a:solidFill>
              <a:srgbClr val="4472C4"/>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636B2CE2-AA7E-4B2F-A401-7BAE16F693E2}"/>
                </a:ext>
              </a:extLst>
            </p:cNvPr>
            <p:cNvSpPr/>
            <p:nvPr/>
          </p:nvSpPr>
          <p:spPr>
            <a:xfrm>
              <a:off x="1602241" y="1166985"/>
              <a:ext cx="585788" cy="521261"/>
            </a:xfrm>
            <a:prstGeom prst="rect">
              <a:avLst/>
            </a:prstGeom>
            <a:solidFill>
              <a:srgbClr val="BFBFB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197636FF-1523-4BFC-88EB-0EDA6F9B5039}"/>
                </a:ext>
              </a:extLst>
            </p:cNvPr>
            <p:cNvSpPr/>
            <p:nvPr/>
          </p:nvSpPr>
          <p:spPr>
            <a:xfrm>
              <a:off x="1602241" y="1105918"/>
              <a:ext cx="585788" cy="132669"/>
            </a:xfrm>
            <a:prstGeom prst="ellipse">
              <a:avLst/>
            </a:prstGeom>
            <a:solidFill>
              <a:srgbClr val="BFBFB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EA4E1C07-BB0A-496E-B038-DE5D0334A034}"/>
                </a:ext>
              </a:extLst>
            </p:cNvPr>
            <p:cNvSpPr/>
            <p:nvPr/>
          </p:nvSpPr>
          <p:spPr>
            <a:xfrm>
              <a:off x="1602241" y="1618992"/>
              <a:ext cx="585788" cy="132669"/>
            </a:xfrm>
            <a:prstGeom prst="ellipse">
              <a:avLst/>
            </a:prstGeom>
            <a:solidFill>
              <a:srgbClr val="BFBFB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7043B51E-029E-4D78-A795-2777B3BAC9D1}"/>
                </a:ext>
              </a:extLst>
            </p:cNvPr>
            <p:cNvSpPr/>
            <p:nvPr/>
          </p:nvSpPr>
          <p:spPr>
            <a:xfrm>
              <a:off x="1602241" y="682757"/>
              <a:ext cx="585788" cy="488504"/>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C8DE67DB-6D3C-4AB5-9D6E-A01FF333B1CF}"/>
                </a:ext>
              </a:extLst>
            </p:cNvPr>
            <p:cNvSpPr/>
            <p:nvPr/>
          </p:nvSpPr>
          <p:spPr>
            <a:xfrm>
              <a:off x="1602241" y="620923"/>
              <a:ext cx="585788" cy="132669"/>
            </a:xfrm>
            <a:prstGeom prst="ellipse">
              <a:avLst/>
            </a:prstGeom>
            <a:solidFill>
              <a:srgbClr val="4472C4"/>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EC2E7DF8-C222-4BBB-8DC7-37F8816FAA1C}"/>
                </a:ext>
              </a:extLst>
            </p:cNvPr>
            <p:cNvSpPr/>
            <p:nvPr/>
          </p:nvSpPr>
          <p:spPr>
            <a:xfrm>
              <a:off x="1602241" y="1105918"/>
              <a:ext cx="585788" cy="132669"/>
            </a:xfrm>
            <a:prstGeom prst="ellipse">
              <a:avLst/>
            </a:prstGeom>
            <a:solidFill>
              <a:srgbClr val="4472C4"/>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95" name="Connector: Elbow 94">
              <a:extLst>
                <a:ext uri="{FF2B5EF4-FFF2-40B4-BE49-F238E27FC236}">
                  <a16:creationId xmlns:a16="http://schemas.microsoft.com/office/drawing/2014/main" id="{9F86DB49-CA85-44CD-BEEA-03563B563528}"/>
                </a:ext>
              </a:extLst>
            </p:cNvPr>
            <p:cNvCxnSpPr>
              <a:stCxn id="75" idx="3"/>
              <a:endCxn id="93" idx="0"/>
            </p:cNvCxnSpPr>
            <p:nvPr/>
          </p:nvCxnSpPr>
          <p:spPr>
            <a:xfrm flipV="1">
              <a:off x="1265540" y="620923"/>
              <a:ext cx="629595" cy="1242860"/>
            </a:xfrm>
            <a:prstGeom prst="bentConnector4">
              <a:avLst>
                <a:gd name="adj1" fmla="val 26739"/>
                <a:gd name="adj2" fmla="val 118393"/>
              </a:avLst>
            </a:prstGeom>
            <a:noFill/>
            <a:ln w="19050" cap="flat" cmpd="sng" algn="ctr">
              <a:solidFill>
                <a:srgbClr val="4472C4"/>
              </a:solidFill>
              <a:prstDash val="solid"/>
              <a:miter lim="800000"/>
              <a:tailEnd type="triangle"/>
            </a:ln>
            <a:effectLst/>
          </p:spPr>
        </p:cxnSp>
        <p:pic>
          <p:nvPicPr>
            <p:cNvPr id="96" name="Picture 6" descr="▷ ENGEL e-mac all-electric, small injection moulding machines">
              <a:extLst>
                <a:ext uri="{FF2B5EF4-FFF2-40B4-BE49-F238E27FC236}">
                  <a16:creationId xmlns:a16="http://schemas.microsoft.com/office/drawing/2014/main" id="{9A22C79C-E31E-4BAE-AAC2-4264516FAE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92" r="12897"/>
            <a:stretch/>
          </p:blipFill>
          <p:spPr bwMode="auto">
            <a:xfrm>
              <a:off x="2940681" y="1776315"/>
              <a:ext cx="742954" cy="66831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 ENGEL e-mac all-electric, small injection moulding machines">
              <a:extLst>
                <a:ext uri="{FF2B5EF4-FFF2-40B4-BE49-F238E27FC236}">
                  <a16:creationId xmlns:a16="http://schemas.microsoft.com/office/drawing/2014/main" id="{532D32F4-4C07-4EA6-8CF6-1B77D019A1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92" r="12897"/>
            <a:stretch/>
          </p:blipFill>
          <p:spPr bwMode="auto">
            <a:xfrm>
              <a:off x="3460186" y="1381648"/>
              <a:ext cx="742954" cy="668314"/>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 ENGEL e-mac all-electric, small injection moulding machines">
              <a:extLst>
                <a:ext uri="{FF2B5EF4-FFF2-40B4-BE49-F238E27FC236}">
                  <a16:creationId xmlns:a16="http://schemas.microsoft.com/office/drawing/2014/main" id="{6E549E49-3ACB-40C6-9A7E-6176FF88DD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92" r="12897"/>
            <a:stretch/>
          </p:blipFill>
          <p:spPr bwMode="auto">
            <a:xfrm>
              <a:off x="3979691" y="985904"/>
              <a:ext cx="742954" cy="668314"/>
            </a:xfrm>
            <a:prstGeom prst="rect">
              <a:avLst/>
            </a:prstGeom>
            <a:noFill/>
            <a:extLst>
              <a:ext uri="{909E8E84-426E-40DD-AFC4-6F175D3DCCD1}">
                <a14:hiddenFill xmlns:a14="http://schemas.microsoft.com/office/drawing/2010/main">
                  <a:solidFill>
                    <a:srgbClr val="FFFFFF"/>
                  </a:solidFill>
                </a14:hiddenFill>
              </a:ext>
            </a:extLst>
          </p:spPr>
        </p:pic>
        <p:cxnSp>
          <p:nvCxnSpPr>
            <p:cNvPr id="99" name="Connector: Elbow 98">
              <a:extLst>
                <a:ext uri="{FF2B5EF4-FFF2-40B4-BE49-F238E27FC236}">
                  <a16:creationId xmlns:a16="http://schemas.microsoft.com/office/drawing/2014/main" id="{72B72648-8A4A-4DFD-A440-8FEB26F37E52}"/>
                </a:ext>
              </a:extLst>
            </p:cNvPr>
            <p:cNvCxnSpPr>
              <a:cxnSpLocks/>
              <a:stCxn id="80" idx="6"/>
              <a:endCxn id="96" idx="0"/>
            </p:cNvCxnSpPr>
            <p:nvPr/>
          </p:nvCxnSpPr>
          <p:spPr>
            <a:xfrm flipV="1">
              <a:off x="2188029" y="1776315"/>
              <a:ext cx="1124129" cy="601534"/>
            </a:xfrm>
            <a:prstGeom prst="bentConnector4">
              <a:avLst>
                <a:gd name="adj1" fmla="val 41752"/>
                <a:gd name="adj2" fmla="val 137419"/>
              </a:avLst>
            </a:prstGeom>
            <a:noFill/>
            <a:ln w="19050" cap="flat" cmpd="sng" algn="ctr">
              <a:solidFill>
                <a:srgbClr val="4472C4"/>
              </a:solidFill>
              <a:prstDash val="solid"/>
              <a:miter lim="800000"/>
              <a:tailEnd type="triangle"/>
            </a:ln>
            <a:effectLst/>
          </p:spPr>
        </p:cxnSp>
        <p:cxnSp>
          <p:nvCxnSpPr>
            <p:cNvPr id="100" name="Connector: Elbow 99">
              <a:extLst>
                <a:ext uri="{FF2B5EF4-FFF2-40B4-BE49-F238E27FC236}">
                  <a16:creationId xmlns:a16="http://schemas.microsoft.com/office/drawing/2014/main" id="{9C355C31-EFC4-4B49-9EAD-C84FA32567B1}"/>
                </a:ext>
              </a:extLst>
            </p:cNvPr>
            <p:cNvCxnSpPr>
              <a:cxnSpLocks/>
              <a:endCxn id="97" idx="0"/>
            </p:cNvCxnSpPr>
            <p:nvPr/>
          </p:nvCxnSpPr>
          <p:spPr>
            <a:xfrm flipV="1">
              <a:off x="3167292" y="1381648"/>
              <a:ext cx="664371" cy="169566"/>
            </a:xfrm>
            <a:prstGeom prst="bentConnector4">
              <a:avLst>
                <a:gd name="adj1" fmla="val 22043"/>
                <a:gd name="adj2" fmla="val 233780"/>
              </a:avLst>
            </a:prstGeom>
            <a:noFill/>
            <a:ln w="19050" cap="flat" cmpd="sng" algn="ctr">
              <a:solidFill>
                <a:srgbClr val="4472C4"/>
              </a:solidFill>
              <a:prstDash val="solid"/>
              <a:miter lim="800000"/>
              <a:tailEnd type="triangle"/>
            </a:ln>
            <a:effectLst/>
          </p:spPr>
        </p:cxnSp>
        <p:cxnSp>
          <p:nvCxnSpPr>
            <p:cNvPr id="101" name="Connector: Elbow 100">
              <a:extLst>
                <a:ext uri="{FF2B5EF4-FFF2-40B4-BE49-F238E27FC236}">
                  <a16:creationId xmlns:a16="http://schemas.microsoft.com/office/drawing/2014/main" id="{BE534B88-22BD-4CCA-AA3A-759811929F05}"/>
                </a:ext>
              </a:extLst>
            </p:cNvPr>
            <p:cNvCxnSpPr>
              <a:cxnSpLocks/>
              <a:endCxn id="98" idx="0"/>
            </p:cNvCxnSpPr>
            <p:nvPr/>
          </p:nvCxnSpPr>
          <p:spPr>
            <a:xfrm flipV="1">
              <a:off x="3678661" y="985904"/>
              <a:ext cx="672507" cy="168943"/>
            </a:xfrm>
            <a:prstGeom prst="bentConnector4">
              <a:avLst>
                <a:gd name="adj1" fmla="val 22381"/>
                <a:gd name="adj2" fmla="val 235312"/>
              </a:avLst>
            </a:prstGeom>
            <a:noFill/>
            <a:ln w="19050" cap="flat" cmpd="sng" algn="ctr">
              <a:solidFill>
                <a:srgbClr val="4472C4"/>
              </a:solidFill>
              <a:prstDash val="solid"/>
              <a:miter lim="800000"/>
              <a:tailEnd type="triangle"/>
            </a:ln>
            <a:effectLst/>
          </p:spPr>
        </p:cxnSp>
        <p:sp>
          <p:nvSpPr>
            <p:cNvPr id="102" name="TextBox 101">
              <a:extLst>
                <a:ext uri="{FF2B5EF4-FFF2-40B4-BE49-F238E27FC236}">
                  <a16:creationId xmlns:a16="http://schemas.microsoft.com/office/drawing/2014/main" id="{88353FF5-CAA5-477A-A289-E5F3D49DAFE8}"/>
                </a:ext>
              </a:extLst>
            </p:cNvPr>
            <p:cNvSpPr txBox="1"/>
            <p:nvPr/>
          </p:nvSpPr>
          <p:spPr>
            <a:xfrm>
              <a:off x="1010866" y="105114"/>
              <a:ext cx="252030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Raw material storage silo</a:t>
              </a:r>
            </a:p>
          </p:txBody>
        </p:sp>
      </p:grpSp>
    </p:spTree>
    <p:extLst>
      <p:ext uri="{BB962C8B-B14F-4D97-AF65-F5344CB8AC3E}">
        <p14:creationId xmlns:p14="http://schemas.microsoft.com/office/powerpoint/2010/main" val="2089598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D21-13DA-4167-B18D-BDD3D1E4BB18}"/>
              </a:ext>
            </a:extLst>
          </p:cNvPr>
          <p:cNvSpPr>
            <a:spLocks noGrp="1"/>
          </p:cNvSpPr>
          <p:nvPr>
            <p:ph type="title"/>
          </p:nvPr>
        </p:nvSpPr>
        <p:spPr>
          <a:xfrm>
            <a:off x="397702" y="481633"/>
            <a:ext cx="7908098" cy="466610"/>
          </a:xfrm>
        </p:spPr>
        <p:txBody>
          <a:bodyPr/>
          <a:lstStyle/>
          <a:p>
            <a:r>
              <a:rPr lang="en-US" dirty="0"/>
              <a:t>Linear models</a:t>
            </a:r>
            <a:br>
              <a:rPr lang="en-US" dirty="0"/>
            </a:br>
            <a:r>
              <a:rPr lang="en-US" sz="1800" b="0" dirty="0"/>
              <a:t>-using process data and </a:t>
            </a:r>
            <a:r>
              <a:rPr lang="en-US" sz="1800" dirty="0"/>
              <a:t>material information from DoE </a:t>
            </a:r>
          </a:p>
        </p:txBody>
      </p:sp>
      <p:sp>
        <p:nvSpPr>
          <p:cNvPr id="4" name="Footer Placeholder 3">
            <a:extLst>
              <a:ext uri="{FF2B5EF4-FFF2-40B4-BE49-F238E27FC236}">
                <a16:creationId xmlns:a16="http://schemas.microsoft.com/office/drawing/2014/main" id="{0FA5F965-68FC-49E1-83A6-3CD0F079B8F7}"/>
              </a:ext>
            </a:extLst>
          </p:cNvPr>
          <p:cNvSpPr>
            <a:spLocks noGrp="1"/>
          </p:cNvSpPr>
          <p:nvPr>
            <p:ph type="ftr" sz="quarter" idx="3"/>
          </p:nvPr>
        </p:nvSpPr>
        <p:spPr>
          <a:xfrm>
            <a:off x="7203164" y="4842879"/>
            <a:ext cx="1440000" cy="92333"/>
          </a:xfrm>
        </p:spPr>
        <p:txBody>
          <a:bodyPr/>
          <a:lstStyle/>
          <a:p>
            <a:r>
              <a:rPr lang="en-GB"/>
              <a:t>Copyright © 2019 The LEGO Group   •</a:t>
            </a:r>
            <a:endParaRPr lang="en-US"/>
          </a:p>
        </p:txBody>
      </p:sp>
      <p:sp>
        <p:nvSpPr>
          <p:cNvPr id="5" name="Slide Number Placeholder 4">
            <a:extLst>
              <a:ext uri="{FF2B5EF4-FFF2-40B4-BE49-F238E27FC236}">
                <a16:creationId xmlns:a16="http://schemas.microsoft.com/office/drawing/2014/main" id="{DAF3C442-DCF9-4749-A2A7-59D53E8C9041}"/>
              </a:ext>
            </a:extLst>
          </p:cNvPr>
          <p:cNvSpPr>
            <a:spLocks noGrp="1"/>
          </p:cNvSpPr>
          <p:nvPr>
            <p:ph type="sldNum" sz="quarter" idx="4"/>
          </p:nvPr>
        </p:nvSpPr>
        <p:spPr>
          <a:xfrm>
            <a:off x="8711025" y="4842879"/>
            <a:ext cx="216000" cy="92333"/>
          </a:xfrm>
        </p:spPr>
        <p:txBody>
          <a:bodyPr/>
          <a:lstStyle/>
          <a:p>
            <a:fld id="{51DC5252-4B02-CF46-8B48-FCCAB5F03F17}" type="slidenum">
              <a:rPr lang="en-US" smtClean="0"/>
              <a:pPr/>
              <a:t>9</a:t>
            </a:fld>
            <a:endParaRPr lang="en-US"/>
          </a:p>
        </p:txBody>
      </p:sp>
      <p:sp>
        <p:nvSpPr>
          <p:cNvPr id="7" name="Rectangle 6">
            <a:extLst>
              <a:ext uri="{FF2B5EF4-FFF2-40B4-BE49-F238E27FC236}">
                <a16:creationId xmlns:a16="http://schemas.microsoft.com/office/drawing/2014/main" id="{77C4D3D7-195C-4B7E-9A9A-47014ED1B0B5}"/>
              </a:ext>
            </a:extLst>
          </p:cNvPr>
          <p:cNvSpPr/>
          <p:nvPr/>
        </p:nvSpPr>
        <p:spPr>
          <a:xfrm>
            <a:off x="6989682" y="4657601"/>
            <a:ext cx="2046550" cy="430381"/>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6AB79069-CBA3-45A9-A991-7EE70EE869F9}"/>
              </a:ext>
            </a:extLst>
          </p:cNvPr>
          <p:cNvSpPr/>
          <p:nvPr/>
        </p:nvSpPr>
        <p:spPr>
          <a:xfrm>
            <a:off x="137566" y="4673854"/>
            <a:ext cx="2046550" cy="4303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7" name="Picture 16" descr="A screenshot of a cell phone&#10;&#10;Description automatically generated">
            <a:extLst>
              <a:ext uri="{FF2B5EF4-FFF2-40B4-BE49-F238E27FC236}">
                <a16:creationId xmlns:a16="http://schemas.microsoft.com/office/drawing/2014/main" id="{B5F33CD6-A993-469B-9917-E11921FF4015}"/>
              </a:ext>
            </a:extLst>
          </p:cNvPr>
          <p:cNvPicPr>
            <a:picLocks noChangeAspect="1"/>
          </p:cNvPicPr>
          <p:nvPr/>
        </p:nvPicPr>
        <p:blipFill rotWithShape="1">
          <a:blip r:embed="rId2"/>
          <a:srcRect t="11799"/>
          <a:stretch/>
        </p:blipFill>
        <p:spPr>
          <a:xfrm>
            <a:off x="994664" y="1268388"/>
            <a:ext cx="3278886" cy="3306663"/>
          </a:xfrm>
          <a:prstGeom prst="rect">
            <a:avLst/>
          </a:prstGeom>
        </p:spPr>
      </p:pic>
      <p:sp>
        <p:nvSpPr>
          <p:cNvPr id="11" name="TextBox 10">
            <a:extLst>
              <a:ext uri="{FF2B5EF4-FFF2-40B4-BE49-F238E27FC236}">
                <a16:creationId xmlns:a16="http://schemas.microsoft.com/office/drawing/2014/main" id="{583F8EA4-9319-48EA-9A18-5291772D6458}"/>
              </a:ext>
            </a:extLst>
          </p:cNvPr>
          <p:cNvSpPr txBox="1"/>
          <p:nvPr/>
        </p:nvSpPr>
        <p:spPr>
          <a:xfrm>
            <a:off x="5172425" y="1833426"/>
            <a:ext cx="3445155" cy="1938992"/>
          </a:xfrm>
          <a:prstGeom prst="rect">
            <a:avLst/>
          </a:prstGeom>
          <a:noFill/>
        </p:spPr>
        <p:txBody>
          <a:bodyPr wrap="square">
            <a:spAutoFit/>
          </a:bodyPr>
          <a:lstStyle/>
          <a:p>
            <a:r>
              <a:rPr lang="en-GB" dirty="0"/>
              <a:t>Adding additional information to the </a:t>
            </a:r>
            <a:r>
              <a:rPr lang="en-US" dirty="0"/>
              <a:t>readily</a:t>
            </a:r>
            <a:r>
              <a:rPr lang="en-GB" dirty="0"/>
              <a:t> available engineered process variables improves the model.</a:t>
            </a:r>
          </a:p>
          <a:p>
            <a:endParaRPr lang="en-GB" sz="600" dirty="0"/>
          </a:p>
          <a:p>
            <a:r>
              <a:rPr lang="en-GB" sz="1400" i="1" dirty="0"/>
              <a:t>“This is indicating that information of material variation is not captured by the standard variables”</a:t>
            </a:r>
          </a:p>
        </p:txBody>
      </p:sp>
    </p:spTree>
    <p:extLst>
      <p:ext uri="{BB962C8B-B14F-4D97-AF65-F5344CB8AC3E}">
        <p14:creationId xmlns:p14="http://schemas.microsoft.com/office/powerpoint/2010/main" val="28315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NEWSLIDENUMBER" val="False"/>
  <p:tag name="PREVIOUSNAME" val="https://legogroup.sharepoint.com/sites/LeadershipSeminar2019/Shared Documents/General/Content/Day 2/Leadership_Seminar_Day2_210119_V3_BEFORE LUNCH_1129.pptx"/>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SingleBoat"/>
</p:tagLst>
</file>

<file path=ppt/tags/tag5.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6.xml><?xml version="1.0" encoding="utf-8"?>
<p:tagLst xmlns:a="http://schemas.openxmlformats.org/drawingml/2006/main" xmlns:r="http://schemas.openxmlformats.org/officeDocument/2006/relationships" xmlns:p="http://schemas.openxmlformats.org/presentationml/2006/main">
  <p:tag name="NAME" val="1BoatTopShape"/>
</p:tagLst>
</file>

<file path=ppt/tags/tag7.xml><?xml version="1.0" encoding="utf-8"?>
<p:tagLst xmlns:a="http://schemas.openxmlformats.org/drawingml/2006/main" xmlns:r="http://schemas.openxmlformats.org/officeDocument/2006/relationships" xmlns:p="http://schemas.openxmlformats.org/presentationml/2006/main">
  <p:tag name="NAME" val="1BoatBottomShape"/>
</p:tagLst>
</file>

<file path=ppt/tags/tag8.xml><?xml version="1.0" encoding="utf-8"?>
<p:tagLst xmlns:a="http://schemas.openxmlformats.org/drawingml/2006/main" xmlns:r="http://schemas.openxmlformats.org/officeDocument/2006/relationships" xmlns:p="http://schemas.openxmlformats.org/presentationml/2006/main">
  <p:tag name="NAME" val="SingleBoatShape"/>
</p:tagLst>
</file>

<file path=ppt/tags/tag9.xml><?xml version="1.0" encoding="utf-8"?>
<p:tagLst xmlns:a="http://schemas.openxmlformats.org/drawingml/2006/main" xmlns:r="http://schemas.openxmlformats.org/officeDocument/2006/relationships" xmlns:p="http://schemas.openxmlformats.org/presentationml/2006/main">
  <p:tag name="NAME" val="SingleBoatText"/>
</p:tagLst>
</file>

<file path=ppt/theme/theme1.xml><?xml version="1.0" encoding="utf-8"?>
<a:theme xmlns:a="http://schemas.openxmlformats.org/drawingml/2006/main" name="EXTERNAL Office Theme">
  <a:themeElements>
    <a:clrScheme name="LEGO 2018">
      <a:dk1>
        <a:srgbClr val="000000"/>
      </a:dk1>
      <a:lt1>
        <a:srgbClr val="FFFFFF"/>
      </a:lt1>
      <a:dk2>
        <a:srgbClr val="515151"/>
      </a:dk2>
      <a:lt2>
        <a:srgbClr val="B9B9B9"/>
      </a:lt2>
      <a:accent1>
        <a:srgbClr val="FFD400"/>
      </a:accent1>
      <a:accent2>
        <a:srgbClr val="E3000B"/>
      </a:accent2>
      <a:accent3>
        <a:srgbClr val="006CB7"/>
      </a:accent3>
      <a:accent4>
        <a:srgbClr val="00963E"/>
      </a:accent4>
      <a:accent5>
        <a:srgbClr val="DE007D"/>
      </a:accent5>
      <a:accent6>
        <a:srgbClr val="ED7400"/>
      </a:accent6>
      <a:hlink>
        <a:srgbClr val="006CB6"/>
      </a:hlink>
      <a:folHlink>
        <a:srgbClr val="009B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STRATEGY Office Theme">
  <a:themeElements>
    <a:clrScheme name="LEGO 2018">
      <a:dk1>
        <a:srgbClr val="000000"/>
      </a:dk1>
      <a:lt1>
        <a:srgbClr val="FFFFFF"/>
      </a:lt1>
      <a:dk2>
        <a:srgbClr val="515151"/>
      </a:dk2>
      <a:lt2>
        <a:srgbClr val="B9B9B9"/>
      </a:lt2>
      <a:accent1>
        <a:srgbClr val="FFD400"/>
      </a:accent1>
      <a:accent2>
        <a:srgbClr val="E3000B"/>
      </a:accent2>
      <a:accent3>
        <a:srgbClr val="006CB7"/>
      </a:accent3>
      <a:accent4>
        <a:srgbClr val="00963E"/>
      </a:accent4>
      <a:accent5>
        <a:srgbClr val="DE007D"/>
      </a:accent5>
      <a:accent6>
        <a:srgbClr val="ED7400"/>
      </a:accent6>
      <a:hlink>
        <a:srgbClr val="006CB6"/>
      </a:hlink>
      <a:folHlink>
        <a:srgbClr val="009B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Grey LEGO Template">
  <a:themeElements>
    <a:clrScheme name="LEGO Primary Colours">
      <a:dk1>
        <a:srgbClr val="000000"/>
      </a:dk1>
      <a:lt1>
        <a:srgbClr val="FFFFFF"/>
      </a:lt1>
      <a:dk2>
        <a:srgbClr val="000000"/>
      </a:dk2>
      <a:lt2>
        <a:srgbClr val="FFFFFF"/>
      </a:lt2>
      <a:accent1>
        <a:srgbClr val="FFCF00"/>
      </a:accent1>
      <a:accent2>
        <a:srgbClr val="E3000B"/>
      </a:accent2>
      <a:accent3>
        <a:srgbClr val="BABABA"/>
      </a:accent3>
      <a:accent4>
        <a:srgbClr val="00963E"/>
      </a:accent4>
      <a:accent5>
        <a:srgbClr val="2BAEE5"/>
      </a:accent5>
      <a:accent6>
        <a:srgbClr val="006CB7"/>
      </a:accent6>
      <a:hlink>
        <a:srgbClr val="7C7C7C"/>
      </a:hlink>
      <a:folHlink>
        <a:srgbClr val="BEBEBE"/>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90000" tIns="46800" rIns="90000" bIns="46800" rtlCol="0">
        <a:spAutoFit/>
      </a:bodyPr>
      <a:lstStyle>
        <a:defPPr marL="0" indent="0">
          <a:lnSpc>
            <a:spcPct val="110000"/>
          </a:lnSpc>
          <a:spcBef>
            <a:spcPts val="600"/>
          </a:spcBef>
          <a:buFont typeface="Arial" pitchFamily="34" charset="0"/>
          <a:buNone/>
          <a:defRPr sz="1400" dirty="0" err="1" smtClean="0">
            <a:solidFill>
              <a:srgbClr val="000000"/>
            </a:solidFill>
          </a:defRPr>
        </a:defPPr>
      </a:lstStyle>
    </a:txDef>
  </a:objectDefaults>
  <a:extraClrSchemeLst/>
  <a:extLst>
    <a:ext uri="{05A4C25C-085E-4340-85A3-A5531E510DB2}">
      <thm15:themeFamily xmlns:thm15="http://schemas.microsoft.com/office/thememl/2012/main" name="LEGO_Template_2017" id="{B05F1131-E7C0-435C-8983-A89B7D644E80}" vid="{2ED4E923-7F0A-47CB-AFB4-901007A40A00}"/>
    </a:ext>
  </a:extLst>
</a:theme>
</file>

<file path=ppt/theme/theme1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4slides">
  <a:themeElements>
    <a:clrScheme name="Lego_Town-Hall">
      <a:dk1>
        <a:srgbClr val="000000"/>
      </a:dk1>
      <a:lt1>
        <a:srgbClr val="FFFFFF"/>
      </a:lt1>
      <a:dk2>
        <a:srgbClr val="E2000A"/>
      </a:dk2>
      <a:lt2>
        <a:srgbClr val="B9B9B9"/>
      </a:lt2>
      <a:accent1>
        <a:srgbClr val="E2000A"/>
      </a:accent1>
      <a:accent2>
        <a:srgbClr val="FFD400"/>
      </a:accent2>
      <a:accent3>
        <a:srgbClr val="006CB6"/>
      </a:accent3>
      <a:accent4>
        <a:srgbClr val="00953D"/>
      </a:accent4>
      <a:accent5>
        <a:srgbClr val="ED7400"/>
      </a:accent5>
      <a:accent6>
        <a:srgbClr val="DE007D"/>
      </a:accent6>
      <a:hlink>
        <a:srgbClr val="006CB6"/>
      </a:hlink>
      <a:folHlink>
        <a:srgbClr val="009BD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63E"/>
        </a:solidFill>
        <a:ln>
          <a:noFill/>
        </a:ln>
      </a:spPr>
      <a:bodyPr lIns="72000" tIns="72000" rIns="72000" bIns="72000" rtlCol="0" anchor="ctr" anchorCtr="0"/>
      <a:lstStyle>
        <a:defPPr algn="ctr">
          <a:lnSpc>
            <a:spcPct val="90000"/>
          </a:lnSpc>
          <a:defRPr sz="18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rgbClr val="00963E"/>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MADE_pps_DTU_widescreen_U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DE_pps_DTU_widescreen_UK" id="{4FAEE712-8765-4DA3-9777-A128387AE73A}" vid="{39168E07-C63F-4084-900B-B286713B2D0B}"/>
    </a:ext>
  </a:ext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ATEGY Office Theme">
  <a:themeElements>
    <a:clrScheme name="LEGO 2018">
      <a:dk1>
        <a:srgbClr val="000000"/>
      </a:dk1>
      <a:lt1>
        <a:srgbClr val="FFFFFF"/>
      </a:lt1>
      <a:dk2>
        <a:srgbClr val="515151"/>
      </a:dk2>
      <a:lt2>
        <a:srgbClr val="B9B9B9"/>
      </a:lt2>
      <a:accent1>
        <a:srgbClr val="FFD400"/>
      </a:accent1>
      <a:accent2>
        <a:srgbClr val="E3000B"/>
      </a:accent2>
      <a:accent3>
        <a:srgbClr val="006CB7"/>
      </a:accent3>
      <a:accent4>
        <a:srgbClr val="00963E"/>
      </a:accent4>
      <a:accent5>
        <a:srgbClr val="DE007D"/>
      </a:accent5>
      <a:accent6>
        <a:srgbClr val="ED7400"/>
      </a:accent6>
      <a:hlink>
        <a:srgbClr val="006CB6"/>
      </a:hlink>
      <a:folHlink>
        <a:srgbClr val="009B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White LEGO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90000" tIns="46800" rIns="90000" bIns="46800" rtlCol="0">
        <a:spAutoFit/>
      </a:bodyPr>
      <a:lstStyle>
        <a:defPPr marL="0" indent="0">
          <a:lnSpc>
            <a:spcPct val="110000"/>
          </a:lnSpc>
          <a:spcBef>
            <a:spcPts val="600"/>
          </a:spcBef>
          <a:buFont typeface="Arial" pitchFamily="34" charset="0"/>
          <a:buNone/>
          <a:defRPr sz="1400" dirty="0" smtClean="0">
            <a:solidFill>
              <a:srgbClr val="000000"/>
            </a:solidFill>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LEGO_CVI_2017.potx" id="{6C0AC47B-F3D1-4691-8CDA-5D957BBFF4AF}" vid="{C03B3BCF-9D83-4D9D-80D4-5EEC12AAFE33}"/>
    </a:ext>
  </a:extLst>
</a:theme>
</file>

<file path=ppt/theme/theme4.xml><?xml version="1.0" encoding="utf-8"?>
<a:theme xmlns:a="http://schemas.openxmlformats.org/drawingml/2006/main" name="Lego_CF_CP0281">
  <a:themeElements>
    <a:clrScheme name="Current">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808080"/>
      </a:accent6>
      <a:hlink>
        <a:srgbClr val="FFC000"/>
      </a:hlink>
      <a:folHlink>
        <a:srgbClr val="FFC000"/>
      </a:folHlink>
    </a:clrScheme>
    <a:fontScheme name="Custom 36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noFill/>
        </a:ln>
      </a:spPr>
      <a:bodyPr rtlCol="0" anchor="ctr"/>
      <a:lstStyle>
        <a:defPPr algn="ctr">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808080"/>
        </a:accent6>
        <a:hlink>
          <a:srgbClr val="A5A5A5"/>
        </a:hlink>
        <a:folHlink>
          <a:srgbClr val="FFC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ego_CF_CP0281.potx" id="{FCC909B2-7202-473F-AA0C-ABEB12FA4CAF}" vid="{5E31F0FB-8963-47C1-B57F-147397A071A8}"/>
    </a:ext>
  </a:extLst>
</a:theme>
</file>

<file path=ppt/theme/theme5.xml><?xml version="1.0" encoding="utf-8"?>
<a:theme xmlns:a="http://schemas.openxmlformats.org/drawingml/2006/main" name="LEGO Template 16_9 format">
  <a:themeElements>
    <a:clrScheme name="LEGO Primary Colours">
      <a:dk1>
        <a:srgbClr val="000000"/>
      </a:dk1>
      <a:lt1>
        <a:srgbClr val="FFFFFF"/>
      </a:lt1>
      <a:dk2>
        <a:srgbClr val="000000"/>
      </a:dk2>
      <a:lt2>
        <a:srgbClr val="FFFFFF"/>
      </a:lt2>
      <a:accent1>
        <a:srgbClr val="FFCF00"/>
      </a:accent1>
      <a:accent2>
        <a:srgbClr val="E3000B"/>
      </a:accent2>
      <a:accent3>
        <a:srgbClr val="BABABA"/>
      </a:accent3>
      <a:accent4>
        <a:srgbClr val="00963E"/>
      </a:accent4>
      <a:accent5>
        <a:srgbClr val="2BAEE5"/>
      </a:accent5>
      <a:accent6>
        <a:srgbClr val="006CB7"/>
      </a:accent6>
      <a:hlink>
        <a:srgbClr val="7C7C7C"/>
      </a:hlink>
      <a:folHlink>
        <a:srgbClr val="BEBE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smtClean="0">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Presentation3" id="{39B739AD-0EF1-44AC-A626-E70FC4D07F8C}" vid="{DD1E32D7-B570-4DA0-BD5B-D7EC518B7C3F}"/>
    </a:ext>
  </a:extLst>
</a:theme>
</file>

<file path=ppt/theme/theme6.xml><?xml version="1.0" encoding="utf-8"?>
<a:theme xmlns:a="http://schemas.openxmlformats.org/drawingml/2006/main" name="1_STRATEGY Office Theme">
  <a:themeElements>
    <a:clrScheme name="LEGO 2018">
      <a:dk1>
        <a:srgbClr val="000000"/>
      </a:dk1>
      <a:lt1>
        <a:srgbClr val="FFFFFF"/>
      </a:lt1>
      <a:dk2>
        <a:srgbClr val="515151"/>
      </a:dk2>
      <a:lt2>
        <a:srgbClr val="B9B9B9"/>
      </a:lt2>
      <a:accent1>
        <a:srgbClr val="FFD400"/>
      </a:accent1>
      <a:accent2>
        <a:srgbClr val="E3000B"/>
      </a:accent2>
      <a:accent3>
        <a:srgbClr val="006CB7"/>
      </a:accent3>
      <a:accent4>
        <a:srgbClr val="00963E"/>
      </a:accent4>
      <a:accent5>
        <a:srgbClr val="DE007D"/>
      </a:accent5>
      <a:accent6>
        <a:srgbClr val="ED7400"/>
      </a:accent6>
      <a:hlink>
        <a:srgbClr val="006CB6"/>
      </a:hlink>
      <a:folHlink>
        <a:srgbClr val="009B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White LEGO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90000" tIns="46800" rIns="90000" bIns="46800" rtlCol="0">
        <a:spAutoFit/>
      </a:bodyPr>
      <a:lstStyle>
        <a:defPPr marL="0" indent="0">
          <a:lnSpc>
            <a:spcPct val="110000"/>
          </a:lnSpc>
          <a:spcBef>
            <a:spcPts val="600"/>
          </a:spcBef>
          <a:buFont typeface="Arial" pitchFamily="34" charset="0"/>
          <a:buNone/>
          <a:defRPr sz="1400" dirty="0" smtClean="0">
            <a:solidFill>
              <a:srgbClr val="000000"/>
            </a:solidFill>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LEGO_CVI_2017.potx" id="{6C0AC47B-F3D1-4691-8CDA-5D957BBFF4AF}" vid="{C03B3BCF-9D83-4D9D-80D4-5EEC12AAFE33}"/>
    </a:ext>
  </a:extLst>
</a:theme>
</file>

<file path=ppt/theme/theme8.xml><?xml version="1.0" encoding="utf-8"?>
<a:theme xmlns:a="http://schemas.openxmlformats.org/drawingml/2006/main" name="2_STRATEGY Office Theme">
  <a:themeElements>
    <a:clrScheme name="LEGO 2018">
      <a:dk1>
        <a:srgbClr val="000000"/>
      </a:dk1>
      <a:lt1>
        <a:srgbClr val="FFFFFF"/>
      </a:lt1>
      <a:dk2>
        <a:srgbClr val="515151"/>
      </a:dk2>
      <a:lt2>
        <a:srgbClr val="B9B9B9"/>
      </a:lt2>
      <a:accent1>
        <a:srgbClr val="FFD400"/>
      </a:accent1>
      <a:accent2>
        <a:srgbClr val="E3000B"/>
      </a:accent2>
      <a:accent3>
        <a:srgbClr val="006CB7"/>
      </a:accent3>
      <a:accent4>
        <a:srgbClr val="00963E"/>
      </a:accent4>
      <a:accent5>
        <a:srgbClr val="DE007D"/>
      </a:accent5>
      <a:accent6>
        <a:srgbClr val="ED7400"/>
      </a:accent6>
      <a:hlink>
        <a:srgbClr val="006CB6"/>
      </a:hlink>
      <a:folHlink>
        <a:srgbClr val="009B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EXTERNAL Office Theme">
  <a:themeElements>
    <a:clrScheme name="LEGO 2018">
      <a:dk1>
        <a:srgbClr val="000000"/>
      </a:dk1>
      <a:lt1>
        <a:srgbClr val="FFFFFF"/>
      </a:lt1>
      <a:dk2>
        <a:srgbClr val="515151"/>
      </a:dk2>
      <a:lt2>
        <a:srgbClr val="B9B9B9"/>
      </a:lt2>
      <a:accent1>
        <a:srgbClr val="FFD400"/>
      </a:accent1>
      <a:accent2>
        <a:srgbClr val="E3000B"/>
      </a:accent2>
      <a:accent3>
        <a:srgbClr val="006CB7"/>
      </a:accent3>
      <a:accent4>
        <a:srgbClr val="00963E"/>
      </a:accent4>
      <a:accent5>
        <a:srgbClr val="DE007D"/>
      </a:accent5>
      <a:accent6>
        <a:srgbClr val="ED7400"/>
      </a:accent6>
      <a:hlink>
        <a:srgbClr val="006CB6"/>
      </a:hlink>
      <a:folHlink>
        <a:srgbClr val="009B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Application xmlns="http://www.sap.com/cof/ao/powerpoint/application">
  <com.sap.ip.bi.pioneer>
    <Version>4</Version>
    <AAO_Revision>2.6.100.78647</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3.xml><?xml version="1.0" encoding="utf-8"?>
<Application xmlns="http://www.sap.com/cof/powerpoint/application">
  <Version>2</Version>
  <Revision>2.6.100.78647</Revision>
</Application>
</file>

<file path=customXml/item4.xml><?xml version="1.0" encoding="utf-8"?>
<p:properties xmlns:p="http://schemas.microsoft.com/office/2006/metadata/properties" xmlns:xsi="http://www.w3.org/2001/XMLSchema-instance" xmlns:pc="http://schemas.microsoft.com/office/infopath/2007/PartnerControls">
  <documentManagement>
    <SharedWithUsers xmlns="b837652d-9302-44ab-b5d2-42467ef4701e">
      <UserInfo>
        <DisplayName>Britt Lilja Korsager</DisplayName>
        <AccountId>11</AccountId>
        <AccountType/>
      </UserInfo>
      <UserInfo>
        <DisplayName>Tamara Jovanovic</DisplayName>
        <AccountId>6</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5.xml><?xml version="1.0" encoding="utf-8"?>
<ct:contentTypeSchema xmlns:ct="http://schemas.microsoft.com/office/2006/metadata/contentType" xmlns:ma="http://schemas.microsoft.com/office/2006/metadata/properties/metaAttributes" ct:_="" ma:_="" ma:contentTypeName="Dokument" ma:contentTypeID="0x010100829640C2B8CB114DA940BC9E303B6C8C" ma:contentTypeVersion="15" ma:contentTypeDescription="Opret et nyt dokument." ma:contentTypeScope="" ma:versionID="5b2dabd5fb741f566e02af6267dfc043">
  <xsd:schema xmlns:xsd="http://www.w3.org/2001/XMLSchema" xmlns:xs="http://www.w3.org/2001/XMLSchema" xmlns:p="http://schemas.microsoft.com/office/2006/metadata/properties" xmlns:ns1="http://schemas.microsoft.com/sharepoint/v3" xmlns:ns3="b837652d-9302-44ab-b5d2-42467ef4701e" xmlns:ns4="af2df5fb-120d-4580-818d-a22b8dd16da7" targetNamespace="http://schemas.microsoft.com/office/2006/metadata/properties" ma:root="true" ma:fieldsID="1cde9a2dfc12565e7b0f03910aefee93" ns1:_="" ns3:_="" ns4:_="">
    <xsd:import namespace="http://schemas.microsoft.com/sharepoint/v3"/>
    <xsd:import namespace="b837652d-9302-44ab-b5d2-42467ef4701e"/>
    <xsd:import namespace="af2df5fb-120d-4580-818d-a22b8dd16da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1:_ip_UnifiedCompliancePolicyProperties" minOccurs="0"/>
                <xsd:element ref="ns1:_ip_UnifiedCompliancePolicyUIActio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Egenskaber for Unified Compliance Policy" ma:description="" ma:hidden="true" ma:internalName="_ip_UnifiedCompliancePolicyProperties">
      <xsd:simpleType>
        <xsd:restriction base="dms:Note"/>
      </xsd:simpleType>
    </xsd:element>
    <xsd:element name="_ip_UnifiedCompliancePolicyUIAction" ma:index="16" nillable="true" ma:displayName="Handling for Unified Compliance Policy-grænseflade"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37652d-9302-44ab-b5d2-42467ef4701e"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description="" ma:internalName="SharedWithDetails" ma:readOnly="true">
      <xsd:simpleType>
        <xsd:restriction base="dms:Note">
          <xsd:maxLength value="255"/>
        </xsd:restriction>
      </xsd:simpleType>
    </xsd:element>
    <xsd:element name="SharingHintHash" ma:index="10" nillable="true" ma:displayName="Hashværdi for deling"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2df5fb-120d-4580-818d-a22b8dd16da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538F62-2317-4E44-8A13-BEE35953AFB6}">
  <ds:schemaRefs>
    <ds:schemaRef ds:uri="http://schemas.microsoft.com/sharepoint/v3/contenttype/forms"/>
  </ds:schemaRefs>
</ds:datastoreItem>
</file>

<file path=customXml/itemProps2.xml><?xml version="1.0" encoding="utf-8"?>
<ds:datastoreItem xmlns:ds="http://schemas.openxmlformats.org/officeDocument/2006/customXml" ds:itemID="{C39B14E9-9C2A-4503-B7EE-57847B24BFA4}">
  <ds:schemaRefs>
    <ds:schemaRef ds:uri="http://www.sap.com/cof/ao/powerpoint/application"/>
  </ds:schemaRefs>
</ds:datastoreItem>
</file>

<file path=customXml/itemProps3.xml><?xml version="1.0" encoding="utf-8"?>
<ds:datastoreItem xmlns:ds="http://schemas.openxmlformats.org/officeDocument/2006/customXml" ds:itemID="{738372A1-3D67-4E91-B5C1-635AB074FCDF}">
  <ds:schemaRefs>
    <ds:schemaRef ds:uri="http://www.sap.com/cof/powerpoint/application"/>
  </ds:schemaRefs>
</ds:datastoreItem>
</file>

<file path=customXml/itemProps4.xml><?xml version="1.0" encoding="utf-8"?>
<ds:datastoreItem xmlns:ds="http://schemas.openxmlformats.org/officeDocument/2006/customXml" ds:itemID="{C8FE377C-29DD-4A32-A96E-F85D22A91CB6}">
  <ds:schemaRefs>
    <ds:schemaRef ds:uri="http://schemas.microsoft.com/office/2006/documentManagement/types"/>
    <ds:schemaRef ds:uri="http://purl.org/dc/terms/"/>
    <ds:schemaRef ds:uri="http://schemas.openxmlformats.org/package/2006/metadata/core-properties"/>
    <ds:schemaRef ds:uri="b837652d-9302-44ab-b5d2-42467ef4701e"/>
    <ds:schemaRef ds:uri="http://www.w3.org/XML/1998/namespace"/>
    <ds:schemaRef ds:uri="http://purl.org/dc/elements/1.1/"/>
    <ds:schemaRef ds:uri="http://schemas.microsoft.com/sharepoint/v3"/>
    <ds:schemaRef ds:uri="http://purl.org/dc/dcmitype/"/>
    <ds:schemaRef ds:uri="http://schemas.microsoft.com/office/infopath/2007/PartnerControls"/>
    <ds:schemaRef ds:uri="af2df5fb-120d-4580-818d-a22b8dd16da7"/>
    <ds:schemaRef ds:uri="http://schemas.microsoft.com/office/2006/metadata/properties"/>
  </ds:schemaRefs>
</ds:datastoreItem>
</file>

<file path=customXml/itemProps5.xml><?xml version="1.0" encoding="utf-8"?>
<ds:datastoreItem xmlns:ds="http://schemas.openxmlformats.org/officeDocument/2006/customXml" ds:itemID="{AFB85825-A705-4E44-81A5-4F109584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37652d-9302-44ab-b5d2-42467ef4701e"/>
    <ds:schemaRef ds:uri="af2df5fb-120d-4580-818d-a22b8dd16d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792</Words>
  <Application>Microsoft Office PowerPoint</Application>
  <PresentationFormat>On-screen Show (16:9)</PresentationFormat>
  <Paragraphs>135</Paragraphs>
  <Slides>13</Slides>
  <Notes>4</Notes>
  <HiddenSlides>0</HiddenSlides>
  <MMClips>0</MMClips>
  <ScaleCrop>false</ScaleCrop>
  <HeadingPairs>
    <vt:vector size="8" baseType="variant">
      <vt:variant>
        <vt:lpstr>Fonts Used</vt:lpstr>
      </vt:variant>
      <vt:variant>
        <vt:i4>9</vt:i4>
      </vt:variant>
      <vt:variant>
        <vt:lpstr>Theme</vt:lpstr>
      </vt:variant>
      <vt:variant>
        <vt:i4>15</vt:i4>
      </vt:variant>
      <vt:variant>
        <vt:lpstr>Embedded OLE Servers</vt:lpstr>
      </vt:variant>
      <vt:variant>
        <vt:i4>1</vt:i4>
      </vt:variant>
      <vt:variant>
        <vt:lpstr>Slide Titles</vt:lpstr>
      </vt:variant>
      <vt:variant>
        <vt:i4>13</vt:i4>
      </vt:variant>
    </vt:vector>
  </HeadingPairs>
  <TitlesOfParts>
    <vt:vector size="38" baseType="lpstr">
      <vt:lpstr>Helvetica Neue</vt:lpstr>
      <vt:lpstr>Arial</vt:lpstr>
      <vt:lpstr>Calibri</vt:lpstr>
      <vt:lpstr>Calibri Light</vt:lpstr>
      <vt:lpstr>Cambria Math</vt:lpstr>
      <vt:lpstr>Helvetica</vt:lpstr>
      <vt:lpstr>Open Sans</vt:lpstr>
      <vt:lpstr>Times New Roman</vt:lpstr>
      <vt:lpstr>Verdana</vt:lpstr>
      <vt:lpstr>EXTERNAL Office Theme</vt:lpstr>
      <vt:lpstr>STRATEGY Office Theme</vt:lpstr>
      <vt:lpstr>3_White LEGO Template</vt:lpstr>
      <vt:lpstr>Lego_CF_CP0281</vt:lpstr>
      <vt:lpstr>LEGO Template 16_9 format</vt:lpstr>
      <vt:lpstr>1_STRATEGY Office Theme</vt:lpstr>
      <vt:lpstr>4_White LEGO Template</vt:lpstr>
      <vt:lpstr>2_STRATEGY Office Theme</vt:lpstr>
      <vt:lpstr>2_EXTERNAL Office Theme</vt:lpstr>
      <vt:lpstr>3_STRATEGY Office Theme</vt:lpstr>
      <vt:lpstr>Grey LEGO Template</vt:lpstr>
      <vt:lpstr>Office Theme</vt:lpstr>
      <vt:lpstr>24slides</vt:lpstr>
      <vt:lpstr>MADE_pps_DTU_widescreen_UK</vt:lpstr>
      <vt:lpstr>2_Office Theme</vt:lpstr>
      <vt:lpstr>think-cell Slide</vt:lpstr>
      <vt:lpstr>PowerPoint Presentation</vt:lpstr>
      <vt:lpstr>PowerPoint Presentation</vt:lpstr>
      <vt:lpstr>PowerPoint Presentation</vt:lpstr>
      <vt:lpstr>PowerPoint Presentation</vt:lpstr>
      <vt:lpstr>Results and reflections   Objective:  Predict element dimensions </vt:lpstr>
      <vt:lpstr>Linear models -using process data to predict dimension of the produced elements</vt:lpstr>
      <vt:lpstr>PowerPoint Presentation</vt:lpstr>
      <vt:lpstr>Raw material flow - source of raw material is unknow at the injection moulding machine</vt:lpstr>
      <vt:lpstr>Linear models -using process data and material information from DoE </vt:lpstr>
      <vt:lpstr>Raw material flow - source of raw material is unknow at the injection moulding machine</vt:lpstr>
      <vt:lpstr>PowerPoint Presentation</vt:lpstr>
      <vt:lpstr>Combined models -using process data and predicted material information</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 Ørnskov Rønsch</dc:creator>
  <cp:lastModifiedBy>Georg Ørnskov Rønsch</cp:lastModifiedBy>
  <cp:revision>4</cp:revision>
  <dcterms:created xsi:type="dcterms:W3CDTF">2020-06-18T08:34:43Z</dcterms:created>
  <dcterms:modified xsi:type="dcterms:W3CDTF">2021-05-17T16:12:43Z</dcterms:modified>
</cp:coreProperties>
</file>