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4"/>
    <p:sldMasterId id="2147483809" r:id="rId5"/>
  </p:sldMasterIdLst>
  <p:notesMasterIdLst>
    <p:notesMasterId r:id="rId20"/>
  </p:notesMasterIdLst>
  <p:handoutMasterIdLst>
    <p:handoutMasterId r:id="rId21"/>
  </p:handoutMasterIdLst>
  <p:sldIdLst>
    <p:sldId id="259" r:id="rId6"/>
    <p:sldId id="283" r:id="rId7"/>
    <p:sldId id="290" r:id="rId8"/>
    <p:sldId id="268" r:id="rId9"/>
    <p:sldId id="279" r:id="rId10"/>
    <p:sldId id="286" r:id="rId11"/>
    <p:sldId id="307" r:id="rId12"/>
    <p:sldId id="301" r:id="rId13"/>
    <p:sldId id="308" r:id="rId14"/>
    <p:sldId id="303" r:id="rId15"/>
    <p:sldId id="304" r:id="rId16"/>
    <p:sldId id="306" r:id="rId17"/>
    <p:sldId id="261" r:id="rId18"/>
    <p:sldId id="277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782F"/>
    <a:srgbClr val="9D57A3"/>
    <a:srgbClr val="643695"/>
    <a:srgbClr val="172328"/>
    <a:srgbClr val="44545D"/>
    <a:srgbClr val="170528"/>
    <a:srgbClr val="C56ED0"/>
    <a:srgbClr val="F06F65"/>
    <a:srgbClr val="F0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DEB9A0-820F-460F-9DFB-65CE83A2E857}" v="385" dt="2021-05-14T14:16:11.1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373" autoAdjust="0"/>
  </p:normalViewPr>
  <p:slideViewPr>
    <p:cSldViewPr snapToGrid="0">
      <p:cViewPr>
        <p:scale>
          <a:sx n="170" d="100"/>
          <a:sy n="170" d="100"/>
        </p:scale>
        <p:origin x="96" y="-1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Francis" userId="S::ben.francis@jmp.com::2f078e17-4a64-45d8-ae9d-9ae8997ec03b" providerId="AD" clId="Web-{FA8FA1B6-1277-2153-5F8B-CF0FDBDB29DB}"/>
    <pc:docChg chg="modSld">
      <pc:chgData name="Ben Francis" userId="S::ben.francis@jmp.com::2f078e17-4a64-45d8-ae9d-9ae8997ec03b" providerId="AD" clId="Web-{FA8FA1B6-1277-2153-5F8B-CF0FDBDB29DB}" dt="2021-05-10T14:54:03.795" v="67" actId="1076"/>
      <pc:docMkLst>
        <pc:docMk/>
      </pc:docMkLst>
      <pc:sldChg chg="modSp">
        <pc:chgData name="Ben Francis" userId="S::ben.francis@jmp.com::2f078e17-4a64-45d8-ae9d-9ae8997ec03b" providerId="AD" clId="Web-{FA8FA1B6-1277-2153-5F8B-CF0FDBDB29DB}" dt="2021-05-10T13:55:23.445" v="56" actId="20577"/>
        <pc:sldMkLst>
          <pc:docMk/>
          <pc:sldMk cId="4099117258" sldId="261"/>
        </pc:sldMkLst>
        <pc:spChg chg="mod">
          <ac:chgData name="Ben Francis" userId="S::ben.francis@jmp.com::2f078e17-4a64-45d8-ae9d-9ae8997ec03b" providerId="AD" clId="Web-{FA8FA1B6-1277-2153-5F8B-CF0FDBDB29DB}" dt="2021-05-10T13:55:23.445" v="56" actId="20577"/>
          <ac:spMkLst>
            <pc:docMk/>
            <pc:sldMk cId="4099117258" sldId="261"/>
            <ac:spMk id="2" creationId="{C595672A-C88E-4944-9D7F-3269DEF474C4}"/>
          </ac:spMkLst>
        </pc:spChg>
      </pc:sldChg>
      <pc:sldChg chg="addSp">
        <pc:chgData name="Ben Francis" userId="S::ben.francis@jmp.com::2f078e17-4a64-45d8-ae9d-9ae8997ec03b" providerId="AD" clId="Web-{FA8FA1B6-1277-2153-5F8B-CF0FDBDB29DB}" dt="2021-05-10T14:53:31.669" v="63"/>
        <pc:sldMkLst>
          <pc:docMk/>
          <pc:sldMk cId="454890171" sldId="268"/>
        </pc:sldMkLst>
        <pc:picChg chg="add">
          <ac:chgData name="Ben Francis" userId="S::ben.francis@jmp.com::2f078e17-4a64-45d8-ae9d-9ae8997ec03b" providerId="AD" clId="Web-{FA8FA1B6-1277-2153-5F8B-CF0FDBDB29DB}" dt="2021-05-10T14:53:31.669" v="63"/>
          <ac:picMkLst>
            <pc:docMk/>
            <pc:sldMk cId="454890171" sldId="268"/>
            <ac:picMk id="3" creationId="{A0703553-E0E7-4D92-BB8A-AE169DCF8A15}"/>
          </ac:picMkLst>
        </pc:picChg>
      </pc:sldChg>
      <pc:sldChg chg="addSp modSp">
        <pc:chgData name="Ben Francis" userId="S::ben.francis@jmp.com::2f078e17-4a64-45d8-ae9d-9ae8997ec03b" providerId="AD" clId="Web-{FA8FA1B6-1277-2153-5F8B-CF0FDBDB29DB}" dt="2021-05-10T14:53:54.951" v="66" actId="1076"/>
        <pc:sldMkLst>
          <pc:docMk/>
          <pc:sldMk cId="362714663" sldId="279"/>
        </pc:sldMkLst>
        <pc:picChg chg="add">
          <ac:chgData name="Ben Francis" userId="S::ben.francis@jmp.com::2f078e17-4a64-45d8-ae9d-9ae8997ec03b" providerId="AD" clId="Web-{FA8FA1B6-1277-2153-5F8B-CF0FDBDB29DB}" dt="2021-05-10T14:53:36.513" v="64"/>
          <ac:picMkLst>
            <pc:docMk/>
            <pc:sldMk cId="362714663" sldId="279"/>
            <ac:picMk id="2" creationId="{30A0FD6A-183E-4D9B-914A-A9F5CDAFD83C}"/>
          </ac:picMkLst>
        </pc:picChg>
        <pc:picChg chg="mod">
          <ac:chgData name="Ben Francis" userId="S::ben.francis@jmp.com::2f078e17-4a64-45d8-ae9d-9ae8997ec03b" providerId="AD" clId="Web-{FA8FA1B6-1277-2153-5F8B-CF0FDBDB29DB}" dt="2021-05-10T14:53:54.951" v="66" actId="1076"/>
          <ac:picMkLst>
            <pc:docMk/>
            <pc:sldMk cId="362714663" sldId="279"/>
            <ac:picMk id="12" creationId="{66E53FA6-F4C1-4C9C-A7FC-33BA28EA54A6}"/>
          </ac:picMkLst>
        </pc:picChg>
      </pc:sldChg>
      <pc:sldChg chg="addSp modSp">
        <pc:chgData name="Ben Francis" userId="S::ben.francis@jmp.com::2f078e17-4a64-45d8-ae9d-9ae8997ec03b" providerId="AD" clId="Web-{FA8FA1B6-1277-2153-5F8B-CF0FDBDB29DB}" dt="2021-05-10T14:52:56.137" v="58" actId="1076"/>
        <pc:sldMkLst>
          <pc:docMk/>
          <pc:sldMk cId="2455440873" sldId="283"/>
        </pc:sldMkLst>
        <pc:picChg chg="add mod">
          <ac:chgData name="Ben Francis" userId="S::ben.francis@jmp.com::2f078e17-4a64-45d8-ae9d-9ae8997ec03b" providerId="AD" clId="Web-{FA8FA1B6-1277-2153-5F8B-CF0FDBDB29DB}" dt="2021-05-10T14:52:56.137" v="58" actId="1076"/>
          <ac:picMkLst>
            <pc:docMk/>
            <pc:sldMk cId="2455440873" sldId="283"/>
            <ac:picMk id="3" creationId="{CBBEE3ED-0D01-4AB3-B90C-B8356DBFB130}"/>
          </ac:picMkLst>
        </pc:picChg>
      </pc:sldChg>
      <pc:sldChg chg="addSp modSp">
        <pc:chgData name="Ben Francis" userId="S::ben.francis@jmp.com::2f078e17-4a64-45d8-ae9d-9ae8997ec03b" providerId="AD" clId="Web-{FA8FA1B6-1277-2153-5F8B-CF0FDBDB29DB}" dt="2021-05-10T14:54:03.795" v="67" actId="1076"/>
        <pc:sldMkLst>
          <pc:docMk/>
          <pc:sldMk cId="982228114" sldId="286"/>
        </pc:sldMkLst>
        <pc:picChg chg="add">
          <ac:chgData name="Ben Francis" userId="S::ben.francis@jmp.com::2f078e17-4a64-45d8-ae9d-9ae8997ec03b" providerId="AD" clId="Web-{FA8FA1B6-1277-2153-5F8B-CF0FDBDB29DB}" dt="2021-05-10T14:53:44.357" v="65"/>
          <ac:picMkLst>
            <pc:docMk/>
            <pc:sldMk cId="982228114" sldId="286"/>
            <ac:picMk id="2" creationId="{11E07DA6-E1D4-4741-B8D9-DE8952DA88D2}"/>
          </ac:picMkLst>
        </pc:picChg>
        <pc:picChg chg="mod">
          <ac:chgData name="Ben Francis" userId="S::ben.francis@jmp.com::2f078e17-4a64-45d8-ae9d-9ae8997ec03b" providerId="AD" clId="Web-{FA8FA1B6-1277-2153-5F8B-CF0FDBDB29DB}" dt="2021-05-10T14:54:03.795" v="67" actId="1076"/>
          <ac:picMkLst>
            <pc:docMk/>
            <pc:sldMk cId="982228114" sldId="286"/>
            <ac:picMk id="3" creationId="{EA0731FD-7306-480A-B73D-11F9761C9EBC}"/>
          </ac:picMkLst>
        </pc:picChg>
      </pc:sldChg>
      <pc:sldChg chg="addSp modSp">
        <pc:chgData name="Ben Francis" userId="S::ben.francis@jmp.com::2f078e17-4a64-45d8-ae9d-9ae8997ec03b" providerId="AD" clId="Web-{FA8FA1B6-1277-2153-5F8B-CF0FDBDB29DB}" dt="2021-05-10T14:53:24.778" v="62" actId="1076"/>
        <pc:sldMkLst>
          <pc:docMk/>
          <pc:sldMk cId="1144872755" sldId="290"/>
        </pc:sldMkLst>
        <pc:spChg chg="mod">
          <ac:chgData name="Ben Francis" userId="S::ben.francis@jmp.com::2f078e17-4a64-45d8-ae9d-9ae8997ec03b" providerId="AD" clId="Web-{FA8FA1B6-1277-2153-5F8B-CF0FDBDB29DB}" dt="2021-05-10T14:53:24.778" v="62" actId="1076"/>
          <ac:spMkLst>
            <pc:docMk/>
            <pc:sldMk cId="1144872755" sldId="290"/>
            <ac:spMk id="2" creationId="{B8E52801-AAD5-4D94-B538-F0E13E0FDF1B}"/>
          </ac:spMkLst>
        </pc:spChg>
        <pc:picChg chg="add">
          <ac:chgData name="Ben Francis" userId="S::ben.francis@jmp.com::2f078e17-4a64-45d8-ae9d-9ae8997ec03b" providerId="AD" clId="Web-{FA8FA1B6-1277-2153-5F8B-CF0FDBDB29DB}" dt="2021-05-10T14:53:01.481" v="59"/>
          <ac:picMkLst>
            <pc:docMk/>
            <pc:sldMk cId="1144872755" sldId="290"/>
            <ac:picMk id="3" creationId="{E77801CA-6D87-431A-8C0E-4F7163DAA243}"/>
          </ac:picMkLst>
        </pc:picChg>
        <pc:picChg chg="mod">
          <ac:chgData name="Ben Francis" userId="S::ben.francis@jmp.com::2f078e17-4a64-45d8-ae9d-9ae8997ec03b" providerId="AD" clId="Web-{FA8FA1B6-1277-2153-5F8B-CF0FDBDB29DB}" dt="2021-05-10T14:53:16.575" v="61" actId="14100"/>
          <ac:picMkLst>
            <pc:docMk/>
            <pc:sldMk cId="1144872755" sldId="290"/>
            <ac:picMk id="13" creationId="{39493BB2-166C-4C0E-9590-729406D7DEEE}"/>
          </ac:picMkLst>
        </pc:picChg>
      </pc:sldChg>
    </pc:docChg>
  </pc:docChgLst>
  <pc:docChgLst>
    <pc:chgData name="Ben Francis" userId="S::ben.francis@jmp.com::2f078e17-4a64-45d8-ae9d-9ae8997ec03b" providerId="AD" clId="Web-{00000000-0000-0000-0000-000000000000}"/>
    <pc:docChg chg="modSld">
      <pc:chgData name="Ben Francis" userId="S::ben.francis@jmp.com::2f078e17-4a64-45d8-ae9d-9ae8997ec03b" providerId="AD" clId="Web-{00000000-0000-0000-0000-000000000000}" dt="2021-05-10T14:59:00.495" v="8"/>
      <pc:docMkLst>
        <pc:docMk/>
      </pc:docMkLst>
      <pc:sldChg chg="addSp modSp">
        <pc:chgData name="Ben Francis" userId="S::ben.francis@jmp.com::2f078e17-4a64-45d8-ae9d-9ae8997ec03b" providerId="AD" clId="Web-{00000000-0000-0000-0000-000000000000}" dt="2021-05-10T14:54:40.848" v="1" actId="1076"/>
        <pc:sldMkLst>
          <pc:docMk/>
          <pc:sldMk cId="406250345" sldId="301"/>
        </pc:sldMkLst>
        <pc:picChg chg="add mod">
          <ac:chgData name="Ben Francis" userId="S::ben.francis@jmp.com::2f078e17-4a64-45d8-ae9d-9ae8997ec03b" providerId="AD" clId="Web-{00000000-0000-0000-0000-000000000000}" dt="2021-05-10T14:54:40.848" v="1" actId="1076"/>
          <ac:picMkLst>
            <pc:docMk/>
            <pc:sldMk cId="406250345" sldId="301"/>
            <ac:picMk id="2" creationId="{B12C13F5-16D6-4020-BF62-6330208E3C58}"/>
          </ac:picMkLst>
        </pc:picChg>
      </pc:sldChg>
      <pc:sldChg chg="addSp modSp">
        <pc:chgData name="Ben Francis" userId="S::ben.francis@jmp.com::2f078e17-4a64-45d8-ae9d-9ae8997ec03b" providerId="AD" clId="Web-{00000000-0000-0000-0000-000000000000}" dt="2021-05-10T14:58:16.807" v="5"/>
        <pc:sldMkLst>
          <pc:docMk/>
          <pc:sldMk cId="949769240" sldId="302"/>
        </pc:sldMkLst>
        <pc:picChg chg="add mod ord">
          <ac:chgData name="Ben Francis" userId="S::ben.francis@jmp.com::2f078e17-4a64-45d8-ae9d-9ae8997ec03b" providerId="AD" clId="Web-{00000000-0000-0000-0000-000000000000}" dt="2021-05-10T14:58:16.807" v="5"/>
          <ac:picMkLst>
            <pc:docMk/>
            <pc:sldMk cId="949769240" sldId="302"/>
            <ac:picMk id="11" creationId="{A7E9C97C-F2A8-4AA3-895E-8AAEE8A3D972}"/>
          </ac:picMkLst>
        </pc:picChg>
      </pc:sldChg>
      <pc:sldChg chg="addSp modSp">
        <pc:chgData name="Ben Francis" userId="S::ben.francis@jmp.com::2f078e17-4a64-45d8-ae9d-9ae8997ec03b" providerId="AD" clId="Web-{00000000-0000-0000-0000-000000000000}" dt="2021-05-10T14:59:00.495" v="8"/>
        <pc:sldMkLst>
          <pc:docMk/>
          <pc:sldMk cId="5576001" sldId="305"/>
        </pc:sldMkLst>
        <pc:picChg chg="add mod ord">
          <ac:chgData name="Ben Francis" userId="S::ben.francis@jmp.com::2f078e17-4a64-45d8-ae9d-9ae8997ec03b" providerId="AD" clId="Web-{00000000-0000-0000-0000-000000000000}" dt="2021-05-10T14:59:00.495" v="8"/>
          <ac:picMkLst>
            <pc:docMk/>
            <pc:sldMk cId="5576001" sldId="305"/>
            <ac:picMk id="3" creationId="{A7253454-A86E-419C-ADF4-3678DA2D514D}"/>
          </ac:picMkLst>
        </pc:picChg>
      </pc:sldChg>
    </pc:docChg>
  </pc:docChgLst>
  <pc:docChgLst>
    <pc:chgData name="Ben Francis" userId="2f078e17-4a64-45d8-ae9d-9ae8997ec03b" providerId="ADAL" clId="{3ADEB9A0-820F-460F-9DFB-65CE83A2E857}"/>
    <pc:docChg chg="undo custSel addSld delSld modSld sldOrd">
      <pc:chgData name="Ben Francis" userId="2f078e17-4a64-45d8-ae9d-9ae8997ec03b" providerId="ADAL" clId="{3ADEB9A0-820F-460F-9DFB-65CE83A2E857}" dt="2021-05-14T16:13:21.357" v="3787" actId="20577"/>
      <pc:docMkLst>
        <pc:docMk/>
      </pc:docMkLst>
      <pc:sldChg chg="addSp delSp modSp mod modTransition">
        <pc:chgData name="Ben Francis" userId="2f078e17-4a64-45d8-ae9d-9ae8997ec03b" providerId="ADAL" clId="{3ADEB9A0-820F-460F-9DFB-65CE83A2E857}" dt="2021-05-14T12:56:23.290" v="1890"/>
        <pc:sldMkLst>
          <pc:docMk/>
          <pc:sldMk cId="4099117258" sldId="261"/>
        </pc:sldMkLst>
        <pc:spChg chg="mod">
          <ac:chgData name="Ben Francis" userId="2f078e17-4a64-45d8-ae9d-9ae8997ec03b" providerId="ADAL" clId="{3ADEB9A0-820F-460F-9DFB-65CE83A2E857}" dt="2021-05-10T15:14:35.738" v="1597" actId="27636"/>
          <ac:spMkLst>
            <pc:docMk/>
            <pc:sldMk cId="4099117258" sldId="261"/>
            <ac:spMk id="2" creationId="{C595672A-C88E-4944-9D7F-3269DEF474C4}"/>
          </ac:spMkLst>
        </pc:spChg>
        <pc:spChg chg="add del mod">
          <ac:chgData name="Ben Francis" userId="2f078e17-4a64-45d8-ae9d-9ae8997ec03b" providerId="ADAL" clId="{3ADEB9A0-820F-460F-9DFB-65CE83A2E857}" dt="2021-05-10T15:14:44.245" v="1600" actId="478"/>
          <ac:spMkLst>
            <pc:docMk/>
            <pc:sldMk cId="4099117258" sldId="261"/>
            <ac:spMk id="4" creationId="{E9E82F33-96DB-455A-8430-69A963036FB1}"/>
          </ac:spMkLst>
        </pc:spChg>
        <pc:spChg chg="add del mod">
          <ac:chgData name="Ben Francis" userId="2f078e17-4a64-45d8-ae9d-9ae8997ec03b" providerId="ADAL" clId="{3ADEB9A0-820F-460F-9DFB-65CE83A2E857}" dt="2021-05-10T15:14:52.624" v="1612"/>
          <ac:spMkLst>
            <pc:docMk/>
            <pc:sldMk cId="4099117258" sldId="261"/>
            <ac:spMk id="5" creationId="{BBAFFF5E-AD0C-4938-8BA4-5A0DF8225674}"/>
          </ac:spMkLst>
        </pc:spChg>
        <pc:spChg chg="add mod">
          <ac:chgData name="Ben Francis" userId="2f078e17-4a64-45d8-ae9d-9ae8997ec03b" providerId="ADAL" clId="{3ADEB9A0-820F-460F-9DFB-65CE83A2E857}" dt="2021-05-10T15:19:06.062" v="1742" actId="1076"/>
          <ac:spMkLst>
            <pc:docMk/>
            <pc:sldMk cId="4099117258" sldId="261"/>
            <ac:spMk id="6" creationId="{B53868E4-7FB4-4E86-8809-234FCE266121}"/>
          </ac:spMkLst>
        </pc:spChg>
        <pc:spChg chg="add del mod">
          <ac:chgData name="Ben Francis" userId="2f078e17-4a64-45d8-ae9d-9ae8997ec03b" providerId="ADAL" clId="{3ADEB9A0-820F-460F-9DFB-65CE83A2E857}" dt="2021-05-10T15:16:07.673" v="1623" actId="478"/>
          <ac:spMkLst>
            <pc:docMk/>
            <pc:sldMk cId="4099117258" sldId="261"/>
            <ac:spMk id="9" creationId="{C98113DA-09AD-48C5-B177-ED0CAF740B71}"/>
          </ac:spMkLst>
        </pc:spChg>
        <pc:spChg chg="add mod">
          <ac:chgData name="Ben Francis" userId="2f078e17-4a64-45d8-ae9d-9ae8997ec03b" providerId="ADAL" clId="{3ADEB9A0-820F-460F-9DFB-65CE83A2E857}" dt="2021-05-10T15:17:43.027" v="1688" actId="1076"/>
          <ac:spMkLst>
            <pc:docMk/>
            <pc:sldMk cId="4099117258" sldId="261"/>
            <ac:spMk id="10" creationId="{4A645A5E-4745-4D08-A1AE-A2E2920C2D59}"/>
          </ac:spMkLst>
        </pc:spChg>
        <pc:spChg chg="add mod">
          <ac:chgData name="Ben Francis" userId="2f078e17-4a64-45d8-ae9d-9ae8997ec03b" providerId="ADAL" clId="{3ADEB9A0-820F-460F-9DFB-65CE83A2E857}" dt="2021-05-10T15:18:38.695" v="1741" actId="20577"/>
          <ac:spMkLst>
            <pc:docMk/>
            <pc:sldMk cId="4099117258" sldId="261"/>
            <ac:spMk id="13" creationId="{D2D25AD9-0C61-4B25-91D0-8823799AD284}"/>
          </ac:spMkLst>
        </pc:spChg>
        <pc:picChg chg="add mod">
          <ac:chgData name="Ben Francis" userId="2f078e17-4a64-45d8-ae9d-9ae8997ec03b" providerId="ADAL" clId="{3ADEB9A0-820F-460F-9DFB-65CE83A2E857}" dt="2021-05-14T12:50:18.972" v="1747" actId="1076"/>
          <ac:picMkLst>
            <pc:docMk/>
            <pc:sldMk cId="4099117258" sldId="261"/>
            <ac:picMk id="3" creationId="{01C78E6F-00C8-4468-AC86-08C19B32B194}"/>
          </ac:picMkLst>
        </pc:picChg>
        <pc:picChg chg="add del mod">
          <ac:chgData name="Ben Francis" userId="2f078e17-4a64-45d8-ae9d-9ae8997ec03b" providerId="ADAL" clId="{3ADEB9A0-820F-460F-9DFB-65CE83A2E857}" dt="2021-05-14T12:49:35.028" v="1746" actId="478"/>
          <ac:picMkLst>
            <pc:docMk/>
            <pc:sldMk cId="4099117258" sldId="261"/>
            <ac:picMk id="5" creationId="{E913FF48-4F83-4A37-A57A-0A5F8BCFCB0A}"/>
          </ac:picMkLst>
        </pc:picChg>
        <pc:picChg chg="add mod">
          <ac:chgData name="Ben Francis" userId="2f078e17-4a64-45d8-ae9d-9ae8997ec03b" providerId="ADAL" clId="{3ADEB9A0-820F-460F-9DFB-65CE83A2E857}" dt="2021-05-10T15:15:23.463" v="1618" actId="1076"/>
          <ac:picMkLst>
            <pc:docMk/>
            <pc:sldMk cId="4099117258" sldId="261"/>
            <ac:picMk id="8" creationId="{8217E5D0-AC98-4D5B-ACE5-7B963EF82FC8}"/>
          </ac:picMkLst>
        </pc:picChg>
        <pc:picChg chg="add mod">
          <ac:chgData name="Ben Francis" userId="2f078e17-4a64-45d8-ae9d-9ae8997ec03b" providerId="ADAL" clId="{3ADEB9A0-820F-460F-9DFB-65CE83A2E857}" dt="2021-05-10T15:18:03.784" v="1692" actId="1076"/>
          <ac:picMkLst>
            <pc:docMk/>
            <pc:sldMk cId="4099117258" sldId="261"/>
            <ac:picMk id="12" creationId="{C81B877A-6DE1-4AB7-A97D-13CC9497EC09}"/>
          </ac:picMkLst>
        </pc:picChg>
      </pc:sldChg>
      <pc:sldChg chg="delSp modSp del mod">
        <pc:chgData name="Ben Francis" userId="2f078e17-4a64-45d8-ae9d-9ae8997ec03b" providerId="ADAL" clId="{3ADEB9A0-820F-460F-9DFB-65CE83A2E857}" dt="2021-05-07T07:18:18.571" v="1003" actId="47"/>
        <pc:sldMkLst>
          <pc:docMk/>
          <pc:sldMk cId="1694918884" sldId="267"/>
        </pc:sldMkLst>
        <pc:spChg chg="del mod">
          <ac:chgData name="Ben Francis" userId="2f078e17-4a64-45d8-ae9d-9ae8997ec03b" providerId="ADAL" clId="{3ADEB9A0-820F-460F-9DFB-65CE83A2E857}" dt="2021-05-07T06:17:00.694" v="123" actId="478"/>
          <ac:spMkLst>
            <pc:docMk/>
            <pc:sldMk cId="1694918884" sldId="267"/>
            <ac:spMk id="4" creationId="{00F6DEC6-2851-494E-A4D3-5CA128683ECF}"/>
          </ac:spMkLst>
        </pc:spChg>
        <pc:spChg chg="mod">
          <ac:chgData name="Ben Francis" userId="2f078e17-4a64-45d8-ae9d-9ae8997ec03b" providerId="ADAL" clId="{3ADEB9A0-820F-460F-9DFB-65CE83A2E857}" dt="2021-05-07T07:16:33.236" v="990" actId="21"/>
          <ac:spMkLst>
            <pc:docMk/>
            <pc:sldMk cId="1694918884" sldId="267"/>
            <ac:spMk id="9" creationId="{D94321FD-F6BD-6745-82ED-FB7D1E9B77B5}"/>
          </ac:spMkLst>
        </pc:spChg>
        <pc:picChg chg="mod">
          <ac:chgData name="Ben Francis" userId="2f078e17-4a64-45d8-ae9d-9ae8997ec03b" providerId="ADAL" clId="{3ADEB9A0-820F-460F-9DFB-65CE83A2E857}" dt="2021-05-07T06:17:07.777" v="151" actId="1036"/>
          <ac:picMkLst>
            <pc:docMk/>
            <pc:sldMk cId="1694918884" sldId="267"/>
            <ac:picMk id="5" creationId="{7D64BB31-7DCD-4F7D-B545-8364082D0BE9}"/>
          </ac:picMkLst>
        </pc:picChg>
      </pc:sldChg>
      <pc:sldChg chg="addSp delSp modSp mod modNotesTx">
        <pc:chgData name="Ben Francis" userId="2f078e17-4a64-45d8-ae9d-9ae8997ec03b" providerId="ADAL" clId="{3ADEB9A0-820F-460F-9DFB-65CE83A2E857}" dt="2021-05-14T13:39:38.767" v="2045" actId="20577"/>
        <pc:sldMkLst>
          <pc:docMk/>
          <pc:sldMk cId="454890171" sldId="268"/>
        </pc:sldMkLst>
        <pc:spChg chg="mod">
          <ac:chgData name="Ben Francis" userId="2f078e17-4a64-45d8-ae9d-9ae8997ec03b" providerId="ADAL" clId="{3ADEB9A0-820F-460F-9DFB-65CE83A2E857}" dt="2021-05-07T07:59:46.835" v="1427" actId="20577"/>
          <ac:spMkLst>
            <pc:docMk/>
            <pc:sldMk cId="454890171" sldId="268"/>
            <ac:spMk id="9" creationId="{D94321FD-F6BD-6745-82ED-FB7D1E9B77B5}"/>
          </ac:spMkLst>
        </pc:spChg>
        <pc:picChg chg="del">
          <ac:chgData name="Ben Francis" userId="2f078e17-4a64-45d8-ae9d-9ae8997ec03b" providerId="ADAL" clId="{3ADEB9A0-820F-460F-9DFB-65CE83A2E857}" dt="2021-05-10T15:09:08.512" v="1483" actId="478"/>
          <ac:picMkLst>
            <pc:docMk/>
            <pc:sldMk cId="454890171" sldId="268"/>
            <ac:picMk id="3" creationId="{A0703553-E0E7-4D92-BB8A-AE169DCF8A15}"/>
          </ac:picMkLst>
        </pc:picChg>
        <pc:picChg chg="add mod">
          <ac:chgData name="Ben Francis" userId="2f078e17-4a64-45d8-ae9d-9ae8997ec03b" providerId="ADAL" clId="{3ADEB9A0-820F-460F-9DFB-65CE83A2E857}" dt="2021-05-07T07:58:56.576" v="1402" actId="1076"/>
          <ac:picMkLst>
            <pc:docMk/>
            <pc:sldMk cId="454890171" sldId="268"/>
            <ac:picMk id="5" creationId="{00C28542-1952-4391-8FE4-C97947E0B968}"/>
          </ac:picMkLst>
        </pc:picChg>
        <pc:picChg chg="add mod">
          <ac:chgData name="Ben Francis" userId="2f078e17-4a64-45d8-ae9d-9ae8997ec03b" providerId="ADAL" clId="{3ADEB9A0-820F-460F-9DFB-65CE83A2E857}" dt="2021-05-07T07:58:59.690" v="1403" actId="1076"/>
          <ac:picMkLst>
            <pc:docMk/>
            <pc:sldMk cId="454890171" sldId="268"/>
            <ac:picMk id="6" creationId="{83A4C93E-46E8-416C-9F6C-0495D35C51AB}"/>
          </ac:picMkLst>
        </pc:picChg>
        <pc:picChg chg="add mod">
          <ac:chgData name="Ben Francis" userId="2f078e17-4a64-45d8-ae9d-9ae8997ec03b" providerId="ADAL" clId="{3ADEB9A0-820F-460F-9DFB-65CE83A2E857}" dt="2021-05-07T08:00:37.429" v="1443" actId="1076"/>
          <ac:picMkLst>
            <pc:docMk/>
            <pc:sldMk cId="454890171" sldId="268"/>
            <ac:picMk id="7" creationId="{D8ACE7B0-76DC-4D94-A8D6-E043F95C646F}"/>
          </ac:picMkLst>
        </pc:picChg>
        <pc:picChg chg="add mod">
          <ac:chgData name="Ben Francis" userId="2f078e17-4a64-45d8-ae9d-9ae8997ec03b" providerId="ADAL" clId="{3ADEB9A0-820F-460F-9DFB-65CE83A2E857}" dt="2021-05-07T08:02:40.143" v="1466" actId="1038"/>
          <ac:picMkLst>
            <pc:docMk/>
            <pc:sldMk cId="454890171" sldId="268"/>
            <ac:picMk id="8" creationId="{A985D9C2-AA3D-45F8-8853-3131F3C04A89}"/>
          </ac:picMkLst>
        </pc:picChg>
        <pc:picChg chg="add mod">
          <ac:chgData name="Ben Francis" userId="2f078e17-4a64-45d8-ae9d-9ae8997ec03b" providerId="ADAL" clId="{3ADEB9A0-820F-460F-9DFB-65CE83A2E857}" dt="2021-05-07T08:02:40.143" v="1466" actId="1038"/>
          <ac:picMkLst>
            <pc:docMk/>
            <pc:sldMk cId="454890171" sldId="268"/>
            <ac:picMk id="10" creationId="{63F034F7-FD77-41EF-98AF-BA610CE2911C}"/>
          </ac:picMkLst>
        </pc:picChg>
        <pc:picChg chg="add mod">
          <ac:chgData name="Ben Francis" userId="2f078e17-4a64-45d8-ae9d-9ae8997ec03b" providerId="ADAL" clId="{3ADEB9A0-820F-460F-9DFB-65CE83A2E857}" dt="2021-05-07T08:02:40.143" v="1466" actId="1038"/>
          <ac:picMkLst>
            <pc:docMk/>
            <pc:sldMk cId="454890171" sldId="268"/>
            <ac:picMk id="11" creationId="{340027AE-553E-4C51-9EAA-0B4FAFDEF926}"/>
          </ac:picMkLst>
        </pc:picChg>
        <pc:picChg chg="add mod">
          <ac:chgData name="Ben Francis" userId="2f078e17-4a64-45d8-ae9d-9ae8997ec03b" providerId="ADAL" clId="{3ADEB9A0-820F-460F-9DFB-65CE83A2E857}" dt="2021-05-10T15:09:09.183" v="1484"/>
          <ac:picMkLst>
            <pc:docMk/>
            <pc:sldMk cId="454890171" sldId="268"/>
            <ac:picMk id="12" creationId="{06132F27-BAD3-4210-9EAF-8CDD9F244C12}"/>
          </ac:picMkLst>
        </pc:picChg>
      </pc:sldChg>
      <pc:sldChg chg="modSp del mod">
        <pc:chgData name="Ben Francis" userId="2f078e17-4a64-45d8-ae9d-9ae8997ec03b" providerId="ADAL" clId="{3ADEB9A0-820F-460F-9DFB-65CE83A2E857}" dt="2021-05-07T07:09:20.498" v="796" actId="47"/>
        <pc:sldMkLst>
          <pc:docMk/>
          <pc:sldMk cId="2582458851" sldId="271"/>
        </pc:sldMkLst>
        <pc:spChg chg="mod">
          <ac:chgData name="Ben Francis" userId="2f078e17-4a64-45d8-ae9d-9ae8997ec03b" providerId="ADAL" clId="{3ADEB9A0-820F-460F-9DFB-65CE83A2E857}" dt="2021-05-07T07:09:15.825" v="795" actId="21"/>
          <ac:spMkLst>
            <pc:docMk/>
            <pc:sldMk cId="2582458851" sldId="271"/>
            <ac:spMk id="9" creationId="{D94321FD-F6BD-6745-82ED-FB7D1E9B77B5}"/>
          </ac:spMkLst>
        </pc:spChg>
      </pc:sldChg>
      <pc:sldChg chg="modSp del mod">
        <pc:chgData name="Ben Francis" userId="2f078e17-4a64-45d8-ae9d-9ae8997ec03b" providerId="ADAL" clId="{3ADEB9A0-820F-460F-9DFB-65CE83A2E857}" dt="2021-05-07T07:11:55.908" v="835" actId="47"/>
        <pc:sldMkLst>
          <pc:docMk/>
          <pc:sldMk cId="4169412925" sldId="272"/>
        </pc:sldMkLst>
        <pc:spChg chg="mod">
          <ac:chgData name="Ben Francis" userId="2f078e17-4a64-45d8-ae9d-9ae8997ec03b" providerId="ADAL" clId="{3ADEB9A0-820F-460F-9DFB-65CE83A2E857}" dt="2021-05-07T06:45:37.016" v="491" actId="20577"/>
          <ac:spMkLst>
            <pc:docMk/>
            <pc:sldMk cId="4169412925" sldId="272"/>
            <ac:spMk id="9" creationId="{D94321FD-F6BD-6745-82ED-FB7D1E9B77B5}"/>
          </ac:spMkLst>
        </pc:spChg>
      </pc:sldChg>
      <pc:sldChg chg="modSp del mod">
        <pc:chgData name="Ben Francis" userId="2f078e17-4a64-45d8-ae9d-9ae8997ec03b" providerId="ADAL" clId="{3ADEB9A0-820F-460F-9DFB-65CE83A2E857}" dt="2021-05-07T07:20:25.087" v="1005" actId="47"/>
        <pc:sldMkLst>
          <pc:docMk/>
          <pc:sldMk cId="318461851" sldId="273"/>
        </pc:sldMkLst>
        <pc:spChg chg="mod">
          <ac:chgData name="Ben Francis" userId="2f078e17-4a64-45d8-ae9d-9ae8997ec03b" providerId="ADAL" clId="{3ADEB9A0-820F-460F-9DFB-65CE83A2E857}" dt="2021-05-07T07:20:22.557" v="1004" actId="21"/>
          <ac:spMkLst>
            <pc:docMk/>
            <pc:sldMk cId="318461851" sldId="273"/>
            <ac:spMk id="9" creationId="{D94321FD-F6BD-6745-82ED-FB7D1E9B77B5}"/>
          </ac:spMkLst>
        </pc:spChg>
      </pc:sldChg>
      <pc:sldChg chg="modSp add del mod">
        <pc:chgData name="Ben Francis" userId="2f078e17-4a64-45d8-ae9d-9ae8997ec03b" providerId="ADAL" clId="{3ADEB9A0-820F-460F-9DFB-65CE83A2E857}" dt="2021-05-07T06:49:55.406" v="591" actId="47"/>
        <pc:sldMkLst>
          <pc:docMk/>
          <pc:sldMk cId="1000379815" sldId="274"/>
        </pc:sldMkLst>
        <pc:spChg chg="mod">
          <ac:chgData name="Ben Francis" userId="2f078e17-4a64-45d8-ae9d-9ae8997ec03b" providerId="ADAL" clId="{3ADEB9A0-820F-460F-9DFB-65CE83A2E857}" dt="2021-05-07T06:49:52.768" v="590" actId="21"/>
          <ac:spMkLst>
            <pc:docMk/>
            <pc:sldMk cId="1000379815" sldId="274"/>
            <ac:spMk id="9" creationId="{D94321FD-F6BD-6745-82ED-FB7D1E9B77B5}"/>
          </ac:spMkLst>
        </pc:spChg>
      </pc:sldChg>
      <pc:sldChg chg="del">
        <pc:chgData name="Ben Francis" userId="2f078e17-4a64-45d8-ae9d-9ae8997ec03b" providerId="ADAL" clId="{3ADEB9A0-820F-460F-9DFB-65CE83A2E857}" dt="2021-05-07T06:31:14.251" v="188" actId="47"/>
        <pc:sldMkLst>
          <pc:docMk/>
          <pc:sldMk cId="2393287046" sldId="275"/>
        </pc:sldMkLst>
      </pc:sldChg>
      <pc:sldChg chg="del">
        <pc:chgData name="Ben Francis" userId="2f078e17-4a64-45d8-ae9d-9ae8997ec03b" providerId="ADAL" clId="{3ADEB9A0-820F-460F-9DFB-65CE83A2E857}" dt="2021-05-07T07:35:47.251" v="1364" actId="47"/>
        <pc:sldMkLst>
          <pc:docMk/>
          <pc:sldMk cId="1065747768" sldId="276"/>
        </pc:sldMkLst>
      </pc:sldChg>
      <pc:sldChg chg="ord modTransition">
        <pc:chgData name="Ben Francis" userId="2f078e17-4a64-45d8-ae9d-9ae8997ec03b" providerId="ADAL" clId="{3ADEB9A0-820F-460F-9DFB-65CE83A2E857}" dt="2021-05-07T07:56:55.753" v="1394"/>
        <pc:sldMkLst>
          <pc:docMk/>
          <pc:sldMk cId="2413145551" sldId="277"/>
        </pc:sldMkLst>
      </pc:sldChg>
      <pc:sldChg chg="del">
        <pc:chgData name="Ben Francis" userId="2f078e17-4a64-45d8-ae9d-9ae8997ec03b" providerId="ADAL" clId="{3ADEB9A0-820F-460F-9DFB-65CE83A2E857}" dt="2021-05-07T06:31:43.716" v="189" actId="47"/>
        <pc:sldMkLst>
          <pc:docMk/>
          <pc:sldMk cId="1725349240" sldId="278"/>
        </pc:sldMkLst>
      </pc:sldChg>
      <pc:sldChg chg="addSp delSp modSp mod modNotesTx">
        <pc:chgData name="Ben Francis" userId="2f078e17-4a64-45d8-ae9d-9ae8997ec03b" providerId="ADAL" clId="{3ADEB9A0-820F-460F-9DFB-65CE83A2E857}" dt="2021-05-14T13:43:34.567" v="2337" actId="20577"/>
        <pc:sldMkLst>
          <pc:docMk/>
          <pc:sldMk cId="362714663" sldId="279"/>
        </pc:sldMkLst>
        <pc:spChg chg="mod">
          <ac:chgData name="Ben Francis" userId="2f078e17-4a64-45d8-ae9d-9ae8997ec03b" providerId="ADAL" clId="{3ADEB9A0-820F-460F-9DFB-65CE83A2E857}" dt="2021-05-07T07:21:38.784" v="1047" actId="20577"/>
          <ac:spMkLst>
            <pc:docMk/>
            <pc:sldMk cId="362714663" sldId="279"/>
            <ac:spMk id="4" creationId="{00F6DEC6-2851-494E-A4D3-5CA128683ECF}"/>
          </ac:spMkLst>
        </pc:spChg>
        <pc:picChg chg="del">
          <ac:chgData name="Ben Francis" userId="2f078e17-4a64-45d8-ae9d-9ae8997ec03b" providerId="ADAL" clId="{3ADEB9A0-820F-460F-9DFB-65CE83A2E857}" dt="2021-05-10T15:09:12.205" v="1485" actId="478"/>
          <ac:picMkLst>
            <pc:docMk/>
            <pc:sldMk cId="362714663" sldId="279"/>
            <ac:picMk id="2" creationId="{30A0FD6A-183E-4D9B-914A-A9F5CDAFD83C}"/>
          </ac:picMkLst>
        </pc:picChg>
        <pc:picChg chg="add mod">
          <ac:chgData name="Ben Francis" userId="2f078e17-4a64-45d8-ae9d-9ae8997ec03b" providerId="ADAL" clId="{3ADEB9A0-820F-460F-9DFB-65CE83A2E857}" dt="2021-05-10T15:09:12.989" v="1486"/>
          <ac:picMkLst>
            <pc:docMk/>
            <pc:sldMk cId="362714663" sldId="279"/>
            <ac:picMk id="5" creationId="{3037700F-1372-49D2-AF64-E200B03BED75}"/>
          </ac:picMkLst>
        </pc:picChg>
      </pc:sldChg>
      <pc:sldChg chg="del">
        <pc:chgData name="Ben Francis" userId="2f078e17-4a64-45d8-ae9d-9ae8997ec03b" providerId="ADAL" clId="{3ADEB9A0-820F-460F-9DFB-65CE83A2E857}" dt="2021-05-07T06:32:32.275" v="190" actId="47"/>
        <pc:sldMkLst>
          <pc:docMk/>
          <pc:sldMk cId="247391468" sldId="280"/>
        </pc:sldMkLst>
      </pc:sldChg>
      <pc:sldChg chg="del">
        <pc:chgData name="Ben Francis" userId="2f078e17-4a64-45d8-ae9d-9ae8997ec03b" providerId="ADAL" clId="{3ADEB9A0-820F-460F-9DFB-65CE83A2E857}" dt="2021-05-07T06:32:51.068" v="192" actId="47"/>
        <pc:sldMkLst>
          <pc:docMk/>
          <pc:sldMk cId="3296179069" sldId="281"/>
        </pc:sldMkLst>
      </pc:sldChg>
      <pc:sldChg chg="del">
        <pc:chgData name="Ben Francis" userId="2f078e17-4a64-45d8-ae9d-9ae8997ec03b" providerId="ADAL" clId="{3ADEB9A0-820F-460F-9DFB-65CE83A2E857}" dt="2021-05-07T06:32:43.007" v="191" actId="47"/>
        <pc:sldMkLst>
          <pc:docMk/>
          <pc:sldMk cId="3521525740" sldId="282"/>
        </pc:sldMkLst>
      </pc:sldChg>
      <pc:sldChg chg="addSp delSp modSp mod ord modNotesTx">
        <pc:chgData name="Ben Francis" userId="2f078e17-4a64-45d8-ae9d-9ae8997ec03b" providerId="ADAL" clId="{3ADEB9A0-820F-460F-9DFB-65CE83A2E857}" dt="2021-05-14T13:39:46.144" v="2052" actId="20577"/>
        <pc:sldMkLst>
          <pc:docMk/>
          <pc:sldMk cId="2455440873" sldId="283"/>
        </pc:sldMkLst>
        <pc:spChg chg="mod">
          <ac:chgData name="Ben Francis" userId="2f078e17-4a64-45d8-ae9d-9ae8997ec03b" providerId="ADAL" clId="{3ADEB9A0-820F-460F-9DFB-65CE83A2E857}" dt="2021-05-07T06:15:45.095" v="108" actId="20577"/>
          <ac:spMkLst>
            <pc:docMk/>
            <pc:sldMk cId="2455440873" sldId="283"/>
            <ac:spMk id="4" creationId="{00F6DEC6-2851-494E-A4D3-5CA128683ECF}"/>
          </ac:spMkLst>
        </pc:spChg>
        <pc:spChg chg="del mod">
          <ac:chgData name="Ben Francis" userId="2f078e17-4a64-45d8-ae9d-9ae8997ec03b" providerId="ADAL" clId="{3ADEB9A0-820F-460F-9DFB-65CE83A2E857}" dt="2021-05-07T06:03:13.697" v="21" actId="478"/>
          <ac:spMkLst>
            <pc:docMk/>
            <pc:sldMk cId="2455440873" sldId="283"/>
            <ac:spMk id="9" creationId="{D94321FD-F6BD-6745-82ED-FB7D1E9B77B5}"/>
          </ac:spMkLst>
        </pc:spChg>
        <pc:picChg chg="mod">
          <ac:chgData name="Ben Francis" userId="2f078e17-4a64-45d8-ae9d-9ae8997ec03b" providerId="ADAL" clId="{3ADEB9A0-820F-460F-9DFB-65CE83A2E857}" dt="2021-05-10T15:08:55.065" v="1480" actId="14100"/>
          <ac:picMkLst>
            <pc:docMk/>
            <pc:sldMk cId="2455440873" sldId="283"/>
            <ac:picMk id="3" creationId="{CBBEE3ED-0D01-4AB3-B90C-B8356DBFB130}"/>
          </ac:picMkLst>
        </pc:picChg>
        <pc:picChg chg="add mod ord">
          <ac:chgData name="Ben Francis" userId="2f078e17-4a64-45d8-ae9d-9ae8997ec03b" providerId="ADAL" clId="{3ADEB9A0-820F-460F-9DFB-65CE83A2E857}" dt="2021-05-07T06:16:15.221" v="115" actId="1076"/>
          <ac:picMkLst>
            <pc:docMk/>
            <pc:sldMk cId="2455440873" sldId="283"/>
            <ac:picMk id="8" creationId="{E5384230-D3AB-44F7-8898-295A5DD82042}"/>
          </ac:picMkLst>
        </pc:picChg>
        <pc:picChg chg="add mod">
          <ac:chgData name="Ben Francis" userId="2f078e17-4a64-45d8-ae9d-9ae8997ec03b" providerId="ADAL" clId="{3ADEB9A0-820F-460F-9DFB-65CE83A2E857}" dt="2021-05-07T06:16:11.326" v="114" actId="1076"/>
          <ac:picMkLst>
            <pc:docMk/>
            <pc:sldMk cId="2455440873" sldId="283"/>
            <ac:picMk id="10" creationId="{5A51913D-7530-488E-95E9-9C9D1F4A236D}"/>
          </ac:picMkLst>
        </pc:picChg>
        <pc:picChg chg="add mod">
          <ac:chgData name="Ben Francis" userId="2f078e17-4a64-45d8-ae9d-9ae8997ec03b" providerId="ADAL" clId="{3ADEB9A0-820F-460F-9DFB-65CE83A2E857}" dt="2021-05-07T06:16:05.410" v="113" actId="1076"/>
          <ac:picMkLst>
            <pc:docMk/>
            <pc:sldMk cId="2455440873" sldId="283"/>
            <ac:picMk id="11" creationId="{2EF5A430-78A1-4DE3-93C8-2881B8B330E2}"/>
          </ac:picMkLst>
        </pc:picChg>
        <pc:picChg chg="add mod">
          <ac:chgData name="Ben Francis" userId="2f078e17-4a64-45d8-ae9d-9ae8997ec03b" providerId="ADAL" clId="{3ADEB9A0-820F-460F-9DFB-65CE83A2E857}" dt="2021-05-07T06:06:40.249" v="37" actId="208"/>
          <ac:picMkLst>
            <pc:docMk/>
            <pc:sldMk cId="2455440873" sldId="283"/>
            <ac:picMk id="1026" creationId="{167298FE-1614-429B-973D-796B93712AE6}"/>
          </ac:picMkLst>
        </pc:picChg>
        <pc:picChg chg="add mod">
          <ac:chgData name="Ben Francis" userId="2f078e17-4a64-45d8-ae9d-9ae8997ec03b" providerId="ADAL" clId="{3ADEB9A0-820F-460F-9DFB-65CE83A2E857}" dt="2021-05-07T06:06:40.249" v="37" actId="208"/>
          <ac:picMkLst>
            <pc:docMk/>
            <pc:sldMk cId="2455440873" sldId="283"/>
            <ac:picMk id="1028" creationId="{A6E2EEDB-90A3-4951-801E-53474DA69BF5}"/>
          </ac:picMkLst>
        </pc:picChg>
        <pc:picChg chg="add mod">
          <ac:chgData name="Ben Francis" userId="2f078e17-4a64-45d8-ae9d-9ae8997ec03b" providerId="ADAL" clId="{3ADEB9A0-820F-460F-9DFB-65CE83A2E857}" dt="2021-05-07T06:06:40.249" v="37" actId="208"/>
          <ac:picMkLst>
            <pc:docMk/>
            <pc:sldMk cId="2455440873" sldId="283"/>
            <ac:picMk id="1030" creationId="{05602436-1115-4E1B-958A-C220FA23F51F}"/>
          </ac:picMkLst>
        </pc:picChg>
      </pc:sldChg>
      <pc:sldChg chg="del">
        <pc:chgData name="Ben Francis" userId="2f078e17-4a64-45d8-ae9d-9ae8997ec03b" providerId="ADAL" clId="{3ADEB9A0-820F-460F-9DFB-65CE83A2E857}" dt="2021-05-07T06:35:03.898" v="194" actId="47"/>
        <pc:sldMkLst>
          <pc:docMk/>
          <pc:sldMk cId="678413628" sldId="284"/>
        </pc:sldMkLst>
      </pc:sldChg>
      <pc:sldChg chg="del">
        <pc:chgData name="Ben Francis" userId="2f078e17-4a64-45d8-ae9d-9ae8997ec03b" providerId="ADAL" clId="{3ADEB9A0-820F-460F-9DFB-65CE83A2E857}" dt="2021-05-07T06:35:02.677" v="193" actId="47"/>
        <pc:sldMkLst>
          <pc:docMk/>
          <pc:sldMk cId="2110136283" sldId="285"/>
        </pc:sldMkLst>
      </pc:sldChg>
      <pc:sldChg chg="addSp delSp modSp mod modNotesTx">
        <pc:chgData name="Ben Francis" userId="2f078e17-4a64-45d8-ae9d-9ae8997ec03b" providerId="ADAL" clId="{3ADEB9A0-820F-460F-9DFB-65CE83A2E857}" dt="2021-05-14T13:47:05.045" v="2730" actId="20577"/>
        <pc:sldMkLst>
          <pc:docMk/>
          <pc:sldMk cId="982228114" sldId="286"/>
        </pc:sldMkLst>
        <pc:spChg chg="mod">
          <ac:chgData name="Ben Francis" userId="2f078e17-4a64-45d8-ae9d-9ae8997ec03b" providerId="ADAL" clId="{3ADEB9A0-820F-460F-9DFB-65CE83A2E857}" dt="2021-05-07T07:21:11.285" v="1028" actId="20577"/>
          <ac:spMkLst>
            <pc:docMk/>
            <pc:sldMk cId="982228114" sldId="286"/>
            <ac:spMk id="4" creationId="{00F6DEC6-2851-494E-A4D3-5CA128683ECF}"/>
          </ac:spMkLst>
        </pc:spChg>
        <pc:picChg chg="del">
          <ac:chgData name="Ben Francis" userId="2f078e17-4a64-45d8-ae9d-9ae8997ec03b" providerId="ADAL" clId="{3ADEB9A0-820F-460F-9DFB-65CE83A2E857}" dt="2021-05-10T15:09:16.031" v="1487" actId="478"/>
          <ac:picMkLst>
            <pc:docMk/>
            <pc:sldMk cId="982228114" sldId="286"/>
            <ac:picMk id="2" creationId="{11E07DA6-E1D4-4741-B8D9-DE8952DA88D2}"/>
          </ac:picMkLst>
        </pc:picChg>
        <pc:picChg chg="add mod">
          <ac:chgData name="Ben Francis" userId="2f078e17-4a64-45d8-ae9d-9ae8997ec03b" providerId="ADAL" clId="{3ADEB9A0-820F-460F-9DFB-65CE83A2E857}" dt="2021-05-10T15:09:16.733" v="1488"/>
          <ac:picMkLst>
            <pc:docMk/>
            <pc:sldMk cId="982228114" sldId="286"/>
            <ac:picMk id="5" creationId="{4EB4A633-1D46-4605-B626-2A386458D643}"/>
          </ac:picMkLst>
        </pc:picChg>
      </pc:sldChg>
      <pc:sldChg chg="addSp delSp modSp del mod">
        <pc:chgData name="Ben Francis" userId="2f078e17-4a64-45d8-ae9d-9ae8997ec03b" providerId="ADAL" clId="{3ADEB9A0-820F-460F-9DFB-65CE83A2E857}" dt="2021-05-07T07:35:45.784" v="1363" actId="47"/>
        <pc:sldMkLst>
          <pc:docMk/>
          <pc:sldMk cId="433216796" sldId="288"/>
        </pc:sldMkLst>
        <pc:spChg chg="del">
          <ac:chgData name="Ben Francis" userId="2f078e17-4a64-45d8-ae9d-9ae8997ec03b" providerId="ADAL" clId="{3ADEB9A0-820F-460F-9DFB-65CE83A2E857}" dt="2021-05-07T07:23:00.951" v="1051" actId="21"/>
          <ac:spMkLst>
            <pc:docMk/>
            <pc:sldMk cId="433216796" sldId="288"/>
            <ac:spMk id="9" creationId="{AABAA8D2-C39D-4D8C-AC9B-88DC50AF27CF}"/>
          </ac:spMkLst>
        </pc:spChg>
        <pc:spChg chg="add mod">
          <ac:chgData name="Ben Francis" userId="2f078e17-4a64-45d8-ae9d-9ae8997ec03b" providerId="ADAL" clId="{3ADEB9A0-820F-460F-9DFB-65CE83A2E857}" dt="2021-05-07T07:25:13.362" v="1225"/>
          <ac:spMkLst>
            <pc:docMk/>
            <pc:sldMk cId="433216796" sldId="288"/>
            <ac:spMk id="10" creationId="{8B197C31-0275-4E11-8DF8-0590A9E37E10}"/>
          </ac:spMkLst>
        </pc:spChg>
        <pc:picChg chg="del">
          <ac:chgData name="Ben Francis" userId="2f078e17-4a64-45d8-ae9d-9ae8997ec03b" providerId="ADAL" clId="{3ADEB9A0-820F-460F-9DFB-65CE83A2E857}" dt="2021-05-07T07:23:00.951" v="1051" actId="21"/>
          <ac:picMkLst>
            <pc:docMk/>
            <pc:sldMk cId="433216796" sldId="288"/>
            <ac:picMk id="5" creationId="{C6FE8B09-C661-4B4F-97CF-BABB158AFB13}"/>
          </ac:picMkLst>
        </pc:picChg>
        <pc:picChg chg="add mod">
          <ac:chgData name="Ben Francis" userId="2f078e17-4a64-45d8-ae9d-9ae8997ec03b" providerId="ADAL" clId="{3ADEB9A0-820F-460F-9DFB-65CE83A2E857}" dt="2021-05-07T07:25:13.362" v="1225"/>
          <ac:picMkLst>
            <pc:docMk/>
            <pc:sldMk cId="433216796" sldId="288"/>
            <ac:picMk id="11" creationId="{BA51B3B9-6338-47CE-B89F-5F79674B6AB9}"/>
          </ac:picMkLst>
        </pc:picChg>
      </pc:sldChg>
      <pc:sldChg chg="del ord">
        <pc:chgData name="Ben Francis" userId="2f078e17-4a64-45d8-ae9d-9ae8997ec03b" providerId="ADAL" clId="{3ADEB9A0-820F-460F-9DFB-65CE83A2E857}" dt="2021-05-07T07:04:32.515" v="792" actId="47"/>
        <pc:sldMkLst>
          <pc:docMk/>
          <pc:sldMk cId="2800115498" sldId="289"/>
        </pc:sldMkLst>
      </pc:sldChg>
      <pc:sldChg chg="addSp delSp modSp mod modNotesTx">
        <pc:chgData name="Ben Francis" userId="2f078e17-4a64-45d8-ae9d-9ae8997ec03b" providerId="ADAL" clId="{3ADEB9A0-820F-460F-9DFB-65CE83A2E857}" dt="2021-05-14T13:39:32.568" v="2040" actId="20577"/>
        <pc:sldMkLst>
          <pc:docMk/>
          <pc:sldMk cId="1144872755" sldId="290"/>
        </pc:sldMkLst>
        <pc:spChg chg="add mod">
          <ac:chgData name="Ben Francis" userId="2f078e17-4a64-45d8-ae9d-9ae8997ec03b" providerId="ADAL" clId="{3ADEB9A0-820F-460F-9DFB-65CE83A2E857}" dt="2021-05-07T07:18:04.103" v="1002" actId="207"/>
          <ac:spMkLst>
            <pc:docMk/>
            <pc:sldMk cId="1144872755" sldId="290"/>
            <ac:spMk id="2" creationId="{B8E52801-AAD5-4D94-B538-F0E13E0FDF1B}"/>
          </ac:spMkLst>
        </pc:spChg>
        <pc:picChg chg="del">
          <ac:chgData name="Ben Francis" userId="2f078e17-4a64-45d8-ae9d-9ae8997ec03b" providerId="ADAL" clId="{3ADEB9A0-820F-460F-9DFB-65CE83A2E857}" dt="2021-05-10T15:09:04.003" v="1481" actId="478"/>
          <ac:picMkLst>
            <pc:docMk/>
            <pc:sldMk cId="1144872755" sldId="290"/>
            <ac:picMk id="3" creationId="{E77801CA-6D87-431A-8C0E-4F7163DAA243}"/>
          </ac:picMkLst>
        </pc:picChg>
        <pc:picChg chg="add mod">
          <ac:chgData name="Ben Francis" userId="2f078e17-4a64-45d8-ae9d-9ae8997ec03b" providerId="ADAL" clId="{3ADEB9A0-820F-460F-9DFB-65CE83A2E857}" dt="2021-05-10T15:09:04.788" v="1482"/>
          <ac:picMkLst>
            <pc:docMk/>
            <pc:sldMk cId="1144872755" sldId="290"/>
            <ac:picMk id="5" creationId="{A8F908B7-9B12-4B2B-9789-8F39ACDD258D}"/>
          </ac:picMkLst>
        </pc:picChg>
        <pc:picChg chg="add del mod">
          <ac:chgData name="Ben Francis" userId="2f078e17-4a64-45d8-ae9d-9ae8997ec03b" providerId="ADAL" clId="{3ADEB9A0-820F-460F-9DFB-65CE83A2E857}" dt="2021-05-07T07:16:45.948" v="993" actId="14100"/>
          <ac:picMkLst>
            <pc:docMk/>
            <pc:sldMk cId="1144872755" sldId="290"/>
            <ac:picMk id="13" creationId="{39493BB2-166C-4C0E-9590-729406D7DEEE}"/>
          </ac:picMkLst>
        </pc:picChg>
      </pc:sldChg>
      <pc:sldChg chg="del">
        <pc:chgData name="Ben Francis" userId="2f078e17-4a64-45d8-ae9d-9ae8997ec03b" providerId="ADAL" clId="{3ADEB9A0-820F-460F-9DFB-65CE83A2E857}" dt="2021-05-07T06:41:24.927" v="370" actId="47"/>
        <pc:sldMkLst>
          <pc:docMk/>
          <pc:sldMk cId="1491359819" sldId="291"/>
        </pc:sldMkLst>
      </pc:sldChg>
      <pc:sldChg chg="del">
        <pc:chgData name="Ben Francis" userId="2f078e17-4a64-45d8-ae9d-9ae8997ec03b" providerId="ADAL" clId="{3ADEB9A0-820F-460F-9DFB-65CE83A2E857}" dt="2021-05-07T07:35:44.260" v="1362" actId="47"/>
        <pc:sldMkLst>
          <pc:docMk/>
          <pc:sldMk cId="4189114915" sldId="293"/>
        </pc:sldMkLst>
      </pc:sldChg>
      <pc:sldChg chg="add del">
        <pc:chgData name="Ben Francis" userId="2f078e17-4a64-45d8-ae9d-9ae8997ec03b" providerId="ADAL" clId="{3ADEB9A0-820F-460F-9DFB-65CE83A2E857}" dt="2021-05-07T05:58:49.970" v="2" actId="47"/>
        <pc:sldMkLst>
          <pc:docMk/>
          <pc:sldMk cId="2723171144" sldId="297"/>
        </pc:sldMkLst>
      </pc:sldChg>
      <pc:sldChg chg="modSp del mod">
        <pc:chgData name="Ben Francis" userId="2f078e17-4a64-45d8-ae9d-9ae8997ec03b" providerId="ADAL" clId="{3ADEB9A0-820F-460F-9DFB-65CE83A2E857}" dt="2021-05-07T07:16:07.199" v="988" actId="47"/>
        <pc:sldMkLst>
          <pc:docMk/>
          <pc:sldMk cId="3531444407" sldId="298"/>
        </pc:sldMkLst>
        <pc:spChg chg="mod">
          <ac:chgData name="Ben Francis" userId="2f078e17-4a64-45d8-ae9d-9ae8997ec03b" providerId="ADAL" clId="{3ADEB9A0-820F-460F-9DFB-65CE83A2E857}" dt="2021-05-07T06:13:36.846" v="68" actId="21"/>
          <ac:spMkLst>
            <pc:docMk/>
            <pc:sldMk cId="3531444407" sldId="298"/>
            <ac:spMk id="9" creationId="{D94321FD-F6BD-6745-82ED-FB7D1E9B77B5}"/>
          </ac:spMkLst>
        </pc:spChg>
      </pc:sldChg>
      <pc:sldChg chg="modSp del mod">
        <pc:chgData name="Ben Francis" userId="2f078e17-4a64-45d8-ae9d-9ae8997ec03b" providerId="ADAL" clId="{3ADEB9A0-820F-460F-9DFB-65CE83A2E857}" dt="2021-05-07T07:16:08.467" v="989" actId="47"/>
        <pc:sldMkLst>
          <pc:docMk/>
          <pc:sldMk cId="2017178523" sldId="299"/>
        </pc:sldMkLst>
        <pc:spChg chg="mod">
          <ac:chgData name="Ben Francis" userId="2f078e17-4a64-45d8-ae9d-9ae8997ec03b" providerId="ADAL" clId="{3ADEB9A0-820F-460F-9DFB-65CE83A2E857}" dt="2021-05-07T06:13:14.489" v="67" actId="21"/>
          <ac:spMkLst>
            <pc:docMk/>
            <pc:sldMk cId="2017178523" sldId="299"/>
            <ac:spMk id="9" creationId="{D94321FD-F6BD-6745-82ED-FB7D1E9B77B5}"/>
          </ac:spMkLst>
        </pc:spChg>
      </pc:sldChg>
      <pc:sldChg chg="del">
        <pc:chgData name="Ben Francis" userId="2f078e17-4a64-45d8-ae9d-9ae8997ec03b" providerId="ADAL" clId="{3ADEB9A0-820F-460F-9DFB-65CE83A2E857}" dt="2021-05-07T06:43:02.557" v="393" actId="47"/>
        <pc:sldMkLst>
          <pc:docMk/>
          <pc:sldMk cId="1798297806" sldId="300"/>
        </pc:sldMkLst>
      </pc:sldChg>
      <pc:sldChg chg="addSp delSp modSp mod ord modNotesTx">
        <pc:chgData name="Ben Francis" userId="2f078e17-4a64-45d8-ae9d-9ae8997ec03b" providerId="ADAL" clId="{3ADEB9A0-820F-460F-9DFB-65CE83A2E857}" dt="2021-05-14T14:13:55.356" v="3717" actId="20577"/>
        <pc:sldMkLst>
          <pc:docMk/>
          <pc:sldMk cId="406250345" sldId="301"/>
        </pc:sldMkLst>
        <pc:spChg chg="add del mod">
          <ac:chgData name="Ben Francis" userId="2f078e17-4a64-45d8-ae9d-9ae8997ec03b" providerId="ADAL" clId="{3ADEB9A0-820F-460F-9DFB-65CE83A2E857}" dt="2021-05-07T07:14:46.912" v="948" actId="478"/>
          <ac:spMkLst>
            <pc:docMk/>
            <pc:sldMk cId="406250345" sldId="301"/>
            <ac:spMk id="3" creationId="{7212B4F9-DDFB-4AD4-A1FA-5C2710288EAC}"/>
          </ac:spMkLst>
        </pc:spChg>
        <pc:spChg chg="add del mod">
          <ac:chgData name="Ben Francis" userId="2f078e17-4a64-45d8-ae9d-9ae8997ec03b" providerId="ADAL" clId="{3ADEB9A0-820F-460F-9DFB-65CE83A2E857}" dt="2021-05-07T07:14:54.691" v="949" actId="478"/>
          <ac:spMkLst>
            <pc:docMk/>
            <pc:sldMk cId="406250345" sldId="301"/>
            <ac:spMk id="4" creationId="{F80386B4-BE35-4297-B174-06C7E41F9B09}"/>
          </ac:spMkLst>
        </pc:spChg>
        <pc:spChg chg="add mod">
          <ac:chgData name="Ben Francis" userId="2f078e17-4a64-45d8-ae9d-9ae8997ec03b" providerId="ADAL" clId="{3ADEB9A0-820F-460F-9DFB-65CE83A2E857}" dt="2021-05-07T07:54:24.603" v="1369" actId="20577"/>
          <ac:spMkLst>
            <pc:docMk/>
            <pc:sldMk cId="406250345" sldId="301"/>
            <ac:spMk id="6" creationId="{68511AC1-9DCA-4849-8978-C43E3DB569BD}"/>
          </ac:spMkLst>
        </pc:spChg>
        <pc:picChg chg="del">
          <ac:chgData name="Ben Francis" userId="2f078e17-4a64-45d8-ae9d-9ae8997ec03b" providerId="ADAL" clId="{3ADEB9A0-820F-460F-9DFB-65CE83A2E857}" dt="2021-05-10T15:09:20.058" v="1489" actId="478"/>
          <ac:picMkLst>
            <pc:docMk/>
            <pc:sldMk cId="406250345" sldId="301"/>
            <ac:picMk id="2" creationId="{B12C13F5-16D6-4020-BF62-6330208E3C58}"/>
          </ac:picMkLst>
        </pc:picChg>
        <pc:picChg chg="mod">
          <ac:chgData name="Ben Francis" userId="2f078e17-4a64-45d8-ae9d-9ae8997ec03b" providerId="ADAL" clId="{3ADEB9A0-820F-460F-9DFB-65CE83A2E857}" dt="2021-05-07T06:42:29.945" v="392" actId="1036"/>
          <ac:picMkLst>
            <pc:docMk/>
            <pc:sldMk cId="406250345" sldId="301"/>
            <ac:picMk id="5" creationId="{8E5BB25E-3198-4740-B11C-288066F11ADE}"/>
          </ac:picMkLst>
        </pc:picChg>
        <pc:picChg chg="add mod">
          <ac:chgData name="Ben Francis" userId="2f078e17-4a64-45d8-ae9d-9ae8997ec03b" providerId="ADAL" clId="{3ADEB9A0-820F-460F-9DFB-65CE83A2E857}" dt="2021-05-10T15:09:20.745" v="1490"/>
          <ac:picMkLst>
            <pc:docMk/>
            <pc:sldMk cId="406250345" sldId="301"/>
            <ac:picMk id="7" creationId="{8056B08A-1A7A-4FDD-AD2E-330900109747}"/>
          </ac:picMkLst>
        </pc:picChg>
      </pc:sldChg>
      <pc:sldChg chg="addSp delSp modSp add del mod modClrScheme chgLayout">
        <pc:chgData name="Ben Francis" userId="2f078e17-4a64-45d8-ae9d-9ae8997ec03b" providerId="ADAL" clId="{3ADEB9A0-820F-460F-9DFB-65CE83A2E857}" dt="2021-05-14T14:03:27.932" v="3162" actId="47"/>
        <pc:sldMkLst>
          <pc:docMk/>
          <pc:sldMk cId="949769240" sldId="302"/>
        </pc:sldMkLst>
        <pc:spChg chg="add del mod">
          <ac:chgData name="Ben Francis" userId="2f078e17-4a64-45d8-ae9d-9ae8997ec03b" providerId="ADAL" clId="{3ADEB9A0-820F-460F-9DFB-65CE83A2E857}" dt="2021-05-07T06:50:59.783" v="615" actId="26606"/>
          <ac:spMkLst>
            <pc:docMk/>
            <pc:sldMk cId="949769240" sldId="302"/>
            <ac:spMk id="3" creationId="{53BBD39D-AE2D-4A0C-B463-80B739B71D22}"/>
          </ac:spMkLst>
        </pc:spChg>
        <pc:spChg chg="del mod">
          <ac:chgData name="Ben Francis" userId="2f078e17-4a64-45d8-ae9d-9ae8997ec03b" providerId="ADAL" clId="{3ADEB9A0-820F-460F-9DFB-65CE83A2E857}" dt="2021-05-07T06:40:54.759" v="367" actId="478"/>
          <ac:spMkLst>
            <pc:docMk/>
            <pc:sldMk cId="949769240" sldId="302"/>
            <ac:spMk id="4" creationId="{00F6DEC6-2851-494E-A4D3-5CA128683ECF}"/>
          </ac:spMkLst>
        </pc:spChg>
        <pc:spChg chg="add del mod">
          <ac:chgData name="Ben Francis" userId="2f078e17-4a64-45d8-ae9d-9ae8997ec03b" providerId="ADAL" clId="{3ADEB9A0-820F-460F-9DFB-65CE83A2E857}" dt="2021-05-07T06:37:12.318" v="203" actId="478"/>
          <ac:spMkLst>
            <pc:docMk/>
            <pc:sldMk cId="949769240" sldId="302"/>
            <ac:spMk id="5" creationId="{A88AB841-24C1-47B4-AF41-4F4D4A403BE1}"/>
          </ac:spMkLst>
        </pc:spChg>
        <pc:spChg chg="add del mod">
          <ac:chgData name="Ben Francis" userId="2f078e17-4a64-45d8-ae9d-9ae8997ec03b" providerId="ADAL" clId="{3ADEB9A0-820F-460F-9DFB-65CE83A2E857}" dt="2021-05-07T06:40:51.587" v="364" actId="478"/>
          <ac:spMkLst>
            <pc:docMk/>
            <pc:sldMk cId="949769240" sldId="302"/>
            <ac:spMk id="7" creationId="{10705D7D-6BD1-4E1E-B0C0-884592F7807D}"/>
          </ac:spMkLst>
        </pc:spChg>
        <pc:spChg chg="del">
          <ac:chgData name="Ben Francis" userId="2f078e17-4a64-45d8-ae9d-9ae8997ec03b" providerId="ADAL" clId="{3ADEB9A0-820F-460F-9DFB-65CE83A2E857}" dt="2021-05-07T06:37:01.242" v="200" actId="478"/>
          <ac:spMkLst>
            <pc:docMk/>
            <pc:sldMk cId="949769240" sldId="302"/>
            <ac:spMk id="8" creationId="{A823B42B-BC08-4225-8640-75F37E2C5C8E}"/>
          </ac:spMkLst>
        </pc:spChg>
        <pc:spChg chg="del">
          <ac:chgData name="Ben Francis" userId="2f078e17-4a64-45d8-ae9d-9ae8997ec03b" providerId="ADAL" clId="{3ADEB9A0-820F-460F-9DFB-65CE83A2E857}" dt="2021-05-07T06:36:58.478" v="199" actId="478"/>
          <ac:spMkLst>
            <pc:docMk/>
            <pc:sldMk cId="949769240" sldId="302"/>
            <ac:spMk id="9" creationId="{AABAA8D2-C39D-4D8C-AC9B-88DC50AF27CF}"/>
          </ac:spMkLst>
        </pc:spChg>
        <pc:spChg chg="add del mod">
          <ac:chgData name="Ben Francis" userId="2f078e17-4a64-45d8-ae9d-9ae8997ec03b" providerId="ADAL" clId="{3ADEB9A0-820F-460F-9DFB-65CE83A2E857}" dt="2021-05-07T06:50:59.783" v="615" actId="26606"/>
          <ac:spMkLst>
            <pc:docMk/>
            <pc:sldMk cId="949769240" sldId="302"/>
            <ac:spMk id="10" creationId="{4EFA56BD-C96D-4A6D-A989-387F2BC7B29A}"/>
          </ac:spMkLst>
        </pc:spChg>
        <pc:spChg chg="add del mod">
          <ac:chgData name="Ben Francis" userId="2f078e17-4a64-45d8-ae9d-9ae8997ec03b" providerId="ADAL" clId="{3ADEB9A0-820F-460F-9DFB-65CE83A2E857}" dt="2021-05-07T06:50:59.783" v="615" actId="26606"/>
          <ac:spMkLst>
            <pc:docMk/>
            <pc:sldMk cId="949769240" sldId="302"/>
            <ac:spMk id="13" creationId="{8465E067-D8C7-416B-BFD1-31AC57733997}"/>
          </ac:spMkLst>
        </pc:spChg>
        <pc:spChg chg="add del mod">
          <ac:chgData name="Ben Francis" userId="2f078e17-4a64-45d8-ae9d-9ae8997ec03b" providerId="ADAL" clId="{3ADEB9A0-820F-460F-9DFB-65CE83A2E857}" dt="2021-05-07T06:41:12.483" v="369" actId="478"/>
          <ac:spMkLst>
            <pc:docMk/>
            <pc:sldMk cId="949769240" sldId="302"/>
            <ac:spMk id="15" creationId="{1CD06334-D06C-4758-9C7C-76A0A150DB2C}"/>
          </ac:spMkLst>
        </pc:spChg>
        <pc:spChg chg="add del mod">
          <ac:chgData name="Ben Francis" userId="2f078e17-4a64-45d8-ae9d-9ae8997ec03b" providerId="ADAL" clId="{3ADEB9A0-820F-460F-9DFB-65CE83A2E857}" dt="2021-05-07T06:50:56.780" v="612" actId="26606"/>
          <ac:spMkLst>
            <pc:docMk/>
            <pc:sldMk cId="949769240" sldId="302"/>
            <ac:spMk id="19" creationId="{72A36F7C-EDC3-406D-AD0C-06B0E27DA1D0}"/>
          </ac:spMkLst>
        </pc:spChg>
        <pc:spChg chg="add del mod">
          <ac:chgData name="Ben Francis" userId="2f078e17-4a64-45d8-ae9d-9ae8997ec03b" providerId="ADAL" clId="{3ADEB9A0-820F-460F-9DFB-65CE83A2E857}" dt="2021-05-07T06:50:59.752" v="614" actId="26606"/>
          <ac:spMkLst>
            <pc:docMk/>
            <pc:sldMk cId="949769240" sldId="302"/>
            <ac:spMk id="21" creationId="{CCEEC99A-E3F9-45F5-ADFC-54EA3631857F}"/>
          </ac:spMkLst>
        </pc:spChg>
        <pc:graphicFrameChg chg="add del mod">
          <ac:chgData name="Ben Francis" userId="2f078e17-4a64-45d8-ae9d-9ae8997ec03b" providerId="ADAL" clId="{3ADEB9A0-820F-460F-9DFB-65CE83A2E857}" dt="2021-05-07T06:50:56.780" v="612" actId="26606"/>
          <ac:graphicFrameMkLst>
            <pc:docMk/>
            <pc:sldMk cId="949769240" sldId="302"/>
            <ac:graphicFrameMk id="16" creationId="{6E11F121-F535-4BA3-9B49-B3ACB2C06BAC}"/>
          </ac:graphicFrameMkLst>
        </pc:graphicFrameChg>
        <pc:graphicFrameChg chg="add del mod">
          <ac:chgData name="Ben Francis" userId="2f078e17-4a64-45d8-ae9d-9ae8997ec03b" providerId="ADAL" clId="{3ADEB9A0-820F-460F-9DFB-65CE83A2E857}" dt="2021-05-07T06:50:59.752" v="614" actId="26606"/>
          <ac:graphicFrameMkLst>
            <pc:docMk/>
            <pc:sldMk cId="949769240" sldId="302"/>
            <ac:graphicFrameMk id="22" creationId="{5535216E-F608-4FAE-8296-9CB4F9BE438C}"/>
          </ac:graphicFrameMkLst>
        </pc:graphicFrameChg>
        <pc:graphicFrameChg chg="add mod">
          <ac:chgData name="Ben Francis" userId="2f078e17-4a64-45d8-ae9d-9ae8997ec03b" providerId="ADAL" clId="{3ADEB9A0-820F-460F-9DFB-65CE83A2E857}" dt="2021-05-07T08:07:13.770" v="1479" actId="113"/>
          <ac:graphicFrameMkLst>
            <pc:docMk/>
            <pc:sldMk cId="949769240" sldId="302"/>
            <ac:graphicFrameMk id="24" creationId="{5744C5FB-E4E9-4A8B-A605-649DB287FA62}"/>
          </ac:graphicFrameMkLst>
        </pc:graphicFrameChg>
        <pc:picChg chg="add mod ord">
          <ac:chgData name="Ben Francis" userId="2f078e17-4a64-45d8-ae9d-9ae8997ec03b" providerId="ADAL" clId="{3ADEB9A0-820F-460F-9DFB-65CE83A2E857}" dt="2021-05-10T15:09:52.270" v="1495" actId="167"/>
          <ac:picMkLst>
            <pc:docMk/>
            <pc:sldMk cId="949769240" sldId="302"/>
            <ac:picMk id="9" creationId="{0E4FCDCC-2CA6-41DA-9BF6-EFD4D5409B72}"/>
          </ac:picMkLst>
        </pc:picChg>
        <pc:picChg chg="del">
          <ac:chgData name="Ben Francis" userId="2f078e17-4a64-45d8-ae9d-9ae8997ec03b" providerId="ADAL" clId="{3ADEB9A0-820F-460F-9DFB-65CE83A2E857}" dt="2021-05-10T15:09:39.557" v="1493" actId="478"/>
          <ac:picMkLst>
            <pc:docMk/>
            <pc:sldMk cId="949769240" sldId="302"/>
            <ac:picMk id="11" creationId="{A7E9C97C-F2A8-4AA3-895E-8AAEE8A3D972}"/>
          </ac:picMkLst>
        </pc:picChg>
        <pc:picChg chg="del">
          <ac:chgData name="Ben Francis" userId="2f078e17-4a64-45d8-ae9d-9ae8997ec03b" providerId="ADAL" clId="{3ADEB9A0-820F-460F-9DFB-65CE83A2E857}" dt="2021-05-07T06:36:52.149" v="197" actId="478"/>
          <ac:picMkLst>
            <pc:docMk/>
            <pc:sldMk cId="949769240" sldId="302"/>
            <ac:picMk id="11" creationId="{D9CCF161-338D-4F38-8039-168E0ADF795D}"/>
          </ac:picMkLst>
        </pc:picChg>
        <pc:picChg chg="del">
          <ac:chgData name="Ben Francis" userId="2f078e17-4a64-45d8-ae9d-9ae8997ec03b" providerId="ADAL" clId="{3ADEB9A0-820F-460F-9DFB-65CE83A2E857}" dt="2021-05-07T06:36:53.654" v="198" actId="478"/>
          <ac:picMkLst>
            <pc:docMk/>
            <pc:sldMk cId="949769240" sldId="302"/>
            <ac:picMk id="12" creationId="{7E72CEDE-1F33-4567-89C7-F1859B767B5B}"/>
          </ac:picMkLst>
        </pc:picChg>
        <pc:picChg chg="add mod modCrop">
          <ac:chgData name="Ben Francis" userId="2f078e17-4a64-45d8-ae9d-9ae8997ec03b" providerId="ADAL" clId="{3ADEB9A0-820F-460F-9DFB-65CE83A2E857}" dt="2021-05-07T07:35:06.020" v="1360" actId="1076"/>
          <ac:picMkLst>
            <pc:docMk/>
            <pc:sldMk cId="949769240" sldId="302"/>
            <ac:picMk id="23" creationId="{BF4E28E9-9848-4D4F-B350-F59A6E93485C}"/>
          </ac:picMkLst>
        </pc:picChg>
        <pc:picChg chg="add mod modCrop">
          <ac:chgData name="Ben Francis" userId="2f078e17-4a64-45d8-ae9d-9ae8997ec03b" providerId="ADAL" clId="{3ADEB9A0-820F-460F-9DFB-65CE83A2E857}" dt="2021-05-07T07:34:58.972" v="1359" actId="1076"/>
          <ac:picMkLst>
            <pc:docMk/>
            <pc:sldMk cId="949769240" sldId="302"/>
            <ac:picMk id="25" creationId="{EF7E21A8-86DF-4046-AD0C-283CC3FB1F85}"/>
          </ac:picMkLst>
        </pc:picChg>
        <pc:picChg chg="add mod modCrop">
          <ac:chgData name="Ben Francis" userId="2f078e17-4a64-45d8-ae9d-9ae8997ec03b" providerId="ADAL" clId="{3ADEB9A0-820F-460F-9DFB-65CE83A2E857}" dt="2021-05-07T07:33:45.329" v="1348" actId="14826"/>
          <ac:picMkLst>
            <pc:docMk/>
            <pc:sldMk cId="949769240" sldId="302"/>
            <ac:picMk id="26" creationId="{DA449BDD-EC52-471D-B86C-A0B7AEC63A84}"/>
          </ac:picMkLst>
        </pc:picChg>
      </pc:sldChg>
      <pc:sldChg chg="addSp delSp modSp add mod addAnim delAnim modAnim modNotesTx">
        <pc:chgData name="Ben Francis" userId="2f078e17-4a64-45d8-ae9d-9ae8997ec03b" providerId="ADAL" clId="{3ADEB9A0-820F-460F-9DFB-65CE83A2E857}" dt="2021-05-14T16:13:21.357" v="3787" actId="20577"/>
        <pc:sldMkLst>
          <pc:docMk/>
          <pc:sldMk cId="1769400920" sldId="303"/>
        </pc:sldMkLst>
        <pc:spChg chg="mod">
          <ac:chgData name="Ben Francis" userId="2f078e17-4a64-45d8-ae9d-9ae8997ec03b" providerId="ADAL" clId="{3ADEB9A0-820F-460F-9DFB-65CE83A2E857}" dt="2021-05-14T16:13:21.357" v="3787" actId="20577"/>
          <ac:spMkLst>
            <pc:docMk/>
            <pc:sldMk cId="1769400920" sldId="303"/>
            <ac:spMk id="3" creationId="{53BBD39D-AE2D-4A0C-B463-80B739B71D22}"/>
          </ac:spMkLst>
        </pc:spChg>
        <pc:spChg chg="mod">
          <ac:chgData name="Ben Francis" userId="2f078e17-4a64-45d8-ae9d-9ae8997ec03b" providerId="ADAL" clId="{3ADEB9A0-820F-460F-9DFB-65CE83A2E857}" dt="2021-05-07T06:44:37.729" v="480" actId="20577"/>
          <ac:spMkLst>
            <pc:docMk/>
            <pc:sldMk cId="1769400920" sldId="303"/>
            <ac:spMk id="13" creationId="{8465E067-D8C7-416B-BFD1-31AC57733997}"/>
          </ac:spMkLst>
        </pc:spChg>
        <pc:picChg chg="add mod">
          <ac:chgData name="Ben Francis" userId="2f078e17-4a64-45d8-ae9d-9ae8997ec03b" providerId="ADAL" clId="{3ADEB9A0-820F-460F-9DFB-65CE83A2E857}" dt="2021-05-10T15:09:57.829" v="1496"/>
          <ac:picMkLst>
            <pc:docMk/>
            <pc:sldMk cId="1769400920" sldId="303"/>
            <ac:picMk id="5" creationId="{778F77FC-5AD4-4680-9BF4-BCC9F2A792A8}"/>
          </ac:picMkLst>
        </pc:picChg>
        <pc:picChg chg="add del mod">
          <ac:chgData name="Ben Francis" userId="2f078e17-4a64-45d8-ae9d-9ae8997ec03b" providerId="ADAL" clId="{3ADEB9A0-820F-460F-9DFB-65CE83A2E857}" dt="2021-05-07T07:56:29.871" v="1391"/>
          <ac:picMkLst>
            <pc:docMk/>
            <pc:sldMk cId="1769400920" sldId="303"/>
            <ac:picMk id="5" creationId="{E26C1720-50AD-4C9C-ABA2-19DE5D942BE9}"/>
          </ac:picMkLst>
        </pc:picChg>
      </pc:sldChg>
      <pc:sldChg chg="addSp delSp modSp add mod">
        <pc:chgData name="Ben Francis" userId="2f078e17-4a64-45d8-ae9d-9ae8997ec03b" providerId="ADAL" clId="{3ADEB9A0-820F-460F-9DFB-65CE83A2E857}" dt="2021-05-14T14:16:11.139" v="3741" actId="1036"/>
        <pc:sldMkLst>
          <pc:docMk/>
          <pc:sldMk cId="2055339931" sldId="304"/>
        </pc:sldMkLst>
        <pc:spChg chg="mod">
          <ac:chgData name="Ben Francis" userId="2f078e17-4a64-45d8-ae9d-9ae8997ec03b" providerId="ADAL" clId="{3ADEB9A0-820F-460F-9DFB-65CE83A2E857}" dt="2021-05-07T06:48:33.227" v="532" actId="20577"/>
          <ac:spMkLst>
            <pc:docMk/>
            <pc:sldMk cId="2055339931" sldId="304"/>
            <ac:spMk id="2" creationId="{2E3791FD-2047-8E4F-87F8-066860DD2970}"/>
          </ac:spMkLst>
        </pc:spChg>
        <pc:spChg chg="mod">
          <ac:chgData name="Ben Francis" userId="2f078e17-4a64-45d8-ae9d-9ae8997ec03b" providerId="ADAL" clId="{3ADEB9A0-820F-460F-9DFB-65CE83A2E857}" dt="2021-05-07T07:05:15.244" v="794" actId="207"/>
          <ac:spMkLst>
            <pc:docMk/>
            <pc:sldMk cId="2055339931" sldId="304"/>
            <ac:spMk id="4" creationId="{00F6DEC6-2851-494E-A4D3-5CA128683ECF}"/>
          </ac:spMkLst>
        </pc:spChg>
        <pc:picChg chg="del mod">
          <ac:chgData name="Ben Francis" userId="2f078e17-4a64-45d8-ae9d-9ae8997ec03b" providerId="ADAL" clId="{3ADEB9A0-820F-460F-9DFB-65CE83A2E857}" dt="2021-05-14T14:16:00.179" v="3718" actId="478"/>
          <ac:picMkLst>
            <pc:docMk/>
            <pc:sldMk cId="2055339931" sldId="304"/>
            <ac:picMk id="8" creationId="{E5384230-D3AB-44F7-8898-295A5DD82042}"/>
          </ac:picMkLst>
        </pc:picChg>
        <pc:picChg chg="del mod">
          <ac:chgData name="Ben Francis" userId="2f078e17-4a64-45d8-ae9d-9ae8997ec03b" providerId="ADAL" clId="{3ADEB9A0-820F-460F-9DFB-65CE83A2E857}" dt="2021-05-14T14:16:00.179" v="3718" actId="478"/>
          <ac:picMkLst>
            <pc:docMk/>
            <pc:sldMk cId="2055339931" sldId="304"/>
            <ac:picMk id="10" creationId="{5A51913D-7530-488E-95E9-9C9D1F4A236D}"/>
          </ac:picMkLst>
        </pc:picChg>
        <pc:picChg chg="del mod">
          <ac:chgData name="Ben Francis" userId="2f078e17-4a64-45d8-ae9d-9ae8997ec03b" providerId="ADAL" clId="{3ADEB9A0-820F-460F-9DFB-65CE83A2E857}" dt="2021-05-14T14:16:00.179" v="3718" actId="478"/>
          <ac:picMkLst>
            <pc:docMk/>
            <pc:sldMk cId="2055339931" sldId="304"/>
            <ac:picMk id="11" creationId="{2EF5A430-78A1-4DE3-93C8-2881B8B330E2}"/>
          </ac:picMkLst>
        </pc:picChg>
        <pc:picChg chg="add mod">
          <ac:chgData name="Ben Francis" userId="2f078e17-4a64-45d8-ae9d-9ae8997ec03b" providerId="ADAL" clId="{3ADEB9A0-820F-460F-9DFB-65CE83A2E857}" dt="2021-05-10T15:11:16.957" v="1548"/>
          <ac:picMkLst>
            <pc:docMk/>
            <pc:sldMk cId="2055339931" sldId="304"/>
            <ac:picMk id="12" creationId="{8635CBA0-4625-4CD6-AF99-06AC1C22B02F}"/>
          </ac:picMkLst>
        </pc:picChg>
        <pc:picChg chg="add mod">
          <ac:chgData name="Ben Francis" userId="2f078e17-4a64-45d8-ae9d-9ae8997ec03b" providerId="ADAL" clId="{3ADEB9A0-820F-460F-9DFB-65CE83A2E857}" dt="2021-05-14T14:16:11.139" v="3741" actId="1036"/>
          <ac:picMkLst>
            <pc:docMk/>
            <pc:sldMk cId="2055339931" sldId="304"/>
            <ac:picMk id="13" creationId="{6CBA6435-D777-488E-9775-F36A0BBFC9AE}"/>
          </ac:picMkLst>
        </pc:picChg>
        <pc:picChg chg="add mod">
          <ac:chgData name="Ben Francis" userId="2f078e17-4a64-45d8-ae9d-9ae8997ec03b" providerId="ADAL" clId="{3ADEB9A0-820F-460F-9DFB-65CE83A2E857}" dt="2021-05-14T14:16:11.139" v="3741" actId="1036"/>
          <ac:picMkLst>
            <pc:docMk/>
            <pc:sldMk cId="2055339931" sldId="304"/>
            <ac:picMk id="14" creationId="{0F8B8AB4-AE17-4042-9FF5-C304E7E69263}"/>
          </ac:picMkLst>
        </pc:picChg>
        <pc:picChg chg="add mod">
          <ac:chgData name="Ben Francis" userId="2f078e17-4a64-45d8-ae9d-9ae8997ec03b" providerId="ADAL" clId="{3ADEB9A0-820F-460F-9DFB-65CE83A2E857}" dt="2021-05-14T14:16:11.139" v="3741" actId="1036"/>
          <ac:picMkLst>
            <pc:docMk/>
            <pc:sldMk cId="2055339931" sldId="304"/>
            <ac:picMk id="15" creationId="{AE54712F-9766-41EA-8333-091D94E08BBC}"/>
          </ac:picMkLst>
        </pc:picChg>
      </pc:sldChg>
      <pc:sldChg chg="addSp delSp modSp add del mod modNotesTx">
        <pc:chgData name="Ben Francis" userId="2f078e17-4a64-45d8-ae9d-9ae8997ec03b" providerId="ADAL" clId="{3ADEB9A0-820F-460F-9DFB-65CE83A2E857}" dt="2021-05-14T13:54:42.262" v="3004" actId="47"/>
        <pc:sldMkLst>
          <pc:docMk/>
          <pc:sldMk cId="5576001" sldId="305"/>
        </pc:sldMkLst>
        <pc:picChg chg="del">
          <ac:chgData name="Ben Francis" userId="2f078e17-4a64-45d8-ae9d-9ae8997ec03b" providerId="ADAL" clId="{3ADEB9A0-820F-460F-9DFB-65CE83A2E857}" dt="2021-05-10T15:09:27.354" v="1491" actId="478"/>
          <ac:picMkLst>
            <pc:docMk/>
            <pc:sldMk cId="5576001" sldId="305"/>
            <ac:picMk id="3" creationId="{A7253454-A86E-419C-ADF4-3678DA2D514D}"/>
          </ac:picMkLst>
        </pc:picChg>
        <pc:picChg chg="add mod">
          <ac:chgData name="Ben Francis" userId="2f078e17-4a64-45d8-ae9d-9ae8997ec03b" providerId="ADAL" clId="{3ADEB9A0-820F-460F-9DFB-65CE83A2E857}" dt="2021-05-10T15:09:28.294" v="1492"/>
          <ac:picMkLst>
            <pc:docMk/>
            <pc:sldMk cId="5576001" sldId="305"/>
            <ac:picMk id="5" creationId="{FE377776-DDBB-4481-AA6F-418CB586EF63}"/>
          </ac:picMkLst>
        </pc:picChg>
      </pc:sldChg>
      <pc:sldChg chg="addSp delSp modSp add del mod ord">
        <pc:chgData name="Ben Francis" userId="2f078e17-4a64-45d8-ae9d-9ae8997ec03b" providerId="ADAL" clId="{3ADEB9A0-820F-460F-9DFB-65CE83A2E857}" dt="2021-05-07T07:35:26.856" v="1361" actId="47"/>
        <pc:sldMkLst>
          <pc:docMk/>
          <pc:sldMk cId="2865086207" sldId="305"/>
        </pc:sldMkLst>
        <pc:spChg chg="mod">
          <ac:chgData name="Ben Francis" userId="2f078e17-4a64-45d8-ae9d-9ae8997ec03b" providerId="ADAL" clId="{3ADEB9A0-820F-460F-9DFB-65CE83A2E857}" dt="2021-05-07T07:27:04.734" v="1278" actId="20577"/>
          <ac:spMkLst>
            <pc:docMk/>
            <pc:sldMk cId="2865086207" sldId="305"/>
            <ac:spMk id="4" creationId="{00F6DEC6-2851-494E-A4D3-5CA128683ECF}"/>
          </ac:spMkLst>
        </pc:spChg>
        <pc:spChg chg="add del mod">
          <ac:chgData name="Ben Francis" userId="2f078e17-4a64-45d8-ae9d-9ae8997ec03b" providerId="ADAL" clId="{3ADEB9A0-820F-460F-9DFB-65CE83A2E857}" dt="2021-05-07T07:24:17.204" v="1220" actId="478"/>
          <ac:spMkLst>
            <pc:docMk/>
            <pc:sldMk cId="2865086207" sldId="305"/>
            <ac:spMk id="7" creationId="{C8520EB6-72A5-4E8F-A0EB-DA7FC1570450}"/>
          </ac:spMkLst>
        </pc:spChg>
        <pc:spChg chg="mod">
          <ac:chgData name="Ben Francis" userId="2f078e17-4a64-45d8-ae9d-9ae8997ec03b" providerId="ADAL" clId="{3ADEB9A0-820F-460F-9DFB-65CE83A2E857}" dt="2021-05-07T07:24:22.057" v="1221" actId="1076"/>
          <ac:spMkLst>
            <pc:docMk/>
            <pc:sldMk cId="2865086207" sldId="305"/>
            <ac:spMk id="8" creationId="{A823B42B-BC08-4225-8640-75F37E2C5C8E}"/>
          </ac:spMkLst>
        </pc:spChg>
        <pc:spChg chg="mod">
          <ac:chgData name="Ben Francis" userId="2f078e17-4a64-45d8-ae9d-9ae8997ec03b" providerId="ADAL" clId="{3ADEB9A0-820F-460F-9DFB-65CE83A2E857}" dt="2021-05-07T07:23:11.940" v="1083" actId="1035"/>
          <ac:spMkLst>
            <pc:docMk/>
            <pc:sldMk cId="2865086207" sldId="305"/>
            <ac:spMk id="9" creationId="{AABAA8D2-C39D-4D8C-AC9B-88DC50AF27CF}"/>
          </ac:spMkLst>
        </pc:spChg>
        <pc:picChg chg="mod modCrop">
          <ac:chgData name="Ben Francis" userId="2f078e17-4a64-45d8-ae9d-9ae8997ec03b" providerId="ADAL" clId="{3ADEB9A0-820F-460F-9DFB-65CE83A2E857}" dt="2021-05-07T07:31:33.606" v="1310" actId="732"/>
          <ac:picMkLst>
            <pc:docMk/>
            <pc:sldMk cId="2865086207" sldId="305"/>
            <ac:picMk id="2" creationId="{0C45DFDA-FCF4-40A5-A0C9-1AEFBD00D89E}"/>
          </ac:picMkLst>
        </pc:picChg>
        <pc:picChg chg="mod modCrop">
          <ac:chgData name="Ben Francis" userId="2f078e17-4a64-45d8-ae9d-9ae8997ec03b" providerId="ADAL" clId="{3ADEB9A0-820F-460F-9DFB-65CE83A2E857}" dt="2021-05-07T07:32:19.794" v="1336" actId="732"/>
          <ac:picMkLst>
            <pc:docMk/>
            <pc:sldMk cId="2865086207" sldId="305"/>
            <ac:picMk id="3" creationId="{E90810C1-235D-447F-B7B5-F5CFC4390C85}"/>
          </ac:picMkLst>
        </pc:picChg>
        <pc:picChg chg="add mod modCrop">
          <ac:chgData name="Ben Francis" userId="2f078e17-4a64-45d8-ae9d-9ae8997ec03b" providerId="ADAL" clId="{3ADEB9A0-820F-460F-9DFB-65CE83A2E857}" dt="2021-05-07T07:31:00.152" v="1306" actId="732"/>
          <ac:picMkLst>
            <pc:docMk/>
            <pc:sldMk cId="2865086207" sldId="305"/>
            <ac:picMk id="10" creationId="{54B36513-78A2-402E-82AA-1AFDB5984668}"/>
          </ac:picMkLst>
        </pc:picChg>
        <pc:picChg chg="add mod modCrop">
          <ac:chgData name="Ben Francis" userId="2f078e17-4a64-45d8-ae9d-9ae8997ec03b" providerId="ADAL" clId="{3ADEB9A0-820F-460F-9DFB-65CE83A2E857}" dt="2021-05-07T07:33:31.424" v="1347" actId="18131"/>
          <ac:picMkLst>
            <pc:docMk/>
            <pc:sldMk cId="2865086207" sldId="305"/>
            <ac:picMk id="11" creationId="{3A9DC32A-6762-4247-9117-C169002D5940}"/>
          </ac:picMkLst>
        </pc:picChg>
      </pc:sldChg>
      <pc:sldChg chg="addSp delSp modSp add mod">
        <pc:chgData name="Ben Francis" userId="2f078e17-4a64-45d8-ae9d-9ae8997ec03b" providerId="ADAL" clId="{3ADEB9A0-820F-460F-9DFB-65CE83A2E857}" dt="2021-05-14T12:56:50.071" v="1897" actId="1037"/>
        <pc:sldMkLst>
          <pc:docMk/>
          <pc:sldMk cId="2047015726" sldId="306"/>
        </pc:sldMkLst>
        <pc:spChg chg="del">
          <ac:chgData name="Ben Francis" userId="2f078e17-4a64-45d8-ae9d-9ae8997ec03b" providerId="ADAL" clId="{3ADEB9A0-820F-460F-9DFB-65CE83A2E857}" dt="2021-05-14T12:53:07.769" v="1806" actId="478"/>
          <ac:spMkLst>
            <pc:docMk/>
            <pc:sldMk cId="2047015726" sldId="306"/>
            <ac:spMk id="2" creationId="{2E3791FD-2047-8E4F-87F8-066860DD2970}"/>
          </ac:spMkLst>
        </pc:spChg>
        <pc:spChg chg="add del mod">
          <ac:chgData name="Ben Francis" userId="2f078e17-4a64-45d8-ae9d-9ae8997ec03b" providerId="ADAL" clId="{3ADEB9A0-820F-460F-9DFB-65CE83A2E857}" dt="2021-05-14T12:50:51.903" v="1751" actId="478"/>
          <ac:spMkLst>
            <pc:docMk/>
            <pc:sldMk cId="2047015726" sldId="306"/>
            <ac:spMk id="3" creationId="{1EBE49D3-4827-4AFA-AC3A-6E93BFE459F0}"/>
          </ac:spMkLst>
        </pc:spChg>
        <pc:spChg chg="add del">
          <ac:chgData name="Ben Francis" userId="2f078e17-4a64-45d8-ae9d-9ae8997ec03b" providerId="ADAL" clId="{3ADEB9A0-820F-460F-9DFB-65CE83A2E857}" dt="2021-05-14T12:50:55.347" v="1752" actId="478"/>
          <ac:spMkLst>
            <pc:docMk/>
            <pc:sldMk cId="2047015726" sldId="306"/>
            <ac:spMk id="4" creationId="{00F6DEC6-2851-494E-A4D3-5CA128683ECF}"/>
          </ac:spMkLst>
        </pc:spChg>
        <pc:spChg chg="add del mod">
          <ac:chgData name="Ben Francis" userId="2f078e17-4a64-45d8-ae9d-9ae8997ec03b" providerId="ADAL" clId="{3ADEB9A0-820F-460F-9DFB-65CE83A2E857}" dt="2021-05-14T12:50:58.446" v="1753" actId="478"/>
          <ac:spMkLst>
            <pc:docMk/>
            <pc:sldMk cId="2047015726" sldId="306"/>
            <ac:spMk id="5" creationId="{086C45CE-3B3E-4CC8-90AF-AB4C495AE90B}"/>
          </ac:spMkLst>
        </pc:spChg>
        <pc:spChg chg="add del mod">
          <ac:chgData name="Ben Francis" userId="2f078e17-4a64-45d8-ae9d-9ae8997ec03b" providerId="ADAL" clId="{3ADEB9A0-820F-460F-9DFB-65CE83A2E857}" dt="2021-05-14T12:53:09.456" v="1807" actId="478"/>
          <ac:spMkLst>
            <pc:docMk/>
            <pc:sldMk cId="2047015726" sldId="306"/>
            <ac:spMk id="7" creationId="{79A847F0-B0CD-46B4-9567-EDB89C560F09}"/>
          </ac:spMkLst>
        </pc:spChg>
        <pc:spChg chg="add mod">
          <ac:chgData name="Ben Francis" userId="2f078e17-4a64-45d8-ae9d-9ae8997ec03b" providerId="ADAL" clId="{3ADEB9A0-820F-460F-9DFB-65CE83A2E857}" dt="2021-05-14T12:51:10.107" v="1754"/>
          <ac:spMkLst>
            <pc:docMk/>
            <pc:sldMk cId="2047015726" sldId="306"/>
            <ac:spMk id="13" creationId="{5EEAC956-49D6-4325-B2AB-7EA1595D0EAE}"/>
          </ac:spMkLst>
        </pc:spChg>
        <pc:spChg chg="add mod">
          <ac:chgData name="Ben Francis" userId="2f078e17-4a64-45d8-ae9d-9ae8997ec03b" providerId="ADAL" clId="{3ADEB9A0-820F-460F-9DFB-65CE83A2E857}" dt="2021-05-14T12:55:58.595" v="1889" actId="1036"/>
          <ac:spMkLst>
            <pc:docMk/>
            <pc:sldMk cId="2047015726" sldId="306"/>
            <ac:spMk id="14" creationId="{D7DB51CF-16A0-4B88-9324-F3ADB4F09B84}"/>
          </ac:spMkLst>
        </pc:spChg>
        <pc:spChg chg="add mod">
          <ac:chgData name="Ben Francis" userId="2f078e17-4a64-45d8-ae9d-9ae8997ec03b" providerId="ADAL" clId="{3ADEB9A0-820F-460F-9DFB-65CE83A2E857}" dt="2021-05-14T12:55:58.595" v="1889" actId="1036"/>
          <ac:spMkLst>
            <pc:docMk/>
            <pc:sldMk cId="2047015726" sldId="306"/>
            <ac:spMk id="16" creationId="{4172DD4F-A14E-47D7-9462-1054C8D73552}"/>
          </ac:spMkLst>
        </pc:spChg>
        <pc:spChg chg="add mod">
          <ac:chgData name="Ben Francis" userId="2f078e17-4a64-45d8-ae9d-9ae8997ec03b" providerId="ADAL" clId="{3ADEB9A0-820F-460F-9DFB-65CE83A2E857}" dt="2021-05-14T12:55:58.595" v="1889" actId="1036"/>
          <ac:spMkLst>
            <pc:docMk/>
            <pc:sldMk cId="2047015726" sldId="306"/>
            <ac:spMk id="18" creationId="{D9F54997-6386-43E2-8E70-2627315E9F99}"/>
          </ac:spMkLst>
        </pc:spChg>
        <pc:spChg chg="add mod">
          <ac:chgData name="Ben Francis" userId="2f078e17-4a64-45d8-ae9d-9ae8997ec03b" providerId="ADAL" clId="{3ADEB9A0-820F-460F-9DFB-65CE83A2E857}" dt="2021-05-14T12:56:50.071" v="1897" actId="1037"/>
          <ac:spMkLst>
            <pc:docMk/>
            <pc:sldMk cId="2047015726" sldId="306"/>
            <ac:spMk id="23" creationId="{F789473E-57E1-4F30-806A-C20854CFAC28}"/>
          </ac:spMkLst>
        </pc:spChg>
        <pc:picChg chg="add del">
          <ac:chgData name="Ben Francis" userId="2f078e17-4a64-45d8-ae9d-9ae8997ec03b" providerId="ADAL" clId="{3ADEB9A0-820F-460F-9DFB-65CE83A2E857}" dt="2021-05-14T12:50:55.347" v="1752" actId="478"/>
          <ac:picMkLst>
            <pc:docMk/>
            <pc:sldMk cId="2047015726" sldId="306"/>
            <ac:picMk id="8" creationId="{E5384230-D3AB-44F7-8898-295A5DD82042}"/>
          </ac:picMkLst>
        </pc:picChg>
        <pc:picChg chg="add del">
          <ac:chgData name="Ben Francis" userId="2f078e17-4a64-45d8-ae9d-9ae8997ec03b" providerId="ADAL" clId="{3ADEB9A0-820F-460F-9DFB-65CE83A2E857}" dt="2021-05-14T12:50:55.347" v="1752" actId="478"/>
          <ac:picMkLst>
            <pc:docMk/>
            <pc:sldMk cId="2047015726" sldId="306"/>
            <ac:picMk id="10" creationId="{5A51913D-7530-488E-95E9-9C9D1F4A236D}"/>
          </ac:picMkLst>
        </pc:picChg>
        <pc:picChg chg="add del">
          <ac:chgData name="Ben Francis" userId="2f078e17-4a64-45d8-ae9d-9ae8997ec03b" providerId="ADAL" clId="{3ADEB9A0-820F-460F-9DFB-65CE83A2E857}" dt="2021-05-14T12:50:55.347" v="1752" actId="478"/>
          <ac:picMkLst>
            <pc:docMk/>
            <pc:sldMk cId="2047015726" sldId="306"/>
            <ac:picMk id="11" creationId="{2EF5A430-78A1-4DE3-93C8-2881B8B330E2}"/>
          </ac:picMkLst>
        </pc:picChg>
        <pc:picChg chg="add del">
          <ac:chgData name="Ben Francis" userId="2f078e17-4a64-45d8-ae9d-9ae8997ec03b" providerId="ADAL" clId="{3ADEB9A0-820F-460F-9DFB-65CE83A2E857}" dt="2021-05-14T12:50:51.903" v="1751" actId="478"/>
          <ac:picMkLst>
            <pc:docMk/>
            <pc:sldMk cId="2047015726" sldId="306"/>
            <ac:picMk id="12" creationId="{8635CBA0-4625-4CD6-AF99-06AC1C22B02F}"/>
          </ac:picMkLst>
        </pc:picChg>
        <pc:picChg chg="add mod">
          <ac:chgData name="Ben Francis" userId="2f078e17-4a64-45d8-ae9d-9ae8997ec03b" providerId="ADAL" clId="{3ADEB9A0-820F-460F-9DFB-65CE83A2E857}" dt="2021-05-14T12:55:58.595" v="1889" actId="1036"/>
          <ac:picMkLst>
            <pc:docMk/>
            <pc:sldMk cId="2047015726" sldId="306"/>
            <ac:picMk id="15" creationId="{18AF5DB4-47B7-496C-89FA-4C29716F15AC}"/>
          </ac:picMkLst>
        </pc:picChg>
        <pc:picChg chg="add mod">
          <ac:chgData name="Ben Francis" userId="2f078e17-4a64-45d8-ae9d-9ae8997ec03b" providerId="ADAL" clId="{3ADEB9A0-820F-460F-9DFB-65CE83A2E857}" dt="2021-05-14T12:55:58.595" v="1889" actId="1036"/>
          <ac:picMkLst>
            <pc:docMk/>
            <pc:sldMk cId="2047015726" sldId="306"/>
            <ac:picMk id="17" creationId="{29016F7D-009D-4D6F-AEF3-781F1551CB11}"/>
          </ac:picMkLst>
        </pc:picChg>
        <pc:picChg chg="add mod">
          <ac:chgData name="Ben Francis" userId="2f078e17-4a64-45d8-ae9d-9ae8997ec03b" providerId="ADAL" clId="{3ADEB9A0-820F-460F-9DFB-65CE83A2E857}" dt="2021-05-14T12:55:58.595" v="1889" actId="1036"/>
          <ac:picMkLst>
            <pc:docMk/>
            <pc:sldMk cId="2047015726" sldId="306"/>
            <ac:picMk id="19" creationId="{969F2566-BBA8-4CC6-8451-D589F7B2C762}"/>
          </ac:picMkLst>
        </pc:picChg>
        <pc:picChg chg="del">
          <ac:chgData name="Ben Francis" userId="2f078e17-4a64-45d8-ae9d-9ae8997ec03b" providerId="ADAL" clId="{3ADEB9A0-820F-460F-9DFB-65CE83A2E857}" dt="2021-05-14T12:50:46.354" v="1749" actId="478"/>
          <ac:picMkLst>
            <pc:docMk/>
            <pc:sldMk cId="2047015726" sldId="306"/>
            <ac:picMk id="1026" creationId="{167298FE-1614-429B-973D-796B93712AE6}"/>
          </ac:picMkLst>
        </pc:picChg>
        <pc:picChg chg="add del">
          <ac:chgData name="Ben Francis" userId="2f078e17-4a64-45d8-ae9d-9ae8997ec03b" providerId="ADAL" clId="{3ADEB9A0-820F-460F-9DFB-65CE83A2E857}" dt="2021-05-14T12:50:55.347" v="1752" actId="478"/>
          <ac:picMkLst>
            <pc:docMk/>
            <pc:sldMk cId="2047015726" sldId="306"/>
            <ac:picMk id="1028" creationId="{A6E2EEDB-90A3-4951-801E-53474DA69BF5}"/>
          </ac:picMkLst>
        </pc:picChg>
        <pc:picChg chg="add del">
          <ac:chgData name="Ben Francis" userId="2f078e17-4a64-45d8-ae9d-9ae8997ec03b" providerId="ADAL" clId="{3ADEB9A0-820F-460F-9DFB-65CE83A2E857}" dt="2021-05-14T12:50:55.347" v="1752" actId="478"/>
          <ac:picMkLst>
            <pc:docMk/>
            <pc:sldMk cId="2047015726" sldId="306"/>
            <ac:picMk id="1030" creationId="{05602436-1115-4E1B-958A-C220FA23F51F}"/>
          </ac:picMkLst>
        </pc:picChg>
      </pc:sldChg>
      <pc:sldChg chg="addSp delSp modSp add mod">
        <pc:chgData name="Ben Francis" userId="2f078e17-4a64-45d8-ae9d-9ae8997ec03b" providerId="ADAL" clId="{3ADEB9A0-820F-460F-9DFB-65CE83A2E857}" dt="2021-05-14T14:23:11.432" v="3766" actId="14100"/>
        <pc:sldMkLst>
          <pc:docMk/>
          <pc:sldMk cId="3319776253" sldId="307"/>
        </pc:sldMkLst>
        <pc:graphicFrameChg chg="mod">
          <ac:chgData name="Ben Francis" userId="2f078e17-4a64-45d8-ae9d-9ae8997ec03b" providerId="ADAL" clId="{3ADEB9A0-820F-460F-9DFB-65CE83A2E857}" dt="2021-05-14T13:57:32.846" v="3074"/>
          <ac:graphicFrameMkLst>
            <pc:docMk/>
            <pc:sldMk cId="3319776253" sldId="307"/>
            <ac:graphicFrameMk id="24" creationId="{5744C5FB-E4E9-4A8B-A605-649DB287FA62}"/>
          </ac:graphicFrameMkLst>
        </pc:graphicFrameChg>
        <pc:picChg chg="add mod modCrop">
          <ac:chgData name="Ben Francis" userId="2f078e17-4a64-45d8-ae9d-9ae8997ec03b" providerId="ADAL" clId="{3ADEB9A0-820F-460F-9DFB-65CE83A2E857}" dt="2021-05-14T13:53:56.784" v="3003" actId="14100"/>
          <ac:picMkLst>
            <pc:docMk/>
            <pc:sldMk cId="3319776253" sldId="307"/>
            <ac:picMk id="11" creationId="{8FAE3CA6-67EB-465A-A534-50D2C447041E}"/>
          </ac:picMkLst>
        </pc:picChg>
        <pc:picChg chg="mod modCrop">
          <ac:chgData name="Ben Francis" userId="2f078e17-4a64-45d8-ae9d-9ae8997ec03b" providerId="ADAL" clId="{3ADEB9A0-820F-460F-9DFB-65CE83A2E857}" dt="2021-05-14T14:22:33.396" v="3761" actId="1076"/>
          <ac:picMkLst>
            <pc:docMk/>
            <pc:sldMk cId="3319776253" sldId="307"/>
            <ac:picMk id="23" creationId="{BF4E28E9-9848-4D4F-B350-F59A6E93485C}"/>
          </ac:picMkLst>
        </pc:picChg>
        <pc:picChg chg="mod modCrop">
          <ac:chgData name="Ben Francis" userId="2f078e17-4a64-45d8-ae9d-9ae8997ec03b" providerId="ADAL" clId="{3ADEB9A0-820F-460F-9DFB-65CE83A2E857}" dt="2021-05-14T14:23:11.432" v="3766" actId="14100"/>
          <ac:picMkLst>
            <pc:docMk/>
            <pc:sldMk cId="3319776253" sldId="307"/>
            <ac:picMk id="25" creationId="{EF7E21A8-86DF-4046-AD0C-283CC3FB1F85}"/>
          </ac:picMkLst>
        </pc:picChg>
        <pc:picChg chg="del">
          <ac:chgData name="Ben Francis" userId="2f078e17-4a64-45d8-ae9d-9ae8997ec03b" providerId="ADAL" clId="{3ADEB9A0-820F-460F-9DFB-65CE83A2E857}" dt="2021-05-14T13:53:52.900" v="3002" actId="478"/>
          <ac:picMkLst>
            <pc:docMk/>
            <pc:sldMk cId="3319776253" sldId="307"/>
            <ac:picMk id="26" creationId="{DA449BDD-EC52-471D-B86C-A0B7AEC63A84}"/>
          </ac:picMkLst>
        </pc:picChg>
      </pc:sldChg>
      <pc:sldChg chg="addSp delSp modSp add mod">
        <pc:chgData name="Ben Francis" userId="2f078e17-4a64-45d8-ae9d-9ae8997ec03b" providerId="ADAL" clId="{3ADEB9A0-820F-460F-9DFB-65CE83A2E857}" dt="2021-05-14T14:24:14.312" v="3775" actId="1037"/>
        <pc:sldMkLst>
          <pc:docMk/>
          <pc:sldMk cId="3199611944" sldId="308"/>
        </pc:sldMkLst>
        <pc:graphicFrameChg chg="mod">
          <ac:chgData name="Ben Francis" userId="2f078e17-4a64-45d8-ae9d-9ae8997ec03b" providerId="ADAL" clId="{3ADEB9A0-820F-460F-9DFB-65CE83A2E857}" dt="2021-05-14T14:02:38.224" v="3111" actId="1076"/>
          <ac:graphicFrameMkLst>
            <pc:docMk/>
            <pc:sldMk cId="3199611944" sldId="308"/>
            <ac:graphicFrameMk id="24" creationId="{5744C5FB-E4E9-4A8B-A605-649DB287FA62}"/>
          </ac:graphicFrameMkLst>
        </pc:graphicFrameChg>
        <pc:picChg chg="add mod">
          <ac:chgData name="Ben Francis" userId="2f078e17-4a64-45d8-ae9d-9ae8997ec03b" providerId="ADAL" clId="{3ADEB9A0-820F-460F-9DFB-65CE83A2E857}" dt="2021-05-14T14:02:49.422" v="3161" actId="1037"/>
          <ac:picMkLst>
            <pc:docMk/>
            <pc:sldMk cId="3199611944" sldId="308"/>
            <ac:picMk id="11" creationId="{4CC35DA0-4B07-476A-A7AD-16A32DE02ABE}"/>
          </ac:picMkLst>
        </pc:picChg>
        <pc:picChg chg="del">
          <ac:chgData name="Ben Francis" userId="2f078e17-4a64-45d8-ae9d-9ae8997ec03b" providerId="ADAL" clId="{3ADEB9A0-820F-460F-9DFB-65CE83A2E857}" dt="2021-05-14T13:58:54.283" v="3090" actId="478"/>
          <ac:picMkLst>
            <pc:docMk/>
            <pc:sldMk cId="3199611944" sldId="308"/>
            <ac:picMk id="23" creationId="{BF4E28E9-9848-4D4F-B350-F59A6E93485C}"/>
          </ac:picMkLst>
        </pc:picChg>
        <pc:picChg chg="del">
          <ac:chgData name="Ben Francis" userId="2f078e17-4a64-45d8-ae9d-9ae8997ec03b" providerId="ADAL" clId="{3ADEB9A0-820F-460F-9DFB-65CE83A2E857}" dt="2021-05-14T13:58:55.802" v="3091" actId="478"/>
          <ac:picMkLst>
            <pc:docMk/>
            <pc:sldMk cId="3199611944" sldId="308"/>
            <ac:picMk id="25" creationId="{EF7E21A8-86DF-4046-AD0C-283CC3FB1F85}"/>
          </ac:picMkLst>
        </pc:picChg>
        <pc:picChg chg="mod modCrop">
          <ac:chgData name="Ben Francis" userId="2f078e17-4a64-45d8-ae9d-9ae8997ec03b" providerId="ADAL" clId="{3ADEB9A0-820F-460F-9DFB-65CE83A2E857}" dt="2021-05-14T14:24:14.312" v="3775" actId="1037"/>
          <ac:picMkLst>
            <pc:docMk/>
            <pc:sldMk cId="3199611944" sldId="308"/>
            <ac:picMk id="26" creationId="{DA449BDD-EC52-471D-B86C-A0B7AEC63A8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C3FB9A-FA0D-4A8C-8BC6-DF9C50FF40A9}" type="doc">
      <dgm:prSet loTypeId="urn:microsoft.com/office/officeart/2005/8/layout/pList2" loCatId="list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130D7A31-1C72-4549-A8BA-6884CB0912B4}">
      <dgm:prSet/>
      <dgm:spPr/>
      <dgm:t>
        <a:bodyPr/>
        <a:lstStyle/>
        <a:p>
          <a:r>
            <a:rPr lang="en-GB"/>
            <a:t>Conservative</a:t>
          </a:r>
          <a:endParaRPr lang="en-US"/>
        </a:p>
      </dgm:t>
    </dgm:pt>
    <dgm:pt modelId="{AE147F4A-5D2E-4970-AFC7-53FEA09DE5DD}" type="parTrans" cxnId="{C6852AD5-5348-4A2D-9C62-B3FBDDDAD69A}">
      <dgm:prSet/>
      <dgm:spPr/>
      <dgm:t>
        <a:bodyPr/>
        <a:lstStyle/>
        <a:p>
          <a:endParaRPr lang="en-US"/>
        </a:p>
      </dgm:t>
    </dgm:pt>
    <dgm:pt modelId="{4AC4B8EA-AB4A-4AF8-BF82-394C013764DC}" type="sibTrans" cxnId="{C6852AD5-5348-4A2D-9C62-B3FBDDDAD69A}">
      <dgm:prSet/>
      <dgm:spPr/>
      <dgm:t>
        <a:bodyPr/>
        <a:lstStyle/>
        <a:p>
          <a:endParaRPr lang="en-US"/>
        </a:p>
      </dgm:t>
    </dgm:pt>
    <dgm:pt modelId="{D648EEEA-D96C-48DE-B422-FC5EF091673B}">
      <dgm:prSet/>
      <dgm:spPr/>
      <dgm:t>
        <a:bodyPr/>
        <a:lstStyle/>
        <a:p>
          <a:r>
            <a:rPr lang="en-GB" dirty="0"/>
            <a:t>Correctly predicted </a:t>
          </a:r>
          <a:r>
            <a:rPr lang="en-GB" b="1" u="sng" dirty="0"/>
            <a:t>13/80</a:t>
          </a:r>
          <a:r>
            <a:rPr lang="en-GB" dirty="0"/>
            <a:t> highest yielding combinations.</a:t>
          </a:r>
          <a:endParaRPr lang="en-US" dirty="0"/>
        </a:p>
      </dgm:t>
    </dgm:pt>
    <dgm:pt modelId="{9685EDDA-5EA0-4C18-8CFD-E383F6010708}" type="parTrans" cxnId="{76B959E5-F2A4-4105-B619-416231E04984}">
      <dgm:prSet/>
      <dgm:spPr/>
      <dgm:t>
        <a:bodyPr/>
        <a:lstStyle/>
        <a:p>
          <a:endParaRPr lang="en-US"/>
        </a:p>
      </dgm:t>
    </dgm:pt>
    <dgm:pt modelId="{5A00282A-9C60-4B65-AA87-0D0DD56DADDA}" type="sibTrans" cxnId="{76B959E5-F2A4-4105-B619-416231E04984}">
      <dgm:prSet/>
      <dgm:spPr/>
      <dgm:t>
        <a:bodyPr/>
        <a:lstStyle/>
        <a:p>
          <a:endParaRPr lang="en-US"/>
        </a:p>
      </dgm:t>
    </dgm:pt>
    <dgm:pt modelId="{46CFC101-2FB2-4BCD-BA14-8B03261E3400}">
      <dgm:prSet/>
      <dgm:spPr/>
      <dgm:t>
        <a:bodyPr/>
        <a:lstStyle/>
        <a:p>
          <a:r>
            <a:rPr lang="en-GB" dirty="0"/>
            <a:t>Final R</a:t>
          </a:r>
          <a:r>
            <a:rPr lang="en-GB" baseline="30000" dirty="0"/>
            <a:t>2</a:t>
          </a:r>
          <a:r>
            <a:rPr lang="en-GB" dirty="0"/>
            <a:t> was </a:t>
          </a:r>
          <a:r>
            <a:rPr lang="en-GB" b="1" u="sng" dirty="0"/>
            <a:t>0.73</a:t>
          </a:r>
          <a:r>
            <a:rPr lang="en-GB" dirty="0"/>
            <a:t>.</a:t>
          </a:r>
          <a:endParaRPr lang="en-US" dirty="0"/>
        </a:p>
      </dgm:t>
    </dgm:pt>
    <dgm:pt modelId="{6800BA7C-0748-4FAF-B416-EA97DE0FBD6F}" type="parTrans" cxnId="{3039EB08-F1BB-4A81-B99D-3661BAC0B733}">
      <dgm:prSet/>
      <dgm:spPr/>
      <dgm:t>
        <a:bodyPr/>
        <a:lstStyle/>
        <a:p>
          <a:endParaRPr lang="en-US"/>
        </a:p>
      </dgm:t>
    </dgm:pt>
    <dgm:pt modelId="{BA815080-BB33-4A3F-99B0-57F7733870A0}" type="sibTrans" cxnId="{3039EB08-F1BB-4A81-B99D-3661BAC0B733}">
      <dgm:prSet/>
      <dgm:spPr/>
      <dgm:t>
        <a:bodyPr/>
        <a:lstStyle/>
        <a:p>
          <a:endParaRPr lang="en-US"/>
        </a:p>
      </dgm:t>
    </dgm:pt>
    <dgm:pt modelId="{DDC28043-8B61-415A-A89C-B80B33A1338E}">
      <dgm:prSet/>
      <dgm:spPr/>
      <dgm:t>
        <a:bodyPr/>
        <a:lstStyle/>
        <a:p>
          <a:r>
            <a:rPr lang="en-GB"/>
            <a:t>Greedy</a:t>
          </a:r>
          <a:endParaRPr lang="en-US"/>
        </a:p>
      </dgm:t>
    </dgm:pt>
    <dgm:pt modelId="{38F86397-0F4C-4EAB-98AE-497EC85BF819}" type="parTrans" cxnId="{873DE08D-9886-4EB8-9C73-0EC23E088D5B}">
      <dgm:prSet/>
      <dgm:spPr/>
      <dgm:t>
        <a:bodyPr/>
        <a:lstStyle/>
        <a:p>
          <a:endParaRPr lang="en-US"/>
        </a:p>
      </dgm:t>
    </dgm:pt>
    <dgm:pt modelId="{5AD11A75-4FF3-42E2-ACD2-AC2C9FC09D7C}" type="sibTrans" cxnId="{873DE08D-9886-4EB8-9C73-0EC23E088D5B}">
      <dgm:prSet/>
      <dgm:spPr/>
      <dgm:t>
        <a:bodyPr/>
        <a:lstStyle/>
        <a:p>
          <a:endParaRPr lang="en-US"/>
        </a:p>
      </dgm:t>
    </dgm:pt>
    <dgm:pt modelId="{F7F7875D-661F-4110-9E4A-5F5E0B07ED35}">
      <dgm:prSet/>
      <dgm:spPr/>
      <dgm:t>
        <a:bodyPr/>
        <a:lstStyle/>
        <a:p>
          <a:r>
            <a:rPr lang="en-GB" dirty="0"/>
            <a:t>Correctly predicted </a:t>
          </a:r>
          <a:r>
            <a:rPr lang="en-GB" b="1" u="sng" dirty="0"/>
            <a:t>33/80</a:t>
          </a:r>
          <a:r>
            <a:rPr lang="en-GB" dirty="0"/>
            <a:t> highest yielding combinations.</a:t>
          </a:r>
          <a:endParaRPr lang="en-US" dirty="0"/>
        </a:p>
      </dgm:t>
    </dgm:pt>
    <dgm:pt modelId="{6C7EB87D-3372-4161-9733-66A730532EDC}" type="parTrans" cxnId="{1EE17103-94F2-496D-80FF-D3B2DA593FEB}">
      <dgm:prSet/>
      <dgm:spPr/>
      <dgm:t>
        <a:bodyPr/>
        <a:lstStyle/>
        <a:p>
          <a:endParaRPr lang="en-US"/>
        </a:p>
      </dgm:t>
    </dgm:pt>
    <dgm:pt modelId="{1CE5176A-BED6-462F-A6D5-B0DB44855437}" type="sibTrans" cxnId="{1EE17103-94F2-496D-80FF-D3B2DA593FEB}">
      <dgm:prSet/>
      <dgm:spPr/>
      <dgm:t>
        <a:bodyPr/>
        <a:lstStyle/>
        <a:p>
          <a:endParaRPr lang="en-US"/>
        </a:p>
      </dgm:t>
    </dgm:pt>
    <dgm:pt modelId="{59EECCB2-2536-4527-BA07-8591FA42CD34}">
      <dgm:prSet/>
      <dgm:spPr/>
      <dgm:t>
        <a:bodyPr/>
        <a:lstStyle/>
        <a:p>
          <a:r>
            <a:rPr lang="en-GB" dirty="0"/>
            <a:t>Final R</a:t>
          </a:r>
          <a:r>
            <a:rPr lang="en-GB" baseline="30000" dirty="0"/>
            <a:t>2</a:t>
          </a:r>
          <a:r>
            <a:rPr lang="en-GB" dirty="0"/>
            <a:t> was </a:t>
          </a:r>
          <a:r>
            <a:rPr lang="en-GB" b="1" u="sng" dirty="0"/>
            <a:t>0.33</a:t>
          </a:r>
          <a:r>
            <a:rPr lang="en-GB" dirty="0"/>
            <a:t>.</a:t>
          </a:r>
          <a:endParaRPr lang="en-US" dirty="0"/>
        </a:p>
      </dgm:t>
    </dgm:pt>
    <dgm:pt modelId="{CE9473C7-0A57-4CDA-8E30-165940129A11}" type="parTrans" cxnId="{F52DD921-372C-49A8-8146-8745F8C222A5}">
      <dgm:prSet/>
      <dgm:spPr/>
      <dgm:t>
        <a:bodyPr/>
        <a:lstStyle/>
        <a:p>
          <a:endParaRPr lang="en-US"/>
        </a:p>
      </dgm:t>
    </dgm:pt>
    <dgm:pt modelId="{F56AB3FF-AFE1-48E0-84DB-B5DF6F55C3D5}" type="sibTrans" cxnId="{F52DD921-372C-49A8-8146-8745F8C222A5}">
      <dgm:prSet/>
      <dgm:spPr/>
      <dgm:t>
        <a:bodyPr/>
        <a:lstStyle/>
        <a:p>
          <a:endParaRPr lang="en-US"/>
        </a:p>
      </dgm:t>
    </dgm:pt>
    <dgm:pt modelId="{FB1AD9D1-3B64-4335-80B9-C083EE0A1A49}">
      <dgm:prSet/>
      <dgm:spPr/>
      <dgm:t>
        <a:bodyPr/>
        <a:lstStyle/>
        <a:p>
          <a:pPr algn="l"/>
          <a:r>
            <a:rPr lang="en-US" dirty="0"/>
            <a:t>All 4608 Runs</a:t>
          </a:r>
        </a:p>
      </dgm:t>
    </dgm:pt>
    <dgm:pt modelId="{21D96E46-A0BE-401B-AF44-568291C3A13F}" type="parTrans" cxnId="{552FB7FF-8A89-4A8E-A1F0-6A0F8DEA4B26}">
      <dgm:prSet/>
      <dgm:spPr/>
      <dgm:t>
        <a:bodyPr/>
        <a:lstStyle/>
        <a:p>
          <a:endParaRPr lang="en-US"/>
        </a:p>
      </dgm:t>
    </dgm:pt>
    <dgm:pt modelId="{6AF5EEC6-BD83-4A48-8FCE-F2ACDA155A5C}" type="sibTrans" cxnId="{552FB7FF-8A89-4A8E-A1F0-6A0F8DEA4B26}">
      <dgm:prSet/>
      <dgm:spPr/>
      <dgm:t>
        <a:bodyPr/>
        <a:lstStyle/>
        <a:p>
          <a:endParaRPr lang="en-US"/>
        </a:p>
      </dgm:t>
    </dgm:pt>
    <dgm:pt modelId="{8A23372E-6EC0-4BBB-9B26-507F6B8D608D}" type="pres">
      <dgm:prSet presAssocID="{42C3FB9A-FA0D-4A8C-8BC6-DF9C50FF40A9}" presName="Name0" presStyleCnt="0">
        <dgm:presLayoutVars>
          <dgm:dir/>
          <dgm:resizeHandles val="exact"/>
        </dgm:presLayoutVars>
      </dgm:prSet>
      <dgm:spPr/>
    </dgm:pt>
    <dgm:pt modelId="{A541357B-2B44-4661-8621-910D52D8412D}" type="pres">
      <dgm:prSet presAssocID="{42C3FB9A-FA0D-4A8C-8BC6-DF9C50FF40A9}" presName="bkgdShp" presStyleLbl="alignAccFollowNode1" presStyleIdx="0" presStyleCnt="1"/>
      <dgm:spPr/>
    </dgm:pt>
    <dgm:pt modelId="{302E7F41-5520-408F-9978-6F83BE9D90BD}" type="pres">
      <dgm:prSet presAssocID="{42C3FB9A-FA0D-4A8C-8BC6-DF9C50FF40A9}" presName="linComp" presStyleCnt="0"/>
      <dgm:spPr/>
    </dgm:pt>
    <dgm:pt modelId="{974DAB7A-896C-4C21-9377-12B9594AF936}" type="pres">
      <dgm:prSet presAssocID="{130D7A31-1C72-4549-A8BA-6884CB0912B4}" presName="compNode" presStyleCnt="0"/>
      <dgm:spPr/>
    </dgm:pt>
    <dgm:pt modelId="{279269BF-B4EE-491B-9F4F-8E2D7C82120D}" type="pres">
      <dgm:prSet presAssocID="{130D7A31-1C72-4549-A8BA-6884CB0912B4}" presName="node" presStyleLbl="node1" presStyleIdx="0" presStyleCnt="3">
        <dgm:presLayoutVars>
          <dgm:bulletEnabled val="1"/>
        </dgm:presLayoutVars>
      </dgm:prSet>
      <dgm:spPr/>
    </dgm:pt>
    <dgm:pt modelId="{DD76BD83-3918-4A81-9EDF-4ADA3D2EF2D5}" type="pres">
      <dgm:prSet presAssocID="{130D7A31-1C72-4549-A8BA-6884CB0912B4}" presName="invisiNode" presStyleLbl="node1" presStyleIdx="0" presStyleCnt="3"/>
      <dgm:spPr/>
    </dgm:pt>
    <dgm:pt modelId="{FF109701-1F49-4E14-9E89-1334068DDF50}" type="pres">
      <dgm:prSet presAssocID="{130D7A31-1C72-4549-A8BA-6884CB0912B4}" presName="imagNode" presStyleLbl="fgImgPlace1" presStyleIdx="0" presStyleCnt="3"/>
      <dgm:spPr/>
    </dgm:pt>
    <dgm:pt modelId="{60EE3007-1649-4E12-A3A0-2AFF25344A9A}" type="pres">
      <dgm:prSet presAssocID="{4AC4B8EA-AB4A-4AF8-BF82-394C013764DC}" presName="sibTrans" presStyleLbl="sibTrans2D1" presStyleIdx="0" presStyleCnt="0"/>
      <dgm:spPr/>
    </dgm:pt>
    <dgm:pt modelId="{A13C8D3D-D7C1-4B90-846D-C52D7450F75E}" type="pres">
      <dgm:prSet presAssocID="{DDC28043-8B61-415A-A89C-B80B33A1338E}" presName="compNode" presStyleCnt="0"/>
      <dgm:spPr/>
    </dgm:pt>
    <dgm:pt modelId="{5FCE3C6D-86A0-4C81-8B1A-53437779FC8B}" type="pres">
      <dgm:prSet presAssocID="{DDC28043-8B61-415A-A89C-B80B33A1338E}" presName="node" presStyleLbl="node1" presStyleIdx="1" presStyleCnt="3">
        <dgm:presLayoutVars>
          <dgm:bulletEnabled val="1"/>
        </dgm:presLayoutVars>
      </dgm:prSet>
      <dgm:spPr/>
    </dgm:pt>
    <dgm:pt modelId="{0477C9B7-71C0-4ED7-B051-A88C6FB4A2FB}" type="pres">
      <dgm:prSet presAssocID="{DDC28043-8B61-415A-A89C-B80B33A1338E}" presName="invisiNode" presStyleLbl="node1" presStyleIdx="1" presStyleCnt="3"/>
      <dgm:spPr/>
    </dgm:pt>
    <dgm:pt modelId="{17DDE46D-27C5-488C-AE7D-C0D4E57CBE80}" type="pres">
      <dgm:prSet presAssocID="{DDC28043-8B61-415A-A89C-B80B33A1338E}" presName="imagNode" presStyleLbl="fgImgPlace1" presStyleIdx="1" presStyleCnt="3"/>
      <dgm:spPr/>
    </dgm:pt>
    <dgm:pt modelId="{59BAFCF1-12AF-42E3-9C8C-615FC2399F37}" type="pres">
      <dgm:prSet presAssocID="{5AD11A75-4FF3-42E2-ACD2-AC2C9FC09D7C}" presName="sibTrans" presStyleLbl="sibTrans2D1" presStyleIdx="0" presStyleCnt="0"/>
      <dgm:spPr/>
    </dgm:pt>
    <dgm:pt modelId="{612F1A40-7084-4876-8079-48476261143F}" type="pres">
      <dgm:prSet presAssocID="{FB1AD9D1-3B64-4335-80B9-C083EE0A1A49}" presName="compNode" presStyleCnt="0"/>
      <dgm:spPr/>
    </dgm:pt>
    <dgm:pt modelId="{0F704131-84F9-4D1F-91FA-24E26684E0BC}" type="pres">
      <dgm:prSet presAssocID="{FB1AD9D1-3B64-4335-80B9-C083EE0A1A49}" presName="node" presStyleLbl="node1" presStyleIdx="2" presStyleCnt="3">
        <dgm:presLayoutVars>
          <dgm:bulletEnabled val="1"/>
        </dgm:presLayoutVars>
      </dgm:prSet>
      <dgm:spPr/>
    </dgm:pt>
    <dgm:pt modelId="{66EE1CA5-76D7-428A-A062-1CE4EB9191C1}" type="pres">
      <dgm:prSet presAssocID="{FB1AD9D1-3B64-4335-80B9-C083EE0A1A49}" presName="invisiNode" presStyleLbl="node1" presStyleIdx="2" presStyleCnt="3"/>
      <dgm:spPr/>
    </dgm:pt>
    <dgm:pt modelId="{F03349CF-97E0-416E-BE98-38A08FF682E6}" type="pres">
      <dgm:prSet presAssocID="{FB1AD9D1-3B64-4335-80B9-C083EE0A1A49}" presName="imagNode" presStyleLbl="fgImgPlace1" presStyleIdx="2" presStyleCnt="3"/>
      <dgm:spPr/>
    </dgm:pt>
  </dgm:ptLst>
  <dgm:cxnLst>
    <dgm:cxn modelId="{1EE17103-94F2-496D-80FF-D3B2DA593FEB}" srcId="{DDC28043-8B61-415A-A89C-B80B33A1338E}" destId="{F7F7875D-661F-4110-9E4A-5F5E0B07ED35}" srcOrd="0" destOrd="0" parTransId="{6C7EB87D-3372-4161-9733-66A730532EDC}" sibTransId="{1CE5176A-BED6-462F-A6D5-B0DB44855437}"/>
    <dgm:cxn modelId="{B44DD207-A01F-4E47-ABA1-F815E908C49D}" type="presOf" srcId="{F7F7875D-661F-4110-9E4A-5F5E0B07ED35}" destId="{5FCE3C6D-86A0-4C81-8B1A-53437779FC8B}" srcOrd="0" destOrd="1" presId="urn:microsoft.com/office/officeart/2005/8/layout/pList2"/>
    <dgm:cxn modelId="{3039EB08-F1BB-4A81-B99D-3661BAC0B733}" srcId="{130D7A31-1C72-4549-A8BA-6884CB0912B4}" destId="{46CFC101-2FB2-4BCD-BA14-8B03261E3400}" srcOrd="1" destOrd="0" parTransId="{6800BA7C-0748-4FAF-B416-EA97DE0FBD6F}" sibTransId="{BA815080-BB33-4A3F-99B0-57F7733870A0}"/>
    <dgm:cxn modelId="{CB891418-F968-4989-8CFE-39B81E539D89}" type="presOf" srcId="{D648EEEA-D96C-48DE-B422-FC5EF091673B}" destId="{279269BF-B4EE-491B-9F4F-8E2D7C82120D}" srcOrd="0" destOrd="1" presId="urn:microsoft.com/office/officeart/2005/8/layout/pList2"/>
    <dgm:cxn modelId="{F52DD921-372C-49A8-8146-8745F8C222A5}" srcId="{DDC28043-8B61-415A-A89C-B80B33A1338E}" destId="{59EECCB2-2536-4527-BA07-8591FA42CD34}" srcOrd="1" destOrd="0" parTransId="{CE9473C7-0A57-4CDA-8E30-165940129A11}" sibTransId="{F56AB3FF-AFE1-48E0-84DB-B5DF6F55C3D5}"/>
    <dgm:cxn modelId="{3227F52E-AF11-4793-B368-A83C1F2A1F62}" type="presOf" srcId="{42C3FB9A-FA0D-4A8C-8BC6-DF9C50FF40A9}" destId="{8A23372E-6EC0-4BBB-9B26-507F6B8D608D}" srcOrd="0" destOrd="0" presId="urn:microsoft.com/office/officeart/2005/8/layout/pList2"/>
    <dgm:cxn modelId="{2311987D-8BE4-4A8B-B995-149AAD3A9A57}" type="presOf" srcId="{130D7A31-1C72-4549-A8BA-6884CB0912B4}" destId="{279269BF-B4EE-491B-9F4F-8E2D7C82120D}" srcOrd="0" destOrd="0" presId="urn:microsoft.com/office/officeart/2005/8/layout/pList2"/>
    <dgm:cxn modelId="{873DE08D-9886-4EB8-9C73-0EC23E088D5B}" srcId="{42C3FB9A-FA0D-4A8C-8BC6-DF9C50FF40A9}" destId="{DDC28043-8B61-415A-A89C-B80B33A1338E}" srcOrd="1" destOrd="0" parTransId="{38F86397-0F4C-4EAB-98AE-497EC85BF819}" sibTransId="{5AD11A75-4FF3-42E2-ACD2-AC2C9FC09D7C}"/>
    <dgm:cxn modelId="{9153639F-C5AD-4844-8A52-E9323D5D5C4E}" type="presOf" srcId="{FB1AD9D1-3B64-4335-80B9-C083EE0A1A49}" destId="{0F704131-84F9-4D1F-91FA-24E26684E0BC}" srcOrd="0" destOrd="0" presId="urn:microsoft.com/office/officeart/2005/8/layout/pList2"/>
    <dgm:cxn modelId="{EB5F9BA6-FF06-4945-A281-7721B89F01B6}" type="presOf" srcId="{46CFC101-2FB2-4BCD-BA14-8B03261E3400}" destId="{279269BF-B4EE-491B-9F4F-8E2D7C82120D}" srcOrd="0" destOrd="2" presId="urn:microsoft.com/office/officeart/2005/8/layout/pList2"/>
    <dgm:cxn modelId="{951C3BB9-7D0C-4509-8703-719E808B5D02}" type="presOf" srcId="{5AD11A75-4FF3-42E2-ACD2-AC2C9FC09D7C}" destId="{59BAFCF1-12AF-42E3-9C8C-615FC2399F37}" srcOrd="0" destOrd="0" presId="urn:microsoft.com/office/officeart/2005/8/layout/pList2"/>
    <dgm:cxn modelId="{D1682EC5-7861-407E-9ADC-90B12C543D4A}" type="presOf" srcId="{59EECCB2-2536-4527-BA07-8591FA42CD34}" destId="{5FCE3C6D-86A0-4C81-8B1A-53437779FC8B}" srcOrd="0" destOrd="2" presId="urn:microsoft.com/office/officeart/2005/8/layout/pList2"/>
    <dgm:cxn modelId="{C6852AD5-5348-4A2D-9C62-B3FBDDDAD69A}" srcId="{42C3FB9A-FA0D-4A8C-8BC6-DF9C50FF40A9}" destId="{130D7A31-1C72-4549-A8BA-6884CB0912B4}" srcOrd="0" destOrd="0" parTransId="{AE147F4A-5D2E-4970-AFC7-53FEA09DE5DD}" sibTransId="{4AC4B8EA-AB4A-4AF8-BF82-394C013764DC}"/>
    <dgm:cxn modelId="{7FD5EFDA-5DAA-48E4-A029-39F1333B31BD}" type="presOf" srcId="{DDC28043-8B61-415A-A89C-B80B33A1338E}" destId="{5FCE3C6D-86A0-4C81-8B1A-53437779FC8B}" srcOrd="0" destOrd="0" presId="urn:microsoft.com/office/officeart/2005/8/layout/pList2"/>
    <dgm:cxn modelId="{76B959E5-F2A4-4105-B619-416231E04984}" srcId="{130D7A31-1C72-4549-A8BA-6884CB0912B4}" destId="{D648EEEA-D96C-48DE-B422-FC5EF091673B}" srcOrd="0" destOrd="0" parTransId="{9685EDDA-5EA0-4C18-8CFD-E383F6010708}" sibTransId="{5A00282A-9C60-4B65-AA87-0D0DD56DADDA}"/>
    <dgm:cxn modelId="{1AFC6EFF-84DC-42EF-82AD-519427A1550C}" type="presOf" srcId="{4AC4B8EA-AB4A-4AF8-BF82-394C013764DC}" destId="{60EE3007-1649-4E12-A3A0-2AFF25344A9A}" srcOrd="0" destOrd="0" presId="urn:microsoft.com/office/officeart/2005/8/layout/pList2"/>
    <dgm:cxn modelId="{552FB7FF-8A89-4A8E-A1F0-6A0F8DEA4B26}" srcId="{42C3FB9A-FA0D-4A8C-8BC6-DF9C50FF40A9}" destId="{FB1AD9D1-3B64-4335-80B9-C083EE0A1A49}" srcOrd="2" destOrd="0" parTransId="{21D96E46-A0BE-401B-AF44-568291C3A13F}" sibTransId="{6AF5EEC6-BD83-4A48-8FCE-F2ACDA155A5C}"/>
    <dgm:cxn modelId="{3E01A321-D726-40A3-BF87-97CBDC530D28}" type="presParOf" srcId="{8A23372E-6EC0-4BBB-9B26-507F6B8D608D}" destId="{A541357B-2B44-4661-8621-910D52D8412D}" srcOrd="0" destOrd="0" presId="urn:microsoft.com/office/officeart/2005/8/layout/pList2"/>
    <dgm:cxn modelId="{53B1667B-5C5C-40B9-A162-A8A865E237C8}" type="presParOf" srcId="{8A23372E-6EC0-4BBB-9B26-507F6B8D608D}" destId="{302E7F41-5520-408F-9978-6F83BE9D90BD}" srcOrd="1" destOrd="0" presId="urn:microsoft.com/office/officeart/2005/8/layout/pList2"/>
    <dgm:cxn modelId="{940F9EB9-429A-4F02-B45F-2ACECE359984}" type="presParOf" srcId="{302E7F41-5520-408F-9978-6F83BE9D90BD}" destId="{974DAB7A-896C-4C21-9377-12B9594AF936}" srcOrd="0" destOrd="0" presId="urn:microsoft.com/office/officeart/2005/8/layout/pList2"/>
    <dgm:cxn modelId="{9F98BEEC-8AAC-41E7-BC3B-21EC5F9AF9C6}" type="presParOf" srcId="{974DAB7A-896C-4C21-9377-12B9594AF936}" destId="{279269BF-B4EE-491B-9F4F-8E2D7C82120D}" srcOrd="0" destOrd="0" presId="urn:microsoft.com/office/officeart/2005/8/layout/pList2"/>
    <dgm:cxn modelId="{40EFB286-B928-4C7F-B596-529EBC9BFF0B}" type="presParOf" srcId="{974DAB7A-896C-4C21-9377-12B9594AF936}" destId="{DD76BD83-3918-4A81-9EDF-4ADA3D2EF2D5}" srcOrd="1" destOrd="0" presId="urn:microsoft.com/office/officeart/2005/8/layout/pList2"/>
    <dgm:cxn modelId="{5C6E3407-70FB-4C37-A6B0-919721B0D87A}" type="presParOf" srcId="{974DAB7A-896C-4C21-9377-12B9594AF936}" destId="{FF109701-1F49-4E14-9E89-1334068DDF50}" srcOrd="2" destOrd="0" presId="urn:microsoft.com/office/officeart/2005/8/layout/pList2"/>
    <dgm:cxn modelId="{0659D3EB-9884-4E9C-8F0C-1EAC0DA14B0F}" type="presParOf" srcId="{302E7F41-5520-408F-9978-6F83BE9D90BD}" destId="{60EE3007-1649-4E12-A3A0-2AFF25344A9A}" srcOrd="1" destOrd="0" presId="urn:microsoft.com/office/officeart/2005/8/layout/pList2"/>
    <dgm:cxn modelId="{F4249E64-DDD1-4668-8A5D-B52ECBC4C190}" type="presParOf" srcId="{302E7F41-5520-408F-9978-6F83BE9D90BD}" destId="{A13C8D3D-D7C1-4B90-846D-C52D7450F75E}" srcOrd="2" destOrd="0" presId="urn:microsoft.com/office/officeart/2005/8/layout/pList2"/>
    <dgm:cxn modelId="{3D58ABAE-DDE5-400E-B8D1-0EC9564374B7}" type="presParOf" srcId="{A13C8D3D-D7C1-4B90-846D-C52D7450F75E}" destId="{5FCE3C6D-86A0-4C81-8B1A-53437779FC8B}" srcOrd="0" destOrd="0" presId="urn:microsoft.com/office/officeart/2005/8/layout/pList2"/>
    <dgm:cxn modelId="{576927AB-E15E-4981-B3EE-2DB009EE291F}" type="presParOf" srcId="{A13C8D3D-D7C1-4B90-846D-C52D7450F75E}" destId="{0477C9B7-71C0-4ED7-B051-A88C6FB4A2FB}" srcOrd="1" destOrd="0" presId="urn:microsoft.com/office/officeart/2005/8/layout/pList2"/>
    <dgm:cxn modelId="{CD47896A-F235-49B0-912F-8E532A7A7D38}" type="presParOf" srcId="{A13C8D3D-D7C1-4B90-846D-C52D7450F75E}" destId="{17DDE46D-27C5-488C-AE7D-C0D4E57CBE80}" srcOrd="2" destOrd="0" presId="urn:microsoft.com/office/officeart/2005/8/layout/pList2"/>
    <dgm:cxn modelId="{79E4007F-52E1-49F4-B4F1-DD9B9D568457}" type="presParOf" srcId="{302E7F41-5520-408F-9978-6F83BE9D90BD}" destId="{59BAFCF1-12AF-42E3-9C8C-615FC2399F37}" srcOrd="3" destOrd="0" presId="urn:microsoft.com/office/officeart/2005/8/layout/pList2"/>
    <dgm:cxn modelId="{10AC70D6-8602-4EDE-808F-A4B194054E78}" type="presParOf" srcId="{302E7F41-5520-408F-9978-6F83BE9D90BD}" destId="{612F1A40-7084-4876-8079-48476261143F}" srcOrd="4" destOrd="0" presId="urn:microsoft.com/office/officeart/2005/8/layout/pList2"/>
    <dgm:cxn modelId="{4A665E6D-9327-4E99-8793-AACC051B5416}" type="presParOf" srcId="{612F1A40-7084-4876-8079-48476261143F}" destId="{0F704131-84F9-4D1F-91FA-24E26684E0BC}" srcOrd="0" destOrd="0" presId="urn:microsoft.com/office/officeart/2005/8/layout/pList2"/>
    <dgm:cxn modelId="{C4DD4132-471D-4799-8281-CB2E99778BF2}" type="presParOf" srcId="{612F1A40-7084-4876-8079-48476261143F}" destId="{66EE1CA5-76D7-428A-A062-1CE4EB9191C1}" srcOrd="1" destOrd="0" presId="urn:microsoft.com/office/officeart/2005/8/layout/pList2"/>
    <dgm:cxn modelId="{73A677CE-7BD3-4F1D-B858-31EAAC991845}" type="presParOf" srcId="{612F1A40-7084-4876-8079-48476261143F}" destId="{F03349CF-97E0-416E-BE98-38A08FF682E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C3FB9A-FA0D-4A8C-8BC6-DF9C50FF40A9}" type="doc">
      <dgm:prSet loTypeId="urn:microsoft.com/office/officeart/2005/8/layout/pList2" loCatId="list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9EECCB2-2536-4527-BA07-8591FA42CD34}">
      <dgm:prSet/>
      <dgm:spPr/>
      <dgm:t>
        <a:bodyPr/>
        <a:lstStyle/>
        <a:p>
          <a:r>
            <a:rPr lang="en-GB" dirty="0"/>
            <a:t>Hybrid</a:t>
          </a:r>
          <a:endParaRPr lang="en-US" dirty="0"/>
        </a:p>
      </dgm:t>
    </dgm:pt>
    <dgm:pt modelId="{CE9473C7-0A57-4CDA-8E30-165940129A11}" type="parTrans" cxnId="{F52DD921-372C-49A8-8146-8745F8C222A5}">
      <dgm:prSet/>
      <dgm:spPr/>
      <dgm:t>
        <a:bodyPr/>
        <a:lstStyle/>
        <a:p>
          <a:endParaRPr lang="en-US"/>
        </a:p>
      </dgm:t>
    </dgm:pt>
    <dgm:pt modelId="{F56AB3FF-AFE1-48E0-84DB-B5DF6F55C3D5}" type="sibTrans" cxnId="{F52DD921-372C-49A8-8146-8745F8C222A5}">
      <dgm:prSet/>
      <dgm:spPr/>
      <dgm:t>
        <a:bodyPr/>
        <a:lstStyle/>
        <a:p>
          <a:endParaRPr lang="en-US"/>
        </a:p>
      </dgm:t>
    </dgm:pt>
    <dgm:pt modelId="{2BFFEBDB-F76B-438A-8E21-9B4FFA2948EB}">
      <dgm:prSet/>
      <dgm:spPr/>
      <dgm:t>
        <a:bodyPr/>
        <a:lstStyle/>
        <a:p>
          <a:r>
            <a:rPr lang="en-GB" dirty="0"/>
            <a:t>Correctly predicted </a:t>
          </a:r>
          <a:r>
            <a:rPr lang="en-GB" b="1" u="sng" dirty="0"/>
            <a:t>27/80</a:t>
          </a:r>
          <a:r>
            <a:rPr lang="en-GB" dirty="0"/>
            <a:t> highest yielding combinations.</a:t>
          </a:r>
          <a:endParaRPr lang="en-US" dirty="0"/>
        </a:p>
      </dgm:t>
    </dgm:pt>
    <dgm:pt modelId="{9A3267C2-3FD6-4CF7-B269-10647A14F51D}" type="parTrans" cxnId="{15069991-894C-4163-BF2B-A1EEF3326226}">
      <dgm:prSet/>
      <dgm:spPr/>
      <dgm:t>
        <a:bodyPr/>
        <a:lstStyle/>
        <a:p>
          <a:endParaRPr lang="en-US"/>
        </a:p>
      </dgm:t>
    </dgm:pt>
    <dgm:pt modelId="{9FD60D04-BC01-45D4-960E-7D956AF2D89E}" type="sibTrans" cxnId="{15069991-894C-4163-BF2B-A1EEF3326226}">
      <dgm:prSet/>
      <dgm:spPr/>
      <dgm:t>
        <a:bodyPr/>
        <a:lstStyle/>
        <a:p>
          <a:endParaRPr lang="en-US"/>
        </a:p>
      </dgm:t>
    </dgm:pt>
    <dgm:pt modelId="{A77A8CCA-6393-4912-8370-5D98E2A19CBF}">
      <dgm:prSet/>
      <dgm:spPr/>
      <dgm:t>
        <a:bodyPr/>
        <a:lstStyle/>
        <a:p>
          <a:r>
            <a:rPr lang="en-GB" dirty="0"/>
            <a:t>Final R</a:t>
          </a:r>
          <a:r>
            <a:rPr lang="en-GB" baseline="30000" dirty="0"/>
            <a:t>2</a:t>
          </a:r>
          <a:r>
            <a:rPr lang="en-GB" dirty="0"/>
            <a:t> was </a:t>
          </a:r>
          <a:r>
            <a:rPr lang="en-GB" b="1" u="sng" dirty="0"/>
            <a:t>0.69</a:t>
          </a:r>
          <a:r>
            <a:rPr lang="en-GB" dirty="0"/>
            <a:t>.</a:t>
          </a:r>
          <a:endParaRPr lang="en-US" dirty="0"/>
        </a:p>
      </dgm:t>
    </dgm:pt>
    <dgm:pt modelId="{79A52DA7-7574-4D7D-8F20-5D431385C35D}" type="parTrans" cxnId="{79407AF9-E52A-48E5-9832-CF7924046A2F}">
      <dgm:prSet/>
      <dgm:spPr/>
      <dgm:t>
        <a:bodyPr/>
        <a:lstStyle/>
        <a:p>
          <a:endParaRPr lang="en-US"/>
        </a:p>
      </dgm:t>
    </dgm:pt>
    <dgm:pt modelId="{928FC862-4ADE-4F5D-A0BC-6867B39DAB97}" type="sibTrans" cxnId="{79407AF9-E52A-48E5-9832-CF7924046A2F}">
      <dgm:prSet/>
      <dgm:spPr/>
      <dgm:t>
        <a:bodyPr/>
        <a:lstStyle/>
        <a:p>
          <a:endParaRPr lang="en-US"/>
        </a:p>
      </dgm:t>
    </dgm:pt>
    <dgm:pt modelId="{017961D1-7CD3-4EB4-9A61-D16E582C4DC8}">
      <dgm:prSet/>
      <dgm:spPr/>
      <dgm:t>
        <a:bodyPr/>
        <a:lstStyle/>
        <a:p>
          <a:r>
            <a:rPr lang="en-US" dirty="0"/>
            <a:t>All 4608 Runs</a:t>
          </a:r>
        </a:p>
      </dgm:t>
    </dgm:pt>
    <dgm:pt modelId="{F4535B9D-2196-4207-9B95-E1D1C1313314}" type="parTrans" cxnId="{FB1757B9-DBB7-45AC-8A71-8A258B98AF1A}">
      <dgm:prSet/>
      <dgm:spPr/>
      <dgm:t>
        <a:bodyPr/>
        <a:lstStyle/>
        <a:p>
          <a:endParaRPr lang="en-GB"/>
        </a:p>
      </dgm:t>
    </dgm:pt>
    <dgm:pt modelId="{23347BDD-1BD3-49E8-A056-F5C0BFF50E26}" type="sibTrans" cxnId="{FB1757B9-DBB7-45AC-8A71-8A258B98AF1A}">
      <dgm:prSet/>
      <dgm:spPr/>
      <dgm:t>
        <a:bodyPr/>
        <a:lstStyle/>
        <a:p>
          <a:endParaRPr lang="en-GB"/>
        </a:p>
      </dgm:t>
    </dgm:pt>
    <dgm:pt modelId="{8A23372E-6EC0-4BBB-9B26-507F6B8D608D}" type="pres">
      <dgm:prSet presAssocID="{42C3FB9A-FA0D-4A8C-8BC6-DF9C50FF40A9}" presName="Name0" presStyleCnt="0">
        <dgm:presLayoutVars>
          <dgm:dir/>
          <dgm:resizeHandles val="exact"/>
        </dgm:presLayoutVars>
      </dgm:prSet>
      <dgm:spPr/>
    </dgm:pt>
    <dgm:pt modelId="{A541357B-2B44-4661-8621-910D52D8412D}" type="pres">
      <dgm:prSet presAssocID="{42C3FB9A-FA0D-4A8C-8BC6-DF9C50FF40A9}" presName="bkgdShp" presStyleLbl="alignAccFollowNode1" presStyleIdx="0" presStyleCnt="1"/>
      <dgm:spPr/>
    </dgm:pt>
    <dgm:pt modelId="{302E7F41-5520-408F-9978-6F83BE9D90BD}" type="pres">
      <dgm:prSet presAssocID="{42C3FB9A-FA0D-4A8C-8BC6-DF9C50FF40A9}" presName="linComp" presStyleCnt="0"/>
      <dgm:spPr/>
    </dgm:pt>
    <dgm:pt modelId="{836E8821-4329-4DDE-BD72-17ACE914B1DE}" type="pres">
      <dgm:prSet presAssocID="{59EECCB2-2536-4527-BA07-8591FA42CD34}" presName="compNode" presStyleCnt="0"/>
      <dgm:spPr/>
    </dgm:pt>
    <dgm:pt modelId="{1029D3A8-02C0-490E-B8A5-A777188DC39A}" type="pres">
      <dgm:prSet presAssocID="{59EECCB2-2536-4527-BA07-8591FA42CD34}" presName="node" presStyleLbl="node1" presStyleIdx="0" presStyleCnt="2">
        <dgm:presLayoutVars>
          <dgm:bulletEnabled val="1"/>
        </dgm:presLayoutVars>
      </dgm:prSet>
      <dgm:spPr/>
    </dgm:pt>
    <dgm:pt modelId="{9F5B10F5-0EAF-4E0B-BFF9-62C1BCD0EAE4}" type="pres">
      <dgm:prSet presAssocID="{59EECCB2-2536-4527-BA07-8591FA42CD34}" presName="invisiNode" presStyleLbl="node1" presStyleIdx="0" presStyleCnt="2"/>
      <dgm:spPr/>
    </dgm:pt>
    <dgm:pt modelId="{A3D90666-12C9-40E8-AA90-F79D3C28427B}" type="pres">
      <dgm:prSet presAssocID="{59EECCB2-2536-4527-BA07-8591FA42CD34}" presName="imagNode" presStyleLbl="fgImgPlace1" presStyleIdx="0" presStyleCnt="2"/>
      <dgm:spPr/>
    </dgm:pt>
    <dgm:pt modelId="{AE141513-9B3D-4BE7-9644-8219CFD63B05}" type="pres">
      <dgm:prSet presAssocID="{F56AB3FF-AFE1-48E0-84DB-B5DF6F55C3D5}" presName="sibTrans" presStyleLbl="sibTrans2D1" presStyleIdx="0" presStyleCnt="0"/>
      <dgm:spPr/>
    </dgm:pt>
    <dgm:pt modelId="{66518309-93E6-43B7-8A99-4B0D273009D4}" type="pres">
      <dgm:prSet presAssocID="{017961D1-7CD3-4EB4-9A61-D16E582C4DC8}" presName="compNode" presStyleCnt="0"/>
      <dgm:spPr/>
    </dgm:pt>
    <dgm:pt modelId="{311E9A34-7B2C-4141-A8C1-B453832B7B90}" type="pres">
      <dgm:prSet presAssocID="{017961D1-7CD3-4EB4-9A61-D16E582C4DC8}" presName="node" presStyleLbl="node1" presStyleIdx="1" presStyleCnt="2">
        <dgm:presLayoutVars>
          <dgm:bulletEnabled val="1"/>
        </dgm:presLayoutVars>
      </dgm:prSet>
      <dgm:spPr/>
    </dgm:pt>
    <dgm:pt modelId="{B14BD303-DCF7-4C28-A657-5C82D0625046}" type="pres">
      <dgm:prSet presAssocID="{017961D1-7CD3-4EB4-9A61-D16E582C4DC8}" presName="invisiNode" presStyleLbl="node1" presStyleIdx="1" presStyleCnt="2"/>
      <dgm:spPr/>
    </dgm:pt>
    <dgm:pt modelId="{AAA0F9A5-0786-4BA5-99C3-982626888BED}" type="pres">
      <dgm:prSet presAssocID="{017961D1-7CD3-4EB4-9A61-D16E582C4DC8}" presName="imagNode" presStyleLbl="fgImgPlace1" presStyleIdx="1" presStyleCnt="2"/>
      <dgm:spPr/>
    </dgm:pt>
  </dgm:ptLst>
  <dgm:cxnLst>
    <dgm:cxn modelId="{D659511C-2DB9-4C3A-8016-B4601ABBFE93}" type="presOf" srcId="{59EECCB2-2536-4527-BA07-8591FA42CD34}" destId="{1029D3A8-02C0-490E-B8A5-A777188DC39A}" srcOrd="0" destOrd="0" presId="urn:microsoft.com/office/officeart/2005/8/layout/pList2"/>
    <dgm:cxn modelId="{F52DD921-372C-49A8-8146-8745F8C222A5}" srcId="{42C3FB9A-FA0D-4A8C-8BC6-DF9C50FF40A9}" destId="{59EECCB2-2536-4527-BA07-8591FA42CD34}" srcOrd="0" destOrd="0" parTransId="{CE9473C7-0A57-4CDA-8E30-165940129A11}" sibTransId="{F56AB3FF-AFE1-48E0-84DB-B5DF6F55C3D5}"/>
    <dgm:cxn modelId="{3227F52E-AF11-4793-B368-A83C1F2A1F62}" type="presOf" srcId="{42C3FB9A-FA0D-4A8C-8BC6-DF9C50FF40A9}" destId="{8A23372E-6EC0-4BBB-9B26-507F6B8D608D}" srcOrd="0" destOrd="0" presId="urn:microsoft.com/office/officeart/2005/8/layout/pList2"/>
    <dgm:cxn modelId="{F5A0E63F-159F-4C2F-AB12-C79F5902130D}" type="presOf" srcId="{2BFFEBDB-F76B-438A-8E21-9B4FFA2948EB}" destId="{1029D3A8-02C0-490E-B8A5-A777188DC39A}" srcOrd="0" destOrd="1" presId="urn:microsoft.com/office/officeart/2005/8/layout/pList2"/>
    <dgm:cxn modelId="{DFF6F045-B600-4978-9C5F-9FC3BFDA4702}" type="presOf" srcId="{A77A8CCA-6393-4912-8370-5D98E2A19CBF}" destId="{1029D3A8-02C0-490E-B8A5-A777188DC39A}" srcOrd="0" destOrd="2" presId="urn:microsoft.com/office/officeart/2005/8/layout/pList2"/>
    <dgm:cxn modelId="{1EA5BC48-6E9C-42CD-9527-E33A0ED94C61}" type="presOf" srcId="{017961D1-7CD3-4EB4-9A61-D16E582C4DC8}" destId="{311E9A34-7B2C-4141-A8C1-B453832B7B90}" srcOrd="0" destOrd="0" presId="urn:microsoft.com/office/officeart/2005/8/layout/pList2"/>
    <dgm:cxn modelId="{844B3A6D-5CE5-4605-8AF7-5023EF4C0921}" type="presOf" srcId="{F56AB3FF-AFE1-48E0-84DB-B5DF6F55C3D5}" destId="{AE141513-9B3D-4BE7-9644-8219CFD63B05}" srcOrd="0" destOrd="0" presId="urn:microsoft.com/office/officeart/2005/8/layout/pList2"/>
    <dgm:cxn modelId="{15069991-894C-4163-BF2B-A1EEF3326226}" srcId="{59EECCB2-2536-4527-BA07-8591FA42CD34}" destId="{2BFFEBDB-F76B-438A-8E21-9B4FFA2948EB}" srcOrd="0" destOrd="0" parTransId="{9A3267C2-3FD6-4CF7-B269-10647A14F51D}" sibTransId="{9FD60D04-BC01-45D4-960E-7D956AF2D89E}"/>
    <dgm:cxn modelId="{FB1757B9-DBB7-45AC-8A71-8A258B98AF1A}" srcId="{42C3FB9A-FA0D-4A8C-8BC6-DF9C50FF40A9}" destId="{017961D1-7CD3-4EB4-9A61-D16E582C4DC8}" srcOrd="1" destOrd="0" parTransId="{F4535B9D-2196-4207-9B95-E1D1C1313314}" sibTransId="{23347BDD-1BD3-49E8-A056-F5C0BFF50E26}"/>
    <dgm:cxn modelId="{79407AF9-E52A-48E5-9832-CF7924046A2F}" srcId="{59EECCB2-2536-4527-BA07-8591FA42CD34}" destId="{A77A8CCA-6393-4912-8370-5D98E2A19CBF}" srcOrd="1" destOrd="0" parTransId="{79A52DA7-7574-4D7D-8F20-5D431385C35D}" sibTransId="{928FC862-4ADE-4F5D-A0BC-6867B39DAB97}"/>
    <dgm:cxn modelId="{3E01A321-D726-40A3-BF87-97CBDC530D28}" type="presParOf" srcId="{8A23372E-6EC0-4BBB-9B26-507F6B8D608D}" destId="{A541357B-2B44-4661-8621-910D52D8412D}" srcOrd="0" destOrd="0" presId="urn:microsoft.com/office/officeart/2005/8/layout/pList2"/>
    <dgm:cxn modelId="{53B1667B-5C5C-40B9-A162-A8A865E237C8}" type="presParOf" srcId="{8A23372E-6EC0-4BBB-9B26-507F6B8D608D}" destId="{302E7F41-5520-408F-9978-6F83BE9D90BD}" srcOrd="1" destOrd="0" presId="urn:microsoft.com/office/officeart/2005/8/layout/pList2"/>
    <dgm:cxn modelId="{384A1B97-4CAE-4F61-BFFA-E45408EA80D3}" type="presParOf" srcId="{302E7F41-5520-408F-9978-6F83BE9D90BD}" destId="{836E8821-4329-4DDE-BD72-17ACE914B1DE}" srcOrd="0" destOrd="0" presId="urn:microsoft.com/office/officeart/2005/8/layout/pList2"/>
    <dgm:cxn modelId="{92FBA99D-3145-4AC3-BD73-2A3983F56382}" type="presParOf" srcId="{836E8821-4329-4DDE-BD72-17ACE914B1DE}" destId="{1029D3A8-02C0-490E-B8A5-A777188DC39A}" srcOrd="0" destOrd="0" presId="urn:microsoft.com/office/officeart/2005/8/layout/pList2"/>
    <dgm:cxn modelId="{ECA7FFC8-AB8F-488A-AF19-A372962C30D5}" type="presParOf" srcId="{836E8821-4329-4DDE-BD72-17ACE914B1DE}" destId="{9F5B10F5-0EAF-4E0B-BFF9-62C1BCD0EAE4}" srcOrd="1" destOrd="0" presId="urn:microsoft.com/office/officeart/2005/8/layout/pList2"/>
    <dgm:cxn modelId="{508C6062-793F-4CAD-BFDF-F42B9BE5D53F}" type="presParOf" srcId="{836E8821-4329-4DDE-BD72-17ACE914B1DE}" destId="{A3D90666-12C9-40E8-AA90-F79D3C28427B}" srcOrd="2" destOrd="0" presId="urn:microsoft.com/office/officeart/2005/8/layout/pList2"/>
    <dgm:cxn modelId="{5CE9C390-8E7A-4F46-B7F0-C84978726897}" type="presParOf" srcId="{302E7F41-5520-408F-9978-6F83BE9D90BD}" destId="{AE141513-9B3D-4BE7-9644-8219CFD63B05}" srcOrd="1" destOrd="0" presId="urn:microsoft.com/office/officeart/2005/8/layout/pList2"/>
    <dgm:cxn modelId="{9238459A-B791-4CF5-B563-FE21C2FCC521}" type="presParOf" srcId="{302E7F41-5520-408F-9978-6F83BE9D90BD}" destId="{66518309-93E6-43B7-8A99-4B0D273009D4}" srcOrd="2" destOrd="0" presId="urn:microsoft.com/office/officeart/2005/8/layout/pList2"/>
    <dgm:cxn modelId="{479E22C8-A3F3-4348-AD29-9A3271A7A66F}" type="presParOf" srcId="{66518309-93E6-43B7-8A99-4B0D273009D4}" destId="{311E9A34-7B2C-4141-A8C1-B453832B7B90}" srcOrd="0" destOrd="0" presId="urn:microsoft.com/office/officeart/2005/8/layout/pList2"/>
    <dgm:cxn modelId="{9EF100BA-B436-4879-B262-7FBC45983236}" type="presParOf" srcId="{66518309-93E6-43B7-8A99-4B0D273009D4}" destId="{B14BD303-DCF7-4C28-A657-5C82D0625046}" srcOrd="1" destOrd="0" presId="urn:microsoft.com/office/officeart/2005/8/layout/pList2"/>
    <dgm:cxn modelId="{14026697-7FFB-4E95-AB70-D0520BFEAC40}" type="presParOf" srcId="{66518309-93E6-43B7-8A99-4B0D273009D4}" destId="{AAA0F9A5-0786-4BA5-99C3-982626888BE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1357B-2B44-4661-8621-910D52D8412D}">
      <dsp:nvSpPr>
        <dsp:cNvPr id="0" name=""/>
        <dsp:cNvSpPr/>
      </dsp:nvSpPr>
      <dsp:spPr>
        <a:xfrm>
          <a:off x="0" y="0"/>
          <a:ext cx="8515350" cy="1698426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09701-1F49-4E14-9E89-1334068DDF50}">
      <dsp:nvSpPr>
        <dsp:cNvPr id="0" name=""/>
        <dsp:cNvSpPr/>
      </dsp:nvSpPr>
      <dsp:spPr>
        <a:xfrm>
          <a:off x="255460" y="226456"/>
          <a:ext cx="2501384" cy="1245512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79269BF-B4EE-491B-9F4F-8E2D7C82120D}">
      <dsp:nvSpPr>
        <dsp:cNvPr id="0" name=""/>
        <dsp:cNvSpPr/>
      </dsp:nvSpPr>
      <dsp:spPr>
        <a:xfrm rot="10800000">
          <a:off x="255460" y="1698426"/>
          <a:ext cx="2501384" cy="2075854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Conservative</a:t>
          </a:r>
          <a:endParaRPr lang="en-US" sz="22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Correctly predicted </a:t>
          </a:r>
          <a:r>
            <a:rPr lang="en-GB" sz="1700" b="1" u="sng" kern="1200" dirty="0"/>
            <a:t>13/80</a:t>
          </a:r>
          <a:r>
            <a:rPr lang="en-GB" sz="1700" kern="1200" dirty="0"/>
            <a:t> highest yielding combinations.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Final R</a:t>
          </a:r>
          <a:r>
            <a:rPr lang="en-GB" sz="1700" kern="1200" baseline="30000" dirty="0"/>
            <a:t>2</a:t>
          </a:r>
          <a:r>
            <a:rPr lang="en-GB" sz="1700" kern="1200" dirty="0"/>
            <a:t> was </a:t>
          </a:r>
          <a:r>
            <a:rPr lang="en-GB" sz="1700" b="1" u="sng" kern="1200" dirty="0"/>
            <a:t>0.73</a:t>
          </a:r>
          <a:r>
            <a:rPr lang="en-GB" sz="1700" kern="1200" dirty="0"/>
            <a:t>.</a:t>
          </a:r>
          <a:endParaRPr lang="en-US" sz="1700" kern="1200" dirty="0"/>
        </a:p>
      </dsp:txBody>
      <dsp:txXfrm rot="10800000">
        <a:off x="319300" y="1698426"/>
        <a:ext cx="2373704" cy="2012014"/>
      </dsp:txXfrm>
    </dsp:sp>
    <dsp:sp modelId="{17DDE46D-27C5-488C-AE7D-C0D4E57CBE80}">
      <dsp:nvSpPr>
        <dsp:cNvPr id="0" name=""/>
        <dsp:cNvSpPr/>
      </dsp:nvSpPr>
      <dsp:spPr>
        <a:xfrm>
          <a:off x="3006982" y="226456"/>
          <a:ext cx="2501384" cy="1245512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FCE3C6D-86A0-4C81-8B1A-53437779FC8B}">
      <dsp:nvSpPr>
        <dsp:cNvPr id="0" name=""/>
        <dsp:cNvSpPr/>
      </dsp:nvSpPr>
      <dsp:spPr>
        <a:xfrm rot="10800000">
          <a:off x="3006982" y="1698426"/>
          <a:ext cx="2501384" cy="2075854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Greedy</a:t>
          </a:r>
          <a:endParaRPr lang="en-US" sz="22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Correctly predicted </a:t>
          </a:r>
          <a:r>
            <a:rPr lang="en-GB" sz="1700" b="1" u="sng" kern="1200" dirty="0"/>
            <a:t>33/80</a:t>
          </a:r>
          <a:r>
            <a:rPr lang="en-GB" sz="1700" kern="1200" dirty="0"/>
            <a:t> highest yielding combinations.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Final R</a:t>
          </a:r>
          <a:r>
            <a:rPr lang="en-GB" sz="1700" kern="1200" baseline="30000" dirty="0"/>
            <a:t>2</a:t>
          </a:r>
          <a:r>
            <a:rPr lang="en-GB" sz="1700" kern="1200" dirty="0"/>
            <a:t> was </a:t>
          </a:r>
          <a:r>
            <a:rPr lang="en-GB" sz="1700" b="1" u="sng" kern="1200" dirty="0"/>
            <a:t>0.33</a:t>
          </a:r>
          <a:r>
            <a:rPr lang="en-GB" sz="1700" kern="1200" dirty="0"/>
            <a:t>.</a:t>
          </a:r>
          <a:endParaRPr lang="en-US" sz="1700" kern="1200" dirty="0"/>
        </a:p>
      </dsp:txBody>
      <dsp:txXfrm rot="10800000">
        <a:off x="3070822" y="1698426"/>
        <a:ext cx="2373704" cy="2012014"/>
      </dsp:txXfrm>
    </dsp:sp>
    <dsp:sp modelId="{F03349CF-97E0-416E-BE98-38A08FF682E6}">
      <dsp:nvSpPr>
        <dsp:cNvPr id="0" name=""/>
        <dsp:cNvSpPr/>
      </dsp:nvSpPr>
      <dsp:spPr>
        <a:xfrm>
          <a:off x="5758505" y="226456"/>
          <a:ext cx="2501384" cy="1245512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F704131-84F9-4D1F-91FA-24E26684E0BC}">
      <dsp:nvSpPr>
        <dsp:cNvPr id="0" name=""/>
        <dsp:cNvSpPr/>
      </dsp:nvSpPr>
      <dsp:spPr>
        <a:xfrm rot="10800000">
          <a:off x="5758505" y="1698426"/>
          <a:ext cx="2501384" cy="2075854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All 4608 Runs</a:t>
          </a:r>
        </a:p>
      </dsp:txBody>
      <dsp:txXfrm rot="10800000">
        <a:off x="5822345" y="1698426"/>
        <a:ext cx="2373704" cy="20120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1357B-2B44-4661-8621-910D52D8412D}">
      <dsp:nvSpPr>
        <dsp:cNvPr id="0" name=""/>
        <dsp:cNvSpPr/>
      </dsp:nvSpPr>
      <dsp:spPr>
        <a:xfrm>
          <a:off x="0" y="0"/>
          <a:ext cx="5527130" cy="1698426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D90666-12C9-40E8-AA90-F79D3C28427B}">
      <dsp:nvSpPr>
        <dsp:cNvPr id="0" name=""/>
        <dsp:cNvSpPr/>
      </dsp:nvSpPr>
      <dsp:spPr>
        <a:xfrm>
          <a:off x="166448" y="226456"/>
          <a:ext cx="2473444" cy="1245512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029D3A8-02C0-490E-B8A5-A777188DC39A}">
      <dsp:nvSpPr>
        <dsp:cNvPr id="0" name=""/>
        <dsp:cNvSpPr/>
      </dsp:nvSpPr>
      <dsp:spPr>
        <a:xfrm rot="10800000">
          <a:off x="166448" y="1698426"/>
          <a:ext cx="2473444" cy="2075854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Hybrid</a:t>
          </a:r>
          <a:endParaRPr lang="en-U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Correctly predicted </a:t>
          </a:r>
          <a:r>
            <a:rPr lang="en-GB" sz="1600" b="1" u="sng" kern="1200" dirty="0"/>
            <a:t>27/80</a:t>
          </a:r>
          <a:r>
            <a:rPr lang="en-GB" sz="1600" kern="1200" dirty="0"/>
            <a:t> highest yielding combinations.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Final R</a:t>
          </a:r>
          <a:r>
            <a:rPr lang="en-GB" sz="1600" kern="1200" baseline="30000" dirty="0"/>
            <a:t>2</a:t>
          </a:r>
          <a:r>
            <a:rPr lang="en-GB" sz="1600" kern="1200" dirty="0"/>
            <a:t> was </a:t>
          </a:r>
          <a:r>
            <a:rPr lang="en-GB" sz="1600" b="1" u="sng" kern="1200" dirty="0"/>
            <a:t>0.69</a:t>
          </a:r>
          <a:r>
            <a:rPr lang="en-GB" sz="1600" kern="1200" dirty="0"/>
            <a:t>.</a:t>
          </a:r>
          <a:endParaRPr lang="en-US" sz="1600" kern="1200" dirty="0"/>
        </a:p>
      </dsp:txBody>
      <dsp:txXfrm rot="10800000">
        <a:off x="230288" y="1698426"/>
        <a:ext cx="2345764" cy="2012014"/>
      </dsp:txXfrm>
    </dsp:sp>
    <dsp:sp modelId="{AAA0F9A5-0786-4BA5-99C3-982626888BED}">
      <dsp:nvSpPr>
        <dsp:cNvPr id="0" name=""/>
        <dsp:cNvSpPr/>
      </dsp:nvSpPr>
      <dsp:spPr>
        <a:xfrm>
          <a:off x="2887237" y="226456"/>
          <a:ext cx="2473444" cy="1245512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11E9A34-7B2C-4141-A8C1-B453832B7B90}">
      <dsp:nvSpPr>
        <dsp:cNvPr id="0" name=""/>
        <dsp:cNvSpPr/>
      </dsp:nvSpPr>
      <dsp:spPr>
        <a:xfrm rot="10800000">
          <a:off x="2887237" y="1698426"/>
          <a:ext cx="2473444" cy="2075854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All 4608 Runs</a:t>
          </a:r>
        </a:p>
      </dsp:txBody>
      <dsp:txXfrm rot="10800000">
        <a:off x="2951077" y="1698426"/>
        <a:ext cx="2345764" cy="2012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0D2EDF-942B-044F-8D44-6126968767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4663CB-291C-5945-94C1-0E1894AF6D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882B9-E07E-BD4B-9085-C621425DB0C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7A493-592E-0F47-92B7-AF2CD21323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808A72-8E64-444C-BF78-D741E0E15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0611A-0215-7742-A915-99D7F6562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35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78197-BED9-D240-8339-9D594B61AD2F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067D7-15DC-3043-9816-5EA71BFE1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97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David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Upstream of process optimization, there is a challenge in the selection of categorical variables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Many (categorical) factors are involved in catalyst screening:</a:t>
            </a:r>
          </a:p>
          <a:p>
            <a:pPr lvl="1"/>
            <a:r>
              <a:rPr lang="en-US" dirty="0"/>
              <a:t>Metal precursor, ligand, reagent, solvent, additive</a:t>
            </a:r>
          </a:p>
          <a:p>
            <a:pPr lvl="1"/>
            <a:endParaRPr lang="en-US" dirty="0"/>
          </a:p>
          <a:p>
            <a:r>
              <a:rPr lang="en-US" dirty="0"/>
              <a:t>High order interactions are common</a:t>
            </a:r>
          </a:p>
          <a:p>
            <a:endParaRPr lang="en-US" dirty="0"/>
          </a:p>
          <a:p>
            <a:r>
              <a:rPr lang="en-US" dirty="0"/>
              <a:t>Materials are expensive</a:t>
            </a:r>
          </a:p>
          <a:p>
            <a:pPr lvl="1"/>
            <a:r>
              <a:rPr lang="en-US" dirty="0"/>
              <a:t>Price of gold = 1863 USD/oz., price of rhodium = 19750 USD/oz.</a:t>
            </a:r>
          </a:p>
          <a:p>
            <a:pPr lvl="1"/>
            <a:r>
              <a:rPr lang="en-US" dirty="0"/>
              <a:t>Price of </a:t>
            </a:r>
            <a:r>
              <a:rPr lang="en-US" dirty="0" err="1"/>
              <a:t>Josiphos</a:t>
            </a:r>
            <a:r>
              <a:rPr lang="en-US" dirty="0"/>
              <a:t> J001 ligand = 4210 USD/oz.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067D7-15DC-3043-9816-5EA71BFE10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36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Clear value on offer:</a:t>
            </a:r>
          </a:p>
          <a:p>
            <a:pPr lvl="1"/>
            <a:r>
              <a:rPr lang="en-GB" dirty="0">
                <a:solidFill>
                  <a:schemeClr val="accent4"/>
                </a:solidFill>
              </a:rPr>
              <a:t>10-fold reduction in resources for experimentation.</a:t>
            </a:r>
            <a:endParaRPr lang="en-GB" dirty="0">
              <a:solidFill>
                <a:schemeClr val="accent4"/>
              </a:solidFill>
              <a:cs typeface="Calibri Light"/>
            </a:endParaRPr>
          </a:p>
          <a:p>
            <a:pPr lvl="1"/>
            <a:r>
              <a:rPr lang="en-GB" dirty="0">
                <a:solidFill>
                  <a:schemeClr val="accent4"/>
                </a:solidFill>
              </a:rPr>
              <a:t>Met specifications and provides high yielding solution.</a:t>
            </a:r>
            <a:endParaRPr lang="en-GB" dirty="0">
              <a:solidFill>
                <a:schemeClr val="accent4"/>
              </a:solidFill>
              <a:cs typeface="Calibri Light"/>
            </a:endParaRPr>
          </a:p>
          <a:p>
            <a:pPr lvl="1"/>
            <a:r>
              <a:rPr lang="en-GB" dirty="0">
                <a:solidFill>
                  <a:schemeClr val="accent4"/>
                </a:solidFill>
              </a:rPr>
              <a:t>Provides deep process understanding.</a:t>
            </a:r>
            <a:endParaRPr lang="en-GB" dirty="0">
              <a:solidFill>
                <a:schemeClr val="accent4"/>
              </a:solidFill>
              <a:cs typeface="Calibri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067D7-15DC-3043-9816-5EA71BFE10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21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Clear value on offer:</a:t>
            </a:r>
          </a:p>
          <a:p>
            <a:pPr lvl="1"/>
            <a:r>
              <a:rPr lang="en-GB" dirty="0">
                <a:solidFill>
                  <a:schemeClr val="accent4"/>
                </a:solidFill>
              </a:rPr>
              <a:t>10-fold reduction in resources for experimentation.</a:t>
            </a:r>
            <a:endParaRPr lang="en-GB" dirty="0">
              <a:solidFill>
                <a:schemeClr val="accent4"/>
              </a:solidFill>
              <a:cs typeface="Calibri Light"/>
            </a:endParaRPr>
          </a:p>
          <a:p>
            <a:pPr lvl="1"/>
            <a:r>
              <a:rPr lang="en-GB" dirty="0">
                <a:solidFill>
                  <a:schemeClr val="accent4"/>
                </a:solidFill>
              </a:rPr>
              <a:t>Met specifications and provides high yielding solution.</a:t>
            </a:r>
            <a:endParaRPr lang="en-GB" dirty="0">
              <a:solidFill>
                <a:schemeClr val="accent4"/>
              </a:solidFill>
              <a:cs typeface="Calibri Light"/>
            </a:endParaRPr>
          </a:p>
          <a:p>
            <a:pPr lvl="1"/>
            <a:r>
              <a:rPr lang="en-GB" dirty="0">
                <a:solidFill>
                  <a:schemeClr val="accent4"/>
                </a:solidFill>
              </a:rPr>
              <a:t>Provides deep process understanding.</a:t>
            </a:r>
            <a:endParaRPr lang="en-GB" dirty="0">
              <a:solidFill>
                <a:schemeClr val="accent4"/>
              </a:solidFill>
              <a:cs typeface="Calibri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067D7-15DC-3043-9816-5EA71BFE10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00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At each round we have fit the best standard regression and ML models</a:t>
            </a:r>
          </a:p>
          <a:p>
            <a:r>
              <a:rPr lang="en-GB"/>
              <a:t>Now we used Model Comparison on the 4128 rows of data in the test set</a:t>
            </a:r>
          </a:p>
          <a:p>
            <a:r>
              <a:rPr lang="en-GB"/>
              <a:t>We compared the fit against this data in terms of </a:t>
            </a:r>
            <a:r>
              <a:rPr lang="en-GB" err="1"/>
              <a:t>Rsquare</a:t>
            </a:r>
            <a:r>
              <a:rPr lang="en-GB"/>
              <a:t> for each method at each round</a:t>
            </a:r>
          </a:p>
          <a:p>
            <a:r>
              <a:rPr lang="en-GB"/>
              <a:t>The standard method - regression with forward selection – is unstable and underperforms machine learning after the first round </a:t>
            </a:r>
          </a:p>
          <a:p>
            <a:r>
              <a:rPr lang="en-GB"/>
              <a:t>And it appears to be getting worse after 6 rounds – overfitting?</a:t>
            </a:r>
          </a:p>
          <a:p>
            <a:r>
              <a:rPr lang="en-GB"/>
              <a:t>The ML methods improve fairly steadily with more data</a:t>
            </a:r>
          </a:p>
          <a:p>
            <a:r>
              <a:rPr lang="en-GB"/>
              <a:t>Neural Networks perform better in the early rounds</a:t>
            </a:r>
          </a:p>
          <a:p>
            <a:r>
              <a:rPr lang="en-GB"/>
              <a:t>Bootstrap Forrest performs slightly better in the later rounds</a:t>
            </a:r>
          </a:p>
          <a:p>
            <a:r>
              <a:rPr lang="en-GB"/>
              <a:t>You need machine learning (JMP Pro) methods for these problems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067D7-15DC-3043-9816-5EA71BFE10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7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David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067D7-15DC-3043-9816-5EA71BFE10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98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David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067D7-15DC-3043-9816-5EA71BFE10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58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Ben</a:t>
            </a:r>
          </a:p>
          <a:p>
            <a:r>
              <a:rPr lang="en-GB" dirty="0"/>
              <a:t>You see here that the first approach was to explore the entire design space. </a:t>
            </a:r>
          </a:p>
          <a:p>
            <a:r>
              <a:rPr lang="en-GB" dirty="0"/>
              <a:t>Notice there’s no yield detailing here.</a:t>
            </a:r>
          </a:p>
          <a:p>
            <a:r>
              <a:rPr lang="en-GB" dirty="0"/>
              <a:t>So, after every round of 48 runs, we’re asking the question “what area hasn’t been explored?”</a:t>
            </a:r>
          </a:p>
          <a:p>
            <a:endParaRPr lang="en-GB" dirty="0"/>
          </a:p>
          <a:p>
            <a:r>
              <a:rPr lang="en-GB" dirty="0"/>
              <a:t>The 480 runs and 10 “rounds” from the experiment were labelled in the complete 4608 row table</a:t>
            </a:r>
          </a:p>
          <a:p>
            <a:r>
              <a:rPr lang="en-GB" dirty="0"/>
              <a:t>The remaining 4128 rows are labelled as the test data</a:t>
            </a:r>
          </a:p>
          <a:p>
            <a:r>
              <a:rPr lang="en-GB" dirty="0"/>
              <a:t>Here we can see the runs from the experiment from rounds 1 to 10</a:t>
            </a:r>
          </a:p>
          <a:p>
            <a:r>
              <a:rPr lang="en-GB" dirty="0"/>
              <a:t>The 480 runs explore the entire factor space</a:t>
            </a:r>
          </a:p>
          <a:p>
            <a:r>
              <a:rPr lang="en-US" dirty="0"/>
              <a:t>- </a:t>
            </a:r>
            <a:r>
              <a:rPr lang="en-GB" dirty="0"/>
              <a:t>480 run I-optimal in 10 block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067D7-15DC-3043-9816-5EA71BFE10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3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Ben</a:t>
            </a:r>
          </a:p>
          <a:p>
            <a:r>
              <a:rPr lang="en-GB" dirty="0"/>
              <a:t>The second approach was to exploit high yielding regions of the design space. </a:t>
            </a:r>
          </a:p>
          <a:p>
            <a:r>
              <a:rPr lang="en-GB" dirty="0"/>
              <a:t>After each round, a model is built, and the next round consists of the 48 of the highest predicted yield runs.</a:t>
            </a:r>
          </a:p>
          <a:p>
            <a:r>
              <a:rPr lang="en-GB" dirty="0"/>
              <a:t>The intention becomes “let’s exploit the seemingly highest yielding region”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Here we see the treatments that were run through rounds 1 to 10</a:t>
            </a:r>
          </a:p>
          <a:p>
            <a:r>
              <a:rPr lang="en-GB" dirty="0"/>
              <a:t>The experiment has focussed on a smaller region of the factor space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GB" dirty="0"/>
              <a:t>48 run I-optimal, select 48 highest predicted yield experiments up to 10 rounds.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067D7-15DC-3043-9816-5EA71BFE10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final best model from the Greedy approach looks good in this focus region</a:t>
            </a:r>
          </a:p>
          <a:p>
            <a:r>
              <a:rPr lang="en-GB" dirty="0"/>
              <a:t>But is poor elsewhere in the factor space</a:t>
            </a:r>
          </a:p>
          <a:p>
            <a:r>
              <a:rPr lang="en-GB" dirty="0"/>
              <a:t>And clearly does not capture important behaviours in the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067D7-15DC-3043-9816-5EA71BFE10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10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GB" dirty="0">
                <a:cs typeface="Calibri Light"/>
              </a:rPr>
              <a:t>Ben</a:t>
            </a:r>
          </a:p>
          <a:p>
            <a:pPr lvl="1"/>
            <a:r>
              <a:rPr lang="en-GB" dirty="0">
                <a:cs typeface="Calibri Light"/>
              </a:rPr>
              <a:t>We considered an approach that leveraged the benefits of exploration and exploitation.</a:t>
            </a:r>
          </a:p>
          <a:p>
            <a:pPr lvl="1"/>
            <a:r>
              <a:rPr lang="en-GB" dirty="0">
                <a:cs typeface="Calibri Light"/>
              </a:rPr>
              <a:t>The Hybrid DoE first seeks to build an effective initial model, this required three rounds of 48 runs.</a:t>
            </a:r>
          </a:p>
          <a:p>
            <a:pPr lvl="1"/>
            <a:r>
              <a:rPr lang="en-GB" dirty="0">
                <a:cs typeface="Calibri Light"/>
              </a:rPr>
              <a:t>Then the next round consists of 48 runs selected from regions that are above a predicted yield threshold. </a:t>
            </a:r>
          </a:p>
          <a:p>
            <a:pPr lvl="1"/>
            <a:r>
              <a:rPr lang="en-GB" dirty="0">
                <a:cs typeface="Calibri Light"/>
              </a:rPr>
              <a:t>Collect &gt; Model &gt; Repeat…but increasing the predicted yield threshold.</a:t>
            </a:r>
          </a:p>
          <a:p>
            <a:pPr lvl="1"/>
            <a:endParaRPr lang="en-GB" dirty="0">
              <a:cs typeface="Calibri Light"/>
            </a:endParaRPr>
          </a:p>
          <a:p>
            <a:pPr lvl="1"/>
            <a:r>
              <a:rPr lang="en-GB" dirty="0">
                <a:cs typeface="Calibri Light"/>
              </a:rPr>
              <a:t>Optimization vs. Exploration (Greedy vs. Conservative)</a:t>
            </a:r>
          </a:p>
          <a:p>
            <a:pPr lvl="1"/>
            <a:r>
              <a:rPr lang="en-GB" dirty="0"/>
              <a:t>Initial, 144 run Bayesian D-optimal (3 blocks), MEs with If Possible 2FIs </a:t>
            </a:r>
            <a:endParaRPr lang="en-GB" dirty="0">
              <a:cs typeface="Calibri Light"/>
            </a:endParaRPr>
          </a:p>
          <a:p>
            <a:pPr lvl="1"/>
            <a:r>
              <a:rPr lang="en-GB" dirty="0"/>
              <a:t>10 total well plates (blocks), analyse with </a:t>
            </a:r>
            <a:r>
              <a:rPr lang="en-GB" dirty="0" err="1"/>
              <a:t>XGBoost</a:t>
            </a:r>
            <a:r>
              <a:rPr lang="en-GB" dirty="0"/>
              <a:t> &gt; choose 48 next experiments from candidate set of designed experiments and predicted yield experiments above a threshold (starting at 50 then increase 5 each round)</a:t>
            </a:r>
            <a:endParaRPr lang="en-GB" dirty="0">
              <a:cs typeface="Calibri Light"/>
            </a:endParaRPr>
          </a:p>
          <a:p>
            <a:pPr lvl="1"/>
            <a:r>
              <a:rPr lang="en-GB" dirty="0">
                <a:cs typeface="Calibri Light"/>
              </a:rPr>
              <a:t>Slowly explore the (predicted) higher yield regions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067D7-15DC-3043-9816-5EA71BFE10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24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final best model from the Greedy approach looks good in this focus region</a:t>
            </a:r>
          </a:p>
          <a:p>
            <a:r>
              <a:rPr lang="en-GB" dirty="0"/>
              <a:t>But is poor elsewhere in the factor space</a:t>
            </a:r>
          </a:p>
          <a:p>
            <a:r>
              <a:rPr lang="en-GB" dirty="0"/>
              <a:t>And clearly does not capture important behaviours in the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067D7-15DC-3043-9816-5EA71BFE10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84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David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067D7-15DC-3043-9816-5EA71BFE10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P-Title-Slide">
    <p:bg>
      <p:bgPr>
        <a:solidFill>
          <a:srgbClr val="17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E11EFE5-0794-6242-AB27-0B0BF579DD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5855367" y="0"/>
            <a:ext cx="3288633" cy="2288006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64A8B58C-CD7F-6F4B-B6E8-178EEF4B15DC}"/>
              </a:ext>
            </a:extLst>
          </p:cNvPr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6F42533-2615-8544-A13D-848122F362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785" y="2903621"/>
            <a:ext cx="2184215" cy="2207207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6FCF1923-2CF0-3646-B60B-083826C9D0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166" y="4395728"/>
            <a:ext cx="2157451" cy="4535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168B0E-0D6C-B841-97E3-748F45C467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439" y="2841098"/>
            <a:ext cx="3288633" cy="22880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A85C52-6711-7E41-A563-E61E7E809A0F}"/>
              </a:ext>
            </a:extLst>
          </p:cNvPr>
          <p:cNvSpPr/>
          <p:nvPr userDrawn="1"/>
        </p:nvSpPr>
        <p:spPr>
          <a:xfrm>
            <a:off x="877229" y="3412273"/>
            <a:ext cx="2604063" cy="1735878"/>
          </a:xfrm>
          <a:prstGeom prst="rect">
            <a:avLst/>
          </a:prstGeom>
          <a:gradFill>
            <a:gsLst>
              <a:gs pos="0">
                <a:srgbClr val="172328"/>
              </a:gs>
              <a:gs pos="95000">
                <a:srgbClr val="172328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4900FC-D49D-AD4E-A346-D71ECB1771E0}"/>
              </a:ext>
            </a:extLst>
          </p:cNvPr>
          <p:cNvSpPr/>
          <p:nvPr userDrawn="1"/>
        </p:nvSpPr>
        <p:spPr>
          <a:xfrm rot="10800000">
            <a:off x="5657752" y="-1"/>
            <a:ext cx="2604063" cy="1664805"/>
          </a:xfrm>
          <a:prstGeom prst="rect">
            <a:avLst/>
          </a:prstGeom>
          <a:gradFill>
            <a:gsLst>
              <a:gs pos="0">
                <a:srgbClr val="172328"/>
              </a:gs>
              <a:gs pos="95000">
                <a:srgbClr val="172328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5A2EFE3-04E0-AC47-9762-32C6CB55115D}"/>
              </a:ext>
            </a:extLst>
          </p:cNvPr>
          <p:cNvCxnSpPr>
            <a:cxnSpLocks/>
          </p:cNvCxnSpPr>
          <p:nvPr userDrawn="1"/>
        </p:nvCxnSpPr>
        <p:spPr>
          <a:xfrm>
            <a:off x="814736" y="2396055"/>
            <a:ext cx="7882376" cy="0"/>
          </a:xfrm>
          <a:prstGeom prst="line">
            <a:avLst/>
          </a:prstGeom>
          <a:ln w="12700" cap="rnd">
            <a:gradFill flip="none" rotWithShape="1">
              <a:gsLst>
                <a:gs pos="0">
                  <a:schemeClr val="accent1"/>
                </a:gs>
                <a:gs pos="100000">
                  <a:srgbClr val="172328"/>
                </a:gs>
              </a:gsLst>
              <a:lin ang="0" scaled="1"/>
              <a:tileRect/>
            </a:gra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1231D9FA-7877-D144-875E-EB15705E83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8657" y="810868"/>
            <a:ext cx="7958455" cy="1556124"/>
          </a:xfrm>
        </p:spPr>
        <p:txBody>
          <a:bodyPr anchor="b">
            <a:normAutofit/>
          </a:bodyPr>
          <a:lstStyle>
            <a:lvl1pPr marL="0" indent="0" algn="l"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4">
            <a:extLst>
              <a:ext uri="{FF2B5EF4-FFF2-40B4-BE49-F238E27FC236}">
                <a16:creationId xmlns:a16="http://schemas.microsoft.com/office/drawing/2014/main" id="{9B949CCB-8408-0B41-9681-4ECA35605A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8658" y="2503941"/>
            <a:ext cx="7958454" cy="1458912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567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JMP - Image Only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FC61EEC8-0C67-4E4B-96F0-B7FBDEF4618C}"/>
              </a:ext>
            </a:extLst>
          </p:cNvPr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178ED-4960-0D4D-ABEC-17F9B17417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1215" y="4789960"/>
            <a:ext cx="1152341" cy="2432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279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P Closing Slide">
    <p:bg>
      <p:bgPr>
        <a:solidFill>
          <a:srgbClr val="17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">
            <a:extLst>
              <a:ext uri="{FF2B5EF4-FFF2-40B4-BE49-F238E27FC236}">
                <a16:creationId xmlns:a16="http://schemas.microsoft.com/office/drawing/2014/main" id="{64A8B58C-CD7F-6F4B-B6E8-178EEF4B15DC}"/>
              </a:ext>
            </a:extLst>
          </p:cNvPr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60F33AB-9AD7-C44E-9824-9FA211832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5855367" y="0"/>
            <a:ext cx="3288633" cy="228800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2FE50EC-BFCD-7E45-A769-91703193CF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439" y="2841098"/>
            <a:ext cx="3288633" cy="22880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5F469A-2526-D643-91E7-DB41A025C497}"/>
              </a:ext>
            </a:extLst>
          </p:cNvPr>
          <p:cNvSpPr/>
          <p:nvPr userDrawn="1"/>
        </p:nvSpPr>
        <p:spPr>
          <a:xfrm>
            <a:off x="877229" y="3412273"/>
            <a:ext cx="2604063" cy="1735878"/>
          </a:xfrm>
          <a:prstGeom prst="rect">
            <a:avLst/>
          </a:prstGeom>
          <a:gradFill>
            <a:gsLst>
              <a:gs pos="0">
                <a:srgbClr val="172328"/>
              </a:gs>
              <a:gs pos="95000">
                <a:srgbClr val="172328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65227A-026E-5E47-AF13-86EAFDEFD872}"/>
              </a:ext>
            </a:extLst>
          </p:cNvPr>
          <p:cNvSpPr/>
          <p:nvPr userDrawn="1"/>
        </p:nvSpPr>
        <p:spPr>
          <a:xfrm rot="10800000">
            <a:off x="5657752" y="-1"/>
            <a:ext cx="2604063" cy="1664805"/>
          </a:xfrm>
          <a:prstGeom prst="rect">
            <a:avLst/>
          </a:prstGeom>
          <a:gradFill>
            <a:gsLst>
              <a:gs pos="0">
                <a:srgbClr val="172328"/>
              </a:gs>
              <a:gs pos="95000">
                <a:srgbClr val="172328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3DB4AB-A9DE-4660-939A-CBDF75AC178E}"/>
              </a:ext>
            </a:extLst>
          </p:cNvPr>
          <p:cNvSpPr txBox="1"/>
          <p:nvPr/>
        </p:nvSpPr>
        <p:spPr>
          <a:xfrm>
            <a:off x="4039538" y="4138459"/>
            <a:ext cx="1086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err="1">
                <a:solidFill>
                  <a:schemeClr val="accent1"/>
                </a:solidFill>
                <a:latin typeface="+mj-lt"/>
              </a:rPr>
              <a:t>jmp.com</a:t>
            </a:r>
            <a:endParaRPr lang="en-US" sz="200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6959FB49-4ADA-DD49-8A82-123794AB33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8702" y="3531891"/>
            <a:ext cx="2157451" cy="453571"/>
          </a:xfrm>
          <a:prstGeom prst="rect">
            <a:avLst/>
          </a:prstGeom>
        </p:spPr>
      </p:pic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1231D9FA-7877-D144-875E-EB15705E83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2081" y="1208476"/>
            <a:ext cx="6390694" cy="1556124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3000" b="0" kern="120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133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JMP-Title-Slide">
    <p:bg>
      <p:bgPr>
        <a:solidFill>
          <a:srgbClr val="17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E11EFE5-0794-6242-AB27-0B0BF579DD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5855367" y="0"/>
            <a:ext cx="3288633" cy="2288006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64A8B58C-CD7F-6F4B-B6E8-178EEF4B15DC}"/>
              </a:ext>
            </a:extLst>
          </p:cNvPr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6F42533-2615-8544-A13D-848122F362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785" y="2903621"/>
            <a:ext cx="2184215" cy="2207207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6FCF1923-2CF0-3646-B60B-083826C9D0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166" y="4395728"/>
            <a:ext cx="2157451" cy="4535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168B0E-0D6C-B841-97E3-748F45C467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439" y="2841098"/>
            <a:ext cx="3288633" cy="22880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FBFA74C-E186-F544-9CFB-99BF3896FE5C}"/>
              </a:ext>
            </a:extLst>
          </p:cNvPr>
          <p:cNvSpPr/>
          <p:nvPr userDrawn="1"/>
        </p:nvSpPr>
        <p:spPr>
          <a:xfrm>
            <a:off x="877229" y="3412273"/>
            <a:ext cx="2604063" cy="1735878"/>
          </a:xfrm>
          <a:prstGeom prst="rect">
            <a:avLst/>
          </a:prstGeom>
          <a:gradFill>
            <a:gsLst>
              <a:gs pos="0">
                <a:srgbClr val="172328"/>
              </a:gs>
              <a:gs pos="95000">
                <a:srgbClr val="172328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CBA224-6CA4-514E-9544-F3F17354637A}"/>
              </a:ext>
            </a:extLst>
          </p:cNvPr>
          <p:cNvSpPr/>
          <p:nvPr userDrawn="1"/>
        </p:nvSpPr>
        <p:spPr>
          <a:xfrm rot="10800000">
            <a:off x="5657752" y="-1"/>
            <a:ext cx="2604063" cy="1664805"/>
          </a:xfrm>
          <a:prstGeom prst="rect">
            <a:avLst/>
          </a:prstGeom>
          <a:gradFill>
            <a:gsLst>
              <a:gs pos="0">
                <a:srgbClr val="172328"/>
              </a:gs>
              <a:gs pos="95000">
                <a:srgbClr val="172328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5A2EFE3-04E0-AC47-9762-32C6CB55115D}"/>
              </a:ext>
            </a:extLst>
          </p:cNvPr>
          <p:cNvCxnSpPr>
            <a:cxnSpLocks/>
          </p:cNvCxnSpPr>
          <p:nvPr userDrawn="1"/>
        </p:nvCxnSpPr>
        <p:spPr>
          <a:xfrm>
            <a:off x="814736" y="2396055"/>
            <a:ext cx="7882376" cy="0"/>
          </a:xfrm>
          <a:prstGeom prst="line">
            <a:avLst/>
          </a:prstGeom>
          <a:ln w="12700" cap="rnd">
            <a:gradFill flip="none" rotWithShape="1">
              <a:gsLst>
                <a:gs pos="0">
                  <a:schemeClr val="accent1"/>
                </a:gs>
                <a:gs pos="100000">
                  <a:srgbClr val="172328"/>
                </a:gs>
              </a:gsLst>
              <a:lin ang="0" scaled="1"/>
              <a:tileRect/>
            </a:gra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1231D9FA-7877-D144-875E-EB15705E83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8657" y="810868"/>
            <a:ext cx="7958455" cy="1556124"/>
          </a:xfrm>
        </p:spPr>
        <p:txBody>
          <a:bodyPr anchor="b">
            <a:normAutofit/>
          </a:bodyPr>
          <a:lstStyle>
            <a:lvl1pPr marL="0" indent="0" algn="l"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4">
            <a:extLst>
              <a:ext uri="{FF2B5EF4-FFF2-40B4-BE49-F238E27FC236}">
                <a16:creationId xmlns:a16="http://schemas.microsoft.com/office/drawing/2014/main" id="{9B949CCB-8408-0B41-9681-4ECA35605A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8658" y="2503941"/>
            <a:ext cx="7958454" cy="1458912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664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JMP -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E36AD5-D55A-9040-89C6-D4D0B8F1A1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1213" y="4789960"/>
            <a:ext cx="1152345" cy="24327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939AE4-A19C-1545-931A-C03F0E958833}"/>
              </a:ext>
            </a:extLst>
          </p:cNvPr>
          <p:cNvCxnSpPr>
            <a:cxnSpLocks/>
          </p:cNvCxnSpPr>
          <p:nvPr userDrawn="1"/>
        </p:nvCxnSpPr>
        <p:spPr>
          <a:xfrm>
            <a:off x="904877" y="1522921"/>
            <a:ext cx="0" cy="0"/>
          </a:xfrm>
          <a:prstGeom prst="line">
            <a:avLst/>
          </a:prstGeom>
          <a:ln w="12700" cap="rnd">
            <a:gradFill flip="none" rotWithShape="1">
              <a:gsLst>
                <a:gs pos="0">
                  <a:schemeClr val="accent1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  <a:tileRect/>
            </a:gra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0F8749FE-3F22-A74D-BFA3-F52F79FFA3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8800" y="421323"/>
            <a:ext cx="7916439" cy="1076883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4">
            <a:extLst>
              <a:ext uri="{FF2B5EF4-FFF2-40B4-BE49-F238E27FC236}">
                <a16:creationId xmlns:a16="http://schemas.microsoft.com/office/drawing/2014/main" id="{6419776C-EC96-594E-88F7-907788CC8E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106" y="1620133"/>
            <a:ext cx="7945133" cy="145891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F704CE-3563-064A-A176-2D62B2DAF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629" b="26454"/>
          <a:stretch/>
        </p:blipFill>
        <p:spPr>
          <a:xfrm flipH="1">
            <a:off x="-2" y="1593492"/>
            <a:ext cx="5847186" cy="354921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42E4E0-B08F-DC4D-812A-CD0F6D0ECEB8}"/>
              </a:ext>
            </a:extLst>
          </p:cNvPr>
          <p:cNvSpPr/>
          <p:nvPr userDrawn="1"/>
        </p:nvSpPr>
        <p:spPr>
          <a:xfrm>
            <a:off x="2041589" y="2824663"/>
            <a:ext cx="4006041" cy="2323488"/>
          </a:xfrm>
          <a:prstGeom prst="rect">
            <a:avLst/>
          </a:prstGeom>
          <a:gradFill>
            <a:gsLst>
              <a:gs pos="0">
                <a:srgbClr val="172328"/>
              </a:gs>
              <a:gs pos="95000">
                <a:srgbClr val="172328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B0C6AF5C-E29A-9E49-801E-0A1C09DFDE5F}"/>
              </a:ext>
            </a:extLst>
          </p:cNvPr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A821C8-524B-E34D-A277-A8D365230732}"/>
              </a:ext>
            </a:extLst>
          </p:cNvPr>
          <p:cNvCxnSpPr>
            <a:cxnSpLocks/>
          </p:cNvCxnSpPr>
          <p:nvPr userDrawn="1"/>
        </p:nvCxnSpPr>
        <p:spPr>
          <a:xfrm>
            <a:off x="931615" y="1498206"/>
            <a:ext cx="7882376" cy="0"/>
          </a:xfrm>
          <a:prstGeom prst="line">
            <a:avLst/>
          </a:prstGeom>
          <a:ln w="12700" cap="rnd">
            <a:gradFill flip="none" rotWithShape="1">
              <a:gsLst>
                <a:gs pos="0">
                  <a:schemeClr val="accent1"/>
                </a:gs>
                <a:gs pos="100000">
                  <a:srgbClr val="172328"/>
                </a:gs>
              </a:gsLst>
              <a:lin ang="0" scaled="1"/>
              <a:tileRect/>
            </a:gra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0567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P - Content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0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  <a:latin typeface="+mj-lt"/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  <a:latin typeface="+mj-lt"/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40EF35-062A-4CF7-B99A-D6EF688F37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731838"/>
            <a:ext cx="7886700" cy="457200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590E3477-4D35-BA41-8570-25B279CC8DFF}"/>
              </a:ext>
            </a:extLst>
          </p:cNvPr>
          <p:cNvSpPr/>
          <p:nvPr userDrawn="1"/>
        </p:nvSpPr>
        <p:spPr>
          <a:xfrm>
            <a:off x="7206881" y="-191102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64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MP - Title &amp; Subtitle -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147EB8-CA07-8641-AD22-FE0BD4DD0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57200"/>
          </a:xfrm>
        </p:spPr>
        <p:txBody>
          <a:bodyPr>
            <a:noAutofit/>
          </a:bodyPr>
          <a:lstStyle>
            <a:lvl1pPr>
              <a:defRPr sz="30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DF5C81A-35D4-3042-949E-431FE9B2AF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731838"/>
            <a:ext cx="7886700" cy="457200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376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MP - Title Only - Content Slid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B72AFD-BA2F-B741-85B3-B2351B456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57200"/>
          </a:xfrm>
        </p:spPr>
        <p:txBody>
          <a:bodyPr>
            <a:noAutofit/>
          </a:bodyPr>
          <a:lstStyle>
            <a:lvl1pPr>
              <a:defRPr sz="30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446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MP - Comparison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FB117C-5DF2-7D4A-9AC5-F4B3B5F9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57200"/>
          </a:xfrm>
        </p:spPr>
        <p:txBody>
          <a:bodyPr>
            <a:noAutofit/>
          </a:bodyPr>
          <a:lstStyle>
            <a:lvl1pPr>
              <a:defRPr sz="30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9B53E9A-F75D-2B41-AD79-4A273E5580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731838"/>
            <a:ext cx="7886700" cy="457200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465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P - Content with Caption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E60C6F-E980-EE42-AE99-4BF9E126C012}"/>
              </a:ext>
            </a:extLst>
          </p:cNvPr>
          <p:cNvSpPr/>
          <p:nvPr/>
        </p:nvSpPr>
        <p:spPr>
          <a:xfrm>
            <a:off x="0" y="0"/>
            <a:ext cx="3127248" cy="5143500"/>
          </a:xfrm>
          <a:prstGeom prst="rect">
            <a:avLst/>
          </a:prstGeom>
          <a:solidFill>
            <a:srgbClr val="445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2F2FC9C-401F-5C4C-88BC-0A45460C4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28887"/>
            <a:ext cx="3127248" cy="369332"/>
          </a:xfrm>
        </p:spPr>
        <p:txBody>
          <a:bodyPr lIns="91440" rIns="91440" anchor="t" anchorCtr="0">
            <a:spAutoFit/>
          </a:bodyPr>
          <a:lstStyle>
            <a:lvl1pPr algn="ctr" defTabSz="182880">
              <a:spcBef>
                <a:spcPts val="0"/>
              </a:spcBef>
              <a:defRPr sz="2000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ADB52DD-F50B-834D-99B3-5D1C55A9E4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5373" y="805770"/>
            <a:ext cx="2586681" cy="211148"/>
          </a:xfrm>
        </p:spPr>
        <p:txBody>
          <a:bodyPr wrap="square" lIns="0" tIns="0" rIns="0" bIns="0" anchor="t" anchorCtr="0">
            <a:spAutoFit/>
          </a:bodyPr>
          <a:lstStyle>
            <a:lvl1pPr marL="0" indent="-182880" algn="l">
              <a:buFont typeface="Arial" pitchFamily="34" charset="0"/>
              <a:buNone/>
              <a:defRPr sz="1600" b="0" cap="none" baseline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C4D2804-3DAD-EE40-936A-43F13F80C8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7248" y="637660"/>
            <a:ext cx="6016752" cy="274320"/>
          </a:xfrm>
        </p:spPr>
        <p:txBody>
          <a:bodyPr wrap="square" lIns="182880" rIns="18288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b="0" cap="none" baseline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A0DAF33-5110-D340-8044-FA8F4990F84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127248" y="1112108"/>
            <a:ext cx="6016752" cy="4023882"/>
          </a:xfrm>
        </p:spPr>
        <p:txBody>
          <a:bodyPr wrap="square" lIns="365760" rIns="274320" bIns="91440" anchor="t" anchorCtr="0">
            <a:normAutofit/>
          </a:bodyPr>
          <a:lstStyle>
            <a:lvl1pPr>
              <a:buClr>
                <a:schemeClr val="accent1"/>
              </a:buClr>
              <a:defRPr sz="2000" baseline="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baseline="0">
                <a:solidFill>
                  <a:schemeClr val="bg1">
                    <a:lumMod val="75000"/>
                  </a:schemeClr>
                </a:solidFill>
              </a:defRPr>
            </a:lvl2pPr>
            <a:lvl3pPr>
              <a:buClr>
                <a:schemeClr val="accent1"/>
              </a:buClr>
              <a:defRPr baseline="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/>
              <a:t>Click to add text or click an icon to add other content types.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841ED34-FEB5-C146-83AC-389AC6CD97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7375" y="228887"/>
            <a:ext cx="6016625" cy="409575"/>
          </a:xfrm>
        </p:spPr>
        <p:txBody>
          <a:bodyPr>
            <a:noAutofit/>
          </a:bodyPr>
          <a:lstStyle>
            <a:lvl1pPr marL="0" indent="0" algn="ctr">
              <a:buNone/>
              <a:defRPr sz="2800" b="0"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9A477C-EDC9-D846-BF71-A2162B41096B}"/>
              </a:ext>
            </a:extLst>
          </p:cNvPr>
          <p:cNvSpPr/>
          <p:nvPr userDrawn="1"/>
        </p:nvSpPr>
        <p:spPr>
          <a:xfrm>
            <a:off x="0" y="4650624"/>
            <a:ext cx="9144000" cy="4928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6DE41D58-EC62-014A-B1F4-13031987F06B}"/>
              </a:ext>
            </a:extLst>
          </p:cNvPr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CBC545F5-4608-424C-9A68-C0D8A1EDBCA8}"/>
              </a:ext>
            </a:extLst>
          </p:cNvPr>
          <p:cNvSpPr txBox="1"/>
          <p:nvPr userDrawn="1"/>
        </p:nvSpPr>
        <p:spPr>
          <a:xfrm>
            <a:off x="2230628" y="4679818"/>
            <a:ext cx="4673600" cy="2974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243834"/>
            <a:r>
              <a:rPr lang="en-US" sz="1333" b="0" cap="all" spc="0" baseline="0">
                <a:solidFill>
                  <a:schemeClr val="bg1"/>
                </a:solidFill>
                <a:latin typeface="+mn-lt"/>
                <a:cs typeface="Arial" pitchFamily="34" charset="0"/>
              </a:rPr>
              <a:t>CONFIDENTIAL  •  DO NOT DISCLOSE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1B4127-1174-354A-AE61-369173E91E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1213" y="4790464"/>
            <a:ext cx="1152345" cy="242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256B99-EB4A-104A-AC50-22966C775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809302" flipH="1">
            <a:off x="7448969" y="-259411"/>
            <a:ext cx="1921747" cy="849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41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MP -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6492C8-F2B6-994C-93E7-13EF75C493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4152" y="1751961"/>
            <a:ext cx="3357562" cy="102231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28BF588-A539-E84D-BAE7-8D1EE1761D7B}"/>
              </a:ext>
            </a:extLst>
          </p:cNvPr>
          <p:cNvSpPr/>
          <p:nvPr/>
        </p:nvSpPr>
        <p:spPr>
          <a:xfrm>
            <a:off x="3125188" y="-1"/>
            <a:ext cx="3004957" cy="5143500"/>
          </a:xfrm>
          <a:custGeom>
            <a:avLst/>
            <a:gdLst>
              <a:gd name="connsiteX0" fmla="*/ 2952243 w 3004957"/>
              <a:gd name="connsiteY0" fmla="*/ 0 h 5143500"/>
              <a:gd name="connsiteX1" fmla="*/ 3004957 w 3004957"/>
              <a:gd name="connsiteY1" fmla="*/ 0 h 5143500"/>
              <a:gd name="connsiteX2" fmla="*/ 52714 w 3004957"/>
              <a:gd name="connsiteY2" fmla="*/ 5143500 h 5143500"/>
              <a:gd name="connsiteX3" fmla="*/ 0 w 3004957"/>
              <a:gd name="connsiteY3" fmla="*/ 5143500 h 5143500"/>
              <a:gd name="connsiteX4" fmla="*/ 2952243 w 3004957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4957" h="5143500">
                <a:moveTo>
                  <a:pt x="2952243" y="0"/>
                </a:moveTo>
                <a:lnTo>
                  <a:pt x="3004957" y="0"/>
                </a:lnTo>
                <a:lnTo>
                  <a:pt x="52714" y="5143500"/>
                </a:lnTo>
                <a:lnTo>
                  <a:pt x="0" y="5143500"/>
                </a:lnTo>
                <a:lnTo>
                  <a:pt x="2952243" y="0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10B4187-0EBC-5A45-8561-21E3AF78A755}"/>
              </a:ext>
            </a:extLst>
          </p:cNvPr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90C0E4-ECBA-5946-9BAC-DC37C67289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81885" cy="5143500"/>
          </a:xfrm>
          <a:custGeom>
            <a:avLst/>
            <a:gdLst>
              <a:gd name="connsiteX0" fmla="*/ 0 w 3125788"/>
              <a:gd name="connsiteY0" fmla="*/ 5143500 h 5143500"/>
              <a:gd name="connsiteX1" fmla="*/ 781447 w 3125788"/>
              <a:gd name="connsiteY1" fmla="*/ 0 h 5143500"/>
              <a:gd name="connsiteX2" fmla="*/ 2344341 w 3125788"/>
              <a:gd name="connsiteY2" fmla="*/ 0 h 5143500"/>
              <a:gd name="connsiteX3" fmla="*/ 3125788 w 3125788"/>
              <a:gd name="connsiteY3" fmla="*/ 5143500 h 5143500"/>
              <a:gd name="connsiteX4" fmla="*/ 0 w 3125788"/>
              <a:gd name="connsiteY4" fmla="*/ 5143500 h 5143500"/>
              <a:gd name="connsiteX0" fmla="*/ 0 w 6074828"/>
              <a:gd name="connsiteY0" fmla="*/ 5143500 h 5143500"/>
              <a:gd name="connsiteX1" fmla="*/ 781447 w 6074828"/>
              <a:gd name="connsiteY1" fmla="*/ 0 h 5143500"/>
              <a:gd name="connsiteX2" fmla="*/ 6074828 w 6074828"/>
              <a:gd name="connsiteY2" fmla="*/ 0 h 5143500"/>
              <a:gd name="connsiteX3" fmla="*/ 3125788 w 6074828"/>
              <a:gd name="connsiteY3" fmla="*/ 5143500 h 5143500"/>
              <a:gd name="connsiteX4" fmla="*/ 0 w 6074828"/>
              <a:gd name="connsiteY4" fmla="*/ 5143500 h 5143500"/>
              <a:gd name="connsiteX0" fmla="*/ 7057 w 6081885"/>
              <a:gd name="connsiteY0" fmla="*/ 5143500 h 5143500"/>
              <a:gd name="connsiteX1" fmla="*/ 0 w 6081885"/>
              <a:gd name="connsiteY1" fmla="*/ 0 h 5143500"/>
              <a:gd name="connsiteX2" fmla="*/ 6081885 w 6081885"/>
              <a:gd name="connsiteY2" fmla="*/ 0 h 5143500"/>
              <a:gd name="connsiteX3" fmla="*/ 3132845 w 6081885"/>
              <a:gd name="connsiteY3" fmla="*/ 5143500 h 5143500"/>
              <a:gd name="connsiteX4" fmla="*/ 7057 w 6081885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1885" h="5143500">
                <a:moveTo>
                  <a:pt x="7057" y="5143500"/>
                </a:moveTo>
                <a:cubicBezTo>
                  <a:pt x="4705" y="3429000"/>
                  <a:pt x="2352" y="1714500"/>
                  <a:pt x="0" y="0"/>
                </a:cubicBezTo>
                <a:lnTo>
                  <a:pt x="6081885" y="0"/>
                </a:lnTo>
                <a:lnTo>
                  <a:pt x="3132845" y="5143500"/>
                </a:lnTo>
                <a:lnTo>
                  <a:pt x="7057" y="5143500"/>
                </a:lnTo>
                <a:close/>
              </a:path>
            </a:pathLst>
          </a:custGeom>
        </p:spPr>
        <p:txBody>
          <a:bodyPr/>
          <a:lstStyle>
            <a:lvl1pPr>
              <a:buClr>
                <a:schemeClr val="accent2">
                  <a:lumMod val="60000"/>
                  <a:lumOff val="40000"/>
                </a:schemeClr>
              </a:buClr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54FD41-B294-AD43-902E-44815529AD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1213" y="4790464"/>
            <a:ext cx="1152345" cy="2422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BDD397-A90C-8C4D-AD95-4A7B72415E30}"/>
              </a:ext>
            </a:extLst>
          </p:cNvPr>
          <p:cNvSpPr/>
          <p:nvPr userDrawn="1"/>
        </p:nvSpPr>
        <p:spPr>
          <a:xfrm>
            <a:off x="0" y="4650623"/>
            <a:ext cx="9144000" cy="4928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24501CBF-CE5E-1847-9DA0-BB475D228A10}"/>
              </a:ext>
            </a:extLst>
          </p:cNvPr>
          <p:cNvSpPr txBox="1"/>
          <p:nvPr userDrawn="1"/>
        </p:nvSpPr>
        <p:spPr>
          <a:xfrm>
            <a:off x="3310128" y="4941551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B55C5256-BA92-C947-AC5B-90FE4C07D170}"/>
              </a:ext>
            </a:extLst>
          </p:cNvPr>
          <p:cNvSpPr txBox="1"/>
          <p:nvPr userDrawn="1"/>
        </p:nvSpPr>
        <p:spPr>
          <a:xfrm>
            <a:off x="2230628" y="4679817"/>
            <a:ext cx="4673600" cy="2974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243834"/>
            <a:r>
              <a:rPr lang="en-US" sz="1333" b="0" cap="all" spc="0" baseline="0">
                <a:solidFill>
                  <a:schemeClr val="bg1"/>
                </a:solidFill>
                <a:latin typeface="+mn-lt"/>
                <a:cs typeface="Arial" pitchFamily="34" charset="0"/>
              </a:rPr>
              <a:t>CONFIDENTIAL  •  DO NOT DISCLOSE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AFACFC-6B12-1F4F-AF95-76C942D735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1213" y="4790463"/>
            <a:ext cx="1152345" cy="2422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A09023-1D07-A945-AF88-E5092D874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809302" flipH="1">
            <a:off x="7448969" y="-259411"/>
            <a:ext cx="1921747" cy="849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06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MP -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E36AD5-D55A-9040-89C6-D4D0B8F1A1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1213" y="4789960"/>
            <a:ext cx="1152345" cy="24327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939AE4-A19C-1545-931A-C03F0E958833}"/>
              </a:ext>
            </a:extLst>
          </p:cNvPr>
          <p:cNvCxnSpPr>
            <a:cxnSpLocks/>
          </p:cNvCxnSpPr>
          <p:nvPr userDrawn="1"/>
        </p:nvCxnSpPr>
        <p:spPr>
          <a:xfrm>
            <a:off x="904877" y="1522921"/>
            <a:ext cx="0" cy="0"/>
          </a:xfrm>
          <a:prstGeom prst="line">
            <a:avLst/>
          </a:prstGeom>
          <a:ln w="12700" cap="rnd">
            <a:gradFill flip="none" rotWithShape="1">
              <a:gsLst>
                <a:gs pos="0">
                  <a:schemeClr val="accent1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  <a:tileRect/>
            </a:gra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0F8749FE-3F22-A74D-BFA3-F52F79FFA3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8800" y="421323"/>
            <a:ext cx="7916439" cy="1076883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4">
            <a:extLst>
              <a:ext uri="{FF2B5EF4-FFF2-40B4-BE49-F238E27FC236}">
                <a16:creationId xmlns:a16="http://schemas.microsoft.com/office/drawing/2014/main" id="{6419776C-EC96-594E-88F7-907788CC8E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106" y="1620133"/>
            <a:ext cx="7945133" cy="145891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F704CE-3563-064A-A176-2D62B2DAF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629" b="26454"/>
          <a:stretch/>
        </p:blipFill>
        <p:spPr>
          <a:xfrm flipH="1">
            <a:off x="-2" y="1593492"/>
            <a:ext cx="5847186" cy="354921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42E4E0-B08F-DC4D-812A-CD0F6D0ECEB8}"/>
              </a:ext>
            </a:extLst>
          </p:cNvPr>
          <p:cNvSpPr/>
          <p:nvPr userDrawn="1"/>
        </p:nvSpPr>
        <p:spPr>
          <a:xfrm>
            <a:off x="2041589" y="2824663"/>
            <a:ext cx="4006041" cy="2323488"/>
          </a:xfrm>
          <a:prstGeom prst="rect">
            <a:avLst/>
          </a:prstGeom>
          <a:gradFill>
            <a:gsLst>
              <a:gs pos="0">
                <a:srgbClr val="172328"/>
              </a:gs>
              <a:gs pos="95000">
                <a:srgbClr val="172328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B0C6AF5C-E29A-9E49-801E-0A1C09DFDE5F}"/>
              </a:ext>
            </a:extLst>
          </p:cNvPr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A821C8-524B-E34D-A277-A8D365230732}"/>
              </a:ext>
            </a:extLst>
          </p:cNvPr>
          <p:cNvCxnSpPr>
            <a:cxnSpLocks/>
          </p:cNvCxnSpPr>
          <p:nvPr userDrawn="1"/>
        </p:nvCxnSpPr>
        <p:spPr>
          <a:xfrm>
            <a:off x="931615" y="1498206"/>
            <a:ext cx="7882376" cy="0"/>
          </a:xfrm>
          <a:prstGeom prst="line">
            <a:avLst/>
          </a:prstGeom>
          <a:ln w="12700" cap="rnd">
            <a:gradFill flip="none" rotWithShape="1">
              <a:gsLst>
                <a:gs pos="0">
                  <a:schemeClr val="accent1"/>
                </a:gs>
                <a:gs pos="100000">
                  <a:srgbClr val="172328"/>
                </a:gs>
              </a:gsLst>
              <a:lin ang="0" scaled="1"/>
              <a:tileRect/>
            </a:gra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1585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JMP - Dark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EABA71-F173-D148-81F0-9FF86A1402D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723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BB22E718-FBFC-ED43-B5E8-BE180EFA2F8C}"/>
              </a:ext>
            </a:extLst>
          </p:cNvPr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tx2">
                    <a:lumMod val="40000"/>
                    <a:lumOff val="60000"/>
                    <a:alpha val="25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D8729-2D15-F84E-B8D8-425A06C3D5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1213" y="4790464"/>
            <a:ext cx="1152345" cy="242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045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JMP - Image Only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FC61EEC8-0C67-4E4B-96F0-B7FBDEF4618C}"/>
              </a:ext>
            </a:extLst>
          </p:cNvPr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178ED-4960-0D4D-ABEC-17F9B17417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1215" y="4789960"/>
            <a:ext cx="1152341" cy="2432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816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JMP Closing Slide">
    <p:bg>
      <p:bgPr>
        <a:solidFill>
          <a:srgbClr val="17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">
            <a:extLst>
              <a:ext uri="{FF2B5EF4-FFF2-40B4-BE49-F238E27FC236}">
                <a16:creationId xmlns:a16="http://schemas.microsoft.com/office/drawing/2014/main" id="{64A8B58C-CD7F-6F4B-B6E8-178EEF4B15DC}"/>
              </a:ext>
            </a:extLst>
          </p:cNvPr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60F33AB-9AD7-C44E-9824-9FA211832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5855367" y="0"/>
            <a:ext cx="3288633" cy="228800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2FE50EC-BFCD-7E45-A769-91703193CF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439" y="2841098"/>
            <a:ext cx="3288633" cy="22880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D83F68-74D4-A14A-913D-3B4F62E2E269}"/>
              </a:ext>
            </a:extLst>
          </p:cNvPr>
          <p:cNvSpPr/>
          <p:nvPr userDrawn="1"/>
        </p:nvSpPr>
        <p:spPr>
          <a:xfrm>
            <a:off x="877229" y="3412273"/>
            <a:ext cx="2604063" cy="1735878"/>
          </a:xfrm>
          <a:prstGeom prst="rect">
            <a:avLst/>
          </a:prstGeom>
          <a:gradFill>
            <a:gsLst>
              <a:gs pos="0">
                <a:srgbClr val="172328"/>
              </a:gs>
              <a:gs pos="95000">
                <a:srgbClr val="172328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AFBE55-1768-874A-B214-8686794EF834}"/>
              </a:ext>
            </a:extLst>
          </p:cNvPr>
          <p:cNvSpPr/>
          <p:nvPr userDrawn="1"/>
        </p:nvSpPr>
        <p:spPr>
          <a:xfrm rot="10800000">
            <a:off x="5657752" y="-1"/>
            <a:ext cx="2604063" cy="1664805"/>
          </a:xfrm>
          <a:prstGeom prst="rect">
            <a:avLst/>
          </a:prstGeom>
          <a:gradFill>
            <a:gsLst>
              <a:gs pos="0">
                <a:srgbClr val="172328"/>
              </a:gs>
              <a:gs pos="95000">
                <a:srgbClr val="172328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3DB4AB-A9DE-4660-939A-CBDF75AC178E}"/>
              </a:ext>
            </a:extLst>
          </p:cNvPr>
          <p:cNvSpPr txBox="1"/>
          <p:nvPr/>
        </p:nvSpPr>
        <p:spPr>
          <a:xfrm>
            <a:off x="4039538" y="4138459"/>
            <a:ext cx="1086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err="1">
                <a:solidFill>
                  <a:schemeClr val="accent1"/>
                </a:solidFill>
                <a:latin typeface="+mj-lt"/>
              </a:rPr>
              <a:t>jmp.com</a:t>
            </a:r>
            <a:endParaRPr lang="en-US" sz="200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6959FB49-4ADA-DD49-8A82-123794AB33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8702" y="3531891"/>
            <a:ext cx="2157451" cy="453571"/>
          </a:xfrm>
          <a:prstGeom prst="rect">
            <a:avLst/>
          </a:prstGeom>
        </p:spPr>
      </p:pic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1231D9FA-7877-D144-875E-EB15705E83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2081" y="1208476"/>
            <a:ext cx="6390694" cy="1556124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3000" b="0" kern="120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98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P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0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  <a:latin typeface="+mj-lt"/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  <a:latin typeface="+mj-lt"/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40EF35-062A-4CF7-B99A-D6EF688F37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731838"/>
            <a:ext cx="7886700" cy="457200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590E3477-4D35-BA41-8570-25B279CC8DFF}"/>
              </a:ext>
            </a:extLst>
          </p:cNvPr>
          <p:cNvSpPr/>
          <p:nvPr userDrawn="1"/>
        </p:nvSpPr>
        <p:spPr>
          <a:xfrm>
            <a:off x="7206881" y="-191102"/>
            <a:ext cx="99459" cy="99460"/>
          </a:xfrm>
          <a:custGeom>
            <a:avLst/>
            <a:gdLst>
              <a:gd name="connsiteX0" fmla="*/ 99459 w 99459"/>
              <a:gd name="connsiteY0" fmla="*/ 49730 h 99460"/>
              <a:gd name="connsiteX1" fmla="*/ 49730 w 99459"/>
              <a:gd name="connsiteY1" fmla="*/ 99460 h 99460"/>
              <a:gd name="connsiteX2" fmla="*/ 0 w 99459"/>
              <a:gd name="connsiteY2" fmla="*/ 49730 h 99460"/>
              <a:gd name="connsiteX3" fmla="*/ 49730 w 99459"/>
              <a:gd name="connsiteY3" fmla="*/ 0 h 99460"/>
              <a:gd name="connsiteX4" fmla="*/ 99459 w 99459"/>
              <a:gd name="connsiteY4" fmla="*/ 49730 h 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9" h="99460">
                <a:moveTo>
                  <a:pt x="99459" y="49730"/>
                </a:moveTo>
                <a:cubicBezTo>
                  <a:pt x="99459" y="77195"/>
                  <a:pt x="77195" y="99460"/>
                  <a:pt x="49730" y="99460"/>
                </a:cubicBezTo>
                <a:cubicBezTo>
                  <a:pt x="22265" y="99460"/>
                  <a:pt x="0" y="77195"/>
                  <a:pt x="0" y="49730"/>
                </a:cubicBezTo>
                <a:cubicBezTo>
                  <a:pt x="0" y="22265"/>
                  <a:pt x="22265" y="0"/>
                  <a:pt x="49730" y="0"/>
                </a:cubicBezTo>
                <a:cubicBezTo>
                  <a:pt x="77195" y="0"/>
                  <a:pt x="99459" y="22265"/>
                  <a:pt x="99459" y="49730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20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739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MP - Title &amp; Subtitle -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147EB8-CA07-8641-AD22-FE0BD4DD0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57200"/>
          </a:xfrm>
        </p:spPr>
        <p:txBody>
          <a:bodyPr>
            <a:noAutofit/>
          </a:bodyPr>
          <a:lstStyle>
            <a:lvl1pPr>
              <a:defRPr sz="30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DF5C81A-35D4-3042-949E-431FE9B2AF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731838"/>
            <a:ext cx="7886700" cy="457200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290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MP - Title Only - Content Slid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B72AFD-BA2F-B741-85B3-B2351B456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57200"/>
          </a:xfrm>
        </p:spPr>
        <p:txBody>
          <a:bodyPr>
            <a:noAutofit/>
          </a:bodyPr>
          <a:lstStyle>
            <a:lvl1pPr>
              <a:defRPr sz="30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589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MP - Comparison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FB117C-5DF2-7D4A-9AC5-F4B3B5F9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57200"/>
          </a:xfrm>
        </p:spPr>
        <p:txBody>
          <a:bodyPr>
            <a:noAutofit/>
          </a:bodyPr>
          <a:lstStyle>
            <a:lvl1pPr>
              <a:defRPr sz="30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9B53E9A-F75D-2B41-AD79-4A273E5580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731838"/>
            <a:ext cx="7886700" cy="457200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673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P - Content with Caption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ABAEB4-7563-9942-91DE-245CD78B30B1}"/>
              </a:ext>
            </a:extLst>
          </p:cNvPr>
          <p:cNvSpPr/>
          <p:nvPr userDrawn="1"/>
        </p:nvSpPr>
        <p:spPr>
          <a:xfrm>
            <a:off x="-127" y="7510"/>
            <a:ext cx="3127248" cy="5143500"/>
          </a:xfrm>
          <a:prstGeom prst="rect">
            <a:avLst/>
          </a:prstGeom>
          <a:solidFill>
            <a:srgbClr val="445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2F2FC9C-401F-5C4C-88BC-0A45460C4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28887"/>
            <a:ext cx="3127248" cy="369332"/>
          </a:xfrm>
        </p:spPr>
        <p:txBody>
          <a:bodyPr lIns="91440" rIns="91440" anchor="t" anchorCtr="0">
            <a:spAutoFit/>
          </a:bodyPr>
          <a:lstStyle>
            <a:lvl1pPr algn="ctr" defTabSz="182880">
              <a:spcBef>
                <a:spcPts val="0"/>
              </a:spcBef>
              <a:defRPr sz="2000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ADB52DD-F50B-834D-99B3-5D1C55A9E4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5373" y="805770"/>
            <a:ext cx="2586681" cy="211148"/>
          </a:xfrm>
        </p:spPr>
        <p:txBody>
          <a:bodyPr wrap="square" lIns="0" tIns="0" rIns="0" bIns="0" anchor="t" anchorCtr="0">
            <a:spAutoFit/>
          </a:bodyPr>
          <a:lstStyle>
            <a:lvl1pPr marL="0" indent="-182880" algn="l">
              <a:buFont typeface="Arial" pitchFamily="34" charset="0"/>
              <a:buNone/>
              <a:defRPr sz="1600" b="0" cap="none" baseline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C4D2804-3DAD-EE40-936A-43F13F80C8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7248" y="637660"/>
            <a:ext cx="6016752" cy="274320"/>
          </a:xfrm>
        </p:spPr>
        <p:txBody>
          <a:bodyPr wrap="square" lIns="182880" rIns="18288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b="0" cap="none" baseline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A0DAF33-5110-D340-8044-FA8F4990F84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127248" y="1112108"/>
            <a:ext cx="6016752" cy="4023882"/>
          </a:xfrm>
        </p:spPr>
        <p:txBody>
          <a:bodyPr wrap="square" lIns="365760" rIns="274320" bIns="91440" anchor="t" anchorCtr="0">
            <a:normAutofit/>
          </a:bodyPr>
          <a:lstStyle>
            <a:lvl1pPr>
              <a:buClr>
                <a:schemeClr val="accent1"/>
              </a:buClr>
              <a:defRPr sz="2000" baseline="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baseline="0">
                <a:solidFill>
                  <a:schemeClr val="bg1">
                    <a:lumMod val="75000"/>
                  </a:schemeClr>
                </a:solidFill>
              </a:defRPr>
            </a:lvl2pPr>
            <a:lvl3pPr>
              <a:buClr>
                <a:schemeClr val="accent1"/>
              </a:buClr>
              <a:defRPr baseline="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/>
              <a:t>Click to add text or click an icon to add other content types.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841ED34-FEB5-C146-83AC-389AC6CD97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7375" y="228887"/>
            <a:ext cx="6016625" cy="409575"/>
          </a:xfrm>
        </p:spPr>
        <p:txBody>
          <a:bodyPr>
            <a:noAutofit/>
          </a:bodyPr>
          <a:lstStyle>
            <a:lvl1pPr marL="0" indent="0" algn="ctr">
              <a:buNone/>
              <a:defRPr sz="2800" b="0"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51C3C8-3D54-AC4A-8513-69C58FFD55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477431"/>
            <a:ext cx="1927279" cy="6660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322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MP -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6492C8-F2B6-994C-93E7-13EF75C493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4152" y="1751961"/>
            <a:ext cx="3357562" cy="102231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28BF588-A539-E84D-BAE7-8D1EE1761D7B}"/>
              </a:ext>
            </a:extLst>
          </p:cNvPr>
          <p:cNvSpPr/>
          <p:nvPr/>
        </p:nvSpPr>
        <p:spPr>
          <a:xfrm>
            <a:off x="3125188" y="-1"/>
            <a:ext cx="3004957" cy="5143500"/>
          </a:xfrm>
          <a:custGeom>
            <a:avLst/>
            <a:gdLst>
              <a:gd name="connsiteX0" fmla="*/ 2952243 w 3004957"/>
              <a:gd name="connsiteY0" fmla="*/ 0 h 5143500"/>
              <a:gd name="connsiteX1" fmla="*/ 3004957 w 3004957"/>
              <a:gd name="connsiteY1" fmla="*/ 0 h 5143500"/>
              <a:gd name="connsiteX2" fmla="*/ 52714 w 3004957"/>
              <a:gd name="connsiteY2" fmla="*/ 5143500 h 5143500"/>
              <a:gd name="connsiteX3" fmla="*/ 0 w 3004957"/>
              <a:gd name="connsiteY3" fmla="*/ 5143500 h 5143500"/>
              <a:gd name="connsiteX4" fmla="*/ 2952243 w 3004957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4957" h="5143500">
                <a:moveTo>
                  <a:pt x="2952243" y="0"/>
                </a:moveTo>
                <a:lnTo>
                  <a:pt x="3004957" y="0"/>
                </a:lnTo>
                <a:lnTo>
                  <a:pt x="52714" y="5143500"/>
                </a:lnTo>
                <a:lnTo>
                  <a:pt x="0" y="5143500"/>
                </a:lnTo>
                <a:lnTo>
                  <a:pt x="2952243" y="0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10B4187-0EBC-5A45-8561-21E3AF78A755}"/>
              </a:ext>
            </a:extLst>
          </p:cNvPr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90C0E4-ECBA-5946-9BAC-DC37C67289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7058" y="0"/>
            <a:ext cx="6081885" cy="5143500"/>
          </a:xfrm>
          <a:custGeom>
            <a:avLst/>
            <a:gdLst>
              <a:gd name="connsiteX0" fmla="*/ 0 w 3125788"/>
              <a:gd name="connsiteY0" fmla="*/ 5143500 h 5143500"/>
              <a:gd name="connsiteX1" fmla="*/ 781447 w 3125788"/>
              <a:gd name="connsiteY1" fmla="*/ 0 h 5143500"/>
              <a:gd name="connsiteX2" fmla="*/ 2344341 w 3125788"/>
              <a:gd name="connsiteY2" fmla="*/ 0 h 5143500"/>
              <a:gd name="connsiteX3" fmla="*/ 3125788 w 3125788"/>
              <a:gd name="connsiteY3" fmla="*/ 5143500 h 5143500"/>
              <a:gd name="connsiteX4" fmla="*/ 0 w 3125788"/>
              <a:gd name="connsiteY4" fmla="*/ 5143500 h 5143500"/>
              <a:gd name="connsiteX0" fmla="*/ 0 w 6074828"/>
              <a:gd name="connsiteY0" fmla="*/ 5143500 h 5143500"/>
              <a:gd name="connsiteX1" fmla="*/ 781447 w 6074828"/>
              <a:gd name="connsiteY1" fmla="*/ 0 h 5143500"/>
              <a:gd name="connsiteX2" fmla="*/ 6074828 w 6074828"/>
              <a:gd name="connsiteY2" fmla="*/ 0 h 5143500"/>
              <a:gd name="connsiteX3" fmla="*/ 3125788 w 6074828"/>
              <a:gd name="connsiteY3" fmla="*/ 5143500 h 5143500"/>
              <a:gd name="connsiteX4" fmla="*/ 0 w 6074828"/>
              <a:gd name="connsiteY4" fmla="*/ 5143500 h 5143500"/>
              <a:gd name="connsiteX0" fmla="*/ 7057 w 6081885"/>
              <a:gd name="connsiteY0" fmla="*/ 5143500 h 5143500"/>
              <a:gd name="connsiteX1" fmla="*/ 0 w 6081885"/>
              <a:gd name="connsiteY1" fmla="*/ 0 h 5143500"/>
              <a:gd name="connsiteX2" fmla="*/ 6081885 w 6081885"/>
              <a:gd name="connsiteY2" fmla="*/ 0 h 5143500"/>
              <a:gd name="connsiteX3" fmla="*/ 3132845 w 6081885"/>
              <a:gd name="connsiteY3" fmla="*/ 5143500 h 5143500"/>
              <a:gd name="connsiteX4" fmla="*/ 7057 w 6081885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1885" h="5143500">
                <a:moveTo>
                  <a:pt x="7057" y="5143500"/>
                </a:moveTo>
                <a:cubicBezTo>
                  <a:pt x="4705" y="3429000"/>
                  <a:pt x="2352" y="1714500"/>
                  <a:pt x="0" y="0"/>
                </a:cubicBezTo>
                <a:lnTo>
                  <a:pt x="6081885" y="0"/>
                </a:lnTo>
                <a:lnTo>
                  <a:pt x="3132845" y="5143500"/>
                </a:lnTo>
                <a:lnTo>
                  <a:pt x="7057" y="514350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54FD41-B294-AD43-902E-44815529AD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1213" y="4790464"/>
            <a:ext cx="1152345" cy="2422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623B634-7E88-F645-AE0F-4EA64794C6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809302" flipH="1">
            <a:off x="7448969" y="-259411"/>
            <a:ext cx="1921747" cy="849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901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JMP - Dark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EABA71-F173-D148-81F0-9FF86A1402D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723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BB22E718-FBFC-ED43-B5E8-BE180EFA2F8C}"/>
              </a:ext>
            </a:extLst>
          </p:cNvPr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tx2">
                    <a:lumMod val="40000"/>
                    <a:lumOff val="60000"/>
                    <a:alpha val="25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D8729-2D15-F84E-B8D8-425A06C3D5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1213" y="4790464"/>
            <a:ext cx="1152345" cy="242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48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7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4">
            <a:extLst>
              <a:ext uri="{FF2B5EF4-FFF2-40B4-BE49-F238E27FC236}">
                <a16:creationId xmlns:a16="http://schemas.microsoft.com/office/drawing/2014/main" id="{1E37FEA7-CA51-4399-92F6-AB705B7FF650}"/>
              </a:ext>
            </a:extLst>
          </p:cNvPr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24F73-C765-8444-83B1-B0079E57D88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1213" y="4790464"/>
            <a:ext cx="1152345" cy="24226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E2A9D32-6513-C346-A642-F98618FFD5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477431"/>
            <a:ext cx="1927279" cy="666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253148-FF88-0A45-847A-AF436D7E94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7216721" y="0"/>
            <a:ext cx="1927279" cy="666069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30423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ctr" defTabSz="685800" rtl="0" eaLnBrk="1" latinLnBrk="0" hangingPunct="1">
        <a:lnSpc>
          <a:spcPct val="90000"/>
        </a:lnSpc>
        <a:spcBef>
          <a:spcPct val="0"/>
        </a:spcBef>
        <a:buClr>
          <a:schemeClr val="accent2">
            <a:lumMod val="60000"/>
            <a:lumOff val="40000"/>
          </a:schemeClr>
        </a:buClr>
        <a:buFontTx/>
        <a:buNone/>
        <a:defRPr sz="28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685800" rtl="0" eaLnBrk="1" latinLnBrk="0" hangingPunct="1">
        <a:lnSpc>
          <a:spcPct val="85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j-lt"/>
          <a:ea typeface="+mn-ea"/>
          <a:cs typeface="+mn-cs"/>
        </a:defRPr>
      </a:lvl1pPr>
      <a:lvl2pPr marL="365760" indent="-182880" algn="l" defTabSz="685800" rtl="0" eaLnBrk="1" latinLnBrk="0" hangingPunct="1">
        <a:lnSpc>
          <a:spcPct val="85000"/>
        </a:lnSpc>
        <a:spcBef>
          <a:spcPts val="800"/>
        </a:spcBef>
        <a:buClr>
          <a:schemeClr val="accent1"/>
        </a:buClr>
        <a:buFont typeface="Calibri Light" panose="020F0302020204030204" pitchFamily="34" charset="0"/>
        <a:buChar char="–"/>
        <a:defRPr sz="1800" kern="1200">
          <a:solidFill>
            <a:schemeClr val="bg1"/>
          </a:solidFill>
          <a:latin typeface="+mj-lt"/>
          <a:ea typeface="+mn-ea"/>
          <a:cs typeface="+mn-cs"/>
        </a:defRPr>
      </a:lvl2pPr>
      <a:lvl3pPr marL="548640" indent="-182880" algn="l" defTabSz="685800" rtl="0" eaLnBrk="1" latinLnBrk="0" hangingPunct="1">
        <a:lnSpc>
          <a:spcPct val="85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7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B4AE76-F4E0-EF49-8AA1-24C01359BDAA}"/>
              </a:ext>
            </a:extLst>
          </p:cNvPr>
          <p:cNvSpPr/>
          <p:nvPr userDrawn="1"/>
        </p:nvSpPr>
        <p:spPr>
          <a:xfrm>
            <a:off x="0" y="4650624"/>
            <a:ext cx="9144000" cy="4928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7030315B-F421-644F-AC45-E3D257A998CC}"/>
              </a:ext>
            </a:extLst>
          </p:cNvPr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B75AC557-C77A-4745-A8EF-24DCCD9650AE}"/>
              </a:ext>
            </a:extLst>
          </p:cNvPr>
          <p:cNvSpPr txBox="1"/>
          <p:nvPr userDrawn="1"/>
        </p:nvSpPr>
        <p:spPr>
          <a:xfrm>
            <a:off x="2230628" y="4679818"/>
            <a:ext cx="4673600" cy="2974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243834"/>
            <a:r>
              <a:rPr lang="en-US" sz="1333" b="0" cap="all" spc="0" baseline="0">
                <a:solidFill>
                  <a:schemeClr val="bg1"/>
                </a:solidFill>
                <a:latin typeface="+mn-lt"/>
                <a:cs typeface="Arial" pitchFamily="34" charset="0"/>
              </a:rPr>
              <a:t>CONFIDENTIAL  •  DO NOT DISCLOSE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2A6BC6-A5FE-B340-8FCB-AFCCA974071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1213" y="4790464"/>
            <a:ext cx="1152345" cy="2422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A733DB-C571-8C4A-9A09-7BD25AAE51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7216721" y="0"/>
            <a:ext cx="1927279" cy="666069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72416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685800" rtl="0" eaLnBrk="1" latinLnBrk="0" hangingPunct="1">
        <a:lnSpc>
          <a:spcPct val="85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j-lt"/>
          <a:ea typeface="+mn-ea"/>
          <a:cs typeface="+mn-cs"/>
        </a:defRPr>
      </a:lvl1pPr>
      <a:lvl2pPr marL="365760" indent="-182880" algn="l" defTabSz="685800" rtl="0" eaLnBrk="1" latinLnBrk="0" hangingPunct="1">
        <a:lnSpc>
          <a:spcPct val="85000"/>
        </a:lnSpc>
        <a:spcBef>
          <a:spcPts val="800"/>
        </a:spcBef>
        <a:buClr>
          <a:schemeClr val="accent1"/>
        </a:buClr>
        <a:buFont typeface="Calibri Light" panose="020F0302020204030204" pitchFamily="34" charset="0"/>
        <a:buChar char="–"/>
        <a:defRPr sz="1800" kern="1200">
          <a:solidFill>
            <a:schemeClr val="bg1"/>
          </a:solidFill>
          <a:latin typeface="+mj-lt"/>
          <a:ea typeface="+mn-ea"/>
          <a:cs typeface="+mn-cs"/>
        </a:defRPr>
      </a:lvl2pPr>
      <a:lvl3pPr marL="548640" indent="-182880" algn="l" defTabSz="685800" rtl="0" eaLnBrk="1" latinLnBrk="0" hangingPunct="1">
        <a:lnSpc>
          <a:spcPct val="85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mailto:ben.francis@jmp.c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ben.francis@jmp.com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7.emf"/><Relationship Id="rId5" Type="http://schemas.openxmlformats.org/officeDocument/2006/relationships/diagramLayout" Target="../diagrams/layout1.xml"/><Relationship Id="rId10" Type="http://schemas.openxmlformats.org/officeDocument/2006/relationships/image" Target="../media/image21.png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7.emf"/><Relationship Id="rId4" Type="http://schemas.openxmlformats.org/officeDocument/2006/relationships/diagramData" Target="../diagrams/data2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7936C-7FF7-7E46-9206-32506991AE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8657" y="783770"/>
            <a:ext cx="7958455" cy="1556124"/>
          </a:xfrm>
        </p:spPr>
        <p:txBody>
          <a:bodyPr>
            <a:normAutofit/>
          </a:bodyPr>
          <a:lstStyle/>
          <a:p>
            <a:r>
              <a:rPr lang="en-US" sz="3200"/>
              <a:t>Big DoE: Sequential and Steady Wins the Race?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FEF861-97B2-0E40-B5B5-FC5040F5CA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8658" y="2463297"/>
            <a:ext cx="7958454" cy="145891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/>
              <a:t>David Wong-Pascua | </a:t>
            </a:r>
            <a:r>
              <a:rPr lang="en-US">
                <a:solidFill>
                  <a:schemeClr val="accent4"/>
                </a:solidFill>
              </a:rPr>
              <a:t>Senior Scientist, </a:t>
            </a:r>
            <a:r>
              <a:rPr lang="en-US" err="1">
                <a:solidFill>
                  <a:schemeClr val="accent4"/>
                </a:solidFill>
              </a:rPr>
              <a:t>CatSci</a:t>
            </a:r>
            <a:endParaRPr lang="en-US">
              <a:solidFill>
                <a:schemeClr val="accent4"/>
              </a:solidFill>
            </a:endParaRPr>
          </a:p>
          <a:p>
            <a:r>
              <a:rPr lang="en-US"/>
              <a:t>Phil Kay | </a:t>
            </a:r>
            <a:r>
              <a:rPr lang="en-US">
                <a:solidFill>
                  <a:schemeClr val="accent4"/>
                </a:solidFill>
              </a:rPr>
              <a:t>Learning Manager, SAS</a:t>
            </a:r>
          </a:p>
          <a:p>
            <a:r>
              <a:rPr lang="en-US"/>
              <a:t>Ryan Lekivetz | </a:t>
            </a:r>
            <a:r>
              <a:rPr lang="en-US">
                <a:solidFill>
                  <a:schemeClr val="accent4"/>
                </a:solidFill>
              </a:rPr>
              <a:t>Principal Research Statistician Developer, SAS</a:t>
            </a:r>
            <a:endParaRPr lang="en-US">
              <a:solidFill>
                <a:schemeClr val="accent4"/>
              </a:solidFill>
              <a:cs typeface="Calibri Light"/>
            </a:endParaRPr>
          </a:p>
          <a:p>
            <a:r>
              <a:rPr lang="en-US"/>
              <a:t>Ben Francis | </a:t>
            </a:r>
            <a:r>
              <a:rPr lang="en-US">
                <a:solidFill>
                  <a:schemeClr val="accent4"/>
                </a:solidFill>
              </a:rPr>
              <a:t>Systems Engineer, SAS</a:t>
            </a:r>
          </a:p>
        </p:txBody>
      </p:sp>
    </p:spTree>
    <p:extLst>
      <p:ext uri="{BB962C8B-B14F-4D97-AF65-F5344CB8AC3E}">
        <p14:creationId xmlns:p14="http://schemas.microsoft.com/office/powerpoint/2010/main" val="334839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BD39D-AE2D-4A0C-B463-80B739B71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GB" dirty="0">
                <a:solidFill>
                  <a:schemeClr val="accent4"/>
                </a:solidFill>
              </a:rPr>
              <a:t>Conservative</a:t>
            </a:r>
            <a:endParaRPr lang="en-GB" dirty="0"/>
          </a:p>
          <a:p>
            <a:pPr lvl="2"/>
            <a:r>
              <a:rPr lang="en-GB" b="1" u="sng" dirty="0"/>
              <a:t>Exploration.</a:t>
            </a:r>
            <a:endParaRPr lang="en-GB" dirty="0"/>
          </a:p>
          <a:p>
            <a:pPr lvl="2"/>
            <a:r>
              <a:rPr lang="en-GB" dirty="0"/>
              <a:t>Strong understanding the entire factor space; how and why combinations work well.</a:t>
            </a:r>
          </a:p>
          <a:p>
            <a:pPr lvl="1"/>
            <a:r>
              <a:rPr lang="en-GB" dirty="0">
                <a:solidFill>
                  <a:schemeClr val="accent4"/>
                </a:solidFill>
              </a:rPr>
              <a:t>Greedy</a:t>
            </a:r>
          </a:p>
          <a:p>
            <a:pPr lvl="2"/>
            <a:r>
              <a:rPr lang="en-GB" b="1" u="sng" dirty="0"/>
              <a:t>Exploitation.</a:t>
            </a:r>
            <a:endParaRPr lang="en-GB" dirty="0"/>
          </a:p>
          <a:p>
            <a:pPr lvl="2"/>
            <a:r>
              <a:rPr lang="en-GB" dirty="0"/>
              <a:t>Specific understanding of one high yield region in factor space; confirms those combinations work well.</a:t>
            </a:r>
          </a:p>
          <a:p>
            <a:pPr lvl="1"/>
            <a:r>
              <a:rPr lang="en-GB" dirty="0">
                <a:solidFill>
                  <a:schemeClr val="accent4"/>
                </a:solidFill>
              </a:rPr>
              <a:t>Hybrid</a:t>
            </a:r>
          </a:p>
          <a:p>
            <a:pPr lvl="2"/>
            <a:r>
              <a:rPr lang="en-GB" b="1" u="sng"/>
              <a:t>Best of Both.</a:t>
            </a:r>
            <a:endParaRPr lang="en-GB" b="1" u="sng" dirty="0"/>
          </a:p>
          <a:p>
            <a:pPr lvl="2"/>
            <a:r>
              <a:rPr lang="en-GB" dirty="0"/>
              <a:t>Better understanding of the factor spaces associated with high yield; how and why combinations work well, better alternatives.</a:t>
            </a:r>
            <a:endParaRPr lang="en-GB" dirty="0">
              <a:cs typeface="Calibri Light"/>
            </a:endParaRPr>
          </a:p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FA56BD-C96D-4A6D-A989-387F2BC7B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084"/>
            <a:ext cx="7886700" cy="457200"/>
          </a:xfrm>
        </p:spPr>
        <p:txBody>
          <a:bodyPr/>
          <a:lstStyle/>
          <a:p>
            <a:r>
              <a:rPr lang="en-US" dirty="0">
                <a:cs typeface="Calibri Light"/>
              </a:rPr>
              <a:t>Summary of Approaches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465E067-D8C7-416B-BFD1-31AC57733997}"/>
              </a:ext>
            </a:extLst>
          </p:cNvPr>
          <p:cNvSpPr txBox="1">
            <a:spLocks/>
          </p:cNvSpPr>
          <p:nvPr/>
        </p:nvSpPr>
        <p:spPr>
          <a:xfrm>
            <a:off x="628650" y="680078"/>
            <a:ext cx="7886700" cy="457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685800" rtl="0" eaLnBrk="1" latinLnBrk="0" hangingPunct="1">
              <a:lnSpc>
                <a:spcPct val="85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82880" indent="0" algn="l" defTabSz="685800" rtl="0" eaLnBrk="1" latinLnBrk="0" hangingPunct="1">
              <a:lnSpc>
                <a:spcPct val="85000"/>
              </a:lnSpc>
              <a:spcBef>
                <a:spcPts val="800"/>
              </a:spcBef>
              <a:buClr>
                <a:schemeClr val="accent1"/>
              </a:buClr>
              <a:buFont typeface="Calibri Light" panose="020F030202020403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365760" indent="0" algn="l" defTabSz="685800" rtl="0" eaLnBrk="1" latinLnBrk="0" hangingPunct="1">
              <a:lnSpc>
                <a:spcPct val="85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Calibri Light"/>
              </a:rPr>
              <a:t>Considerations in Application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8F77FC-5AD4-4680-9BF4-BCC9F2A79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2" y="4808394"/>
            <a:ext cx="1529816" cy="2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791FD-2047-8E4F-87F8-066860DD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6DEC6-2851-494E-A4D3-5CA128683E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Process Optimization - Big Challenges </a:t>
            </a:r>
            <a:r>
              <a:rPr lang="en-US" dirty="0">
                <a:solidFill>
                  <a:schemeClr val="accent4"/>
                </a:solidFill>
              </a:rPr>
              <a:t>- Clear Value</a:t>
            </a:r>
          </a:p>
        </p:txBody>
      </p:sp>
      <p:pic>
        <p:nvPicPr>
          <p:cNvPr id="1026" name="Picture 2" descr="50 euro banknote lot on white surface">
            <a:extLst>
              <a:ext uri="{FF2B5EF4-FFF2-40B4-BE49-F238E27FC236}">
                <a16:creationId xmlns:a16="http://schemas.microsoft.com/office/drawing/2014/main" id="{167298FE-1614-429B-973D-796B93712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519518"/>
            <a:ext cx="2805951" cy="2104463"/>
          </a:xfrm>
          <a:custGeom>
            <a:avLst/>
            <a:gdLst>
              <a:gd name="connsiteX0" fmla="*/ 0 w 2805951"/>
              <a:gd name="connsiteY0" fmla="*/ 180858 h 2104463"/>
              <a:gd name="connsiteX1" fmla="*/ 180858 w 2805951"/>
              <a:gd name="connsiteY1" fmla="*/ 0 h 2104463"/>
              <a:gd name="connsiteX2" fmla="*/ 816359 w 2805951"/>
              <a:gd name="connsiteY2" fmla="*/ 0 h 2104463"/>
              <a:gd name="connsiteX3" fmla="*/ 1354091 w 2805951"/>
              <a:gd name="connsiteY3" fmla="*/ 0 h 2104463"/>
              <a:gd name="connsiteX4" fmla="*/ 1989592 w 2805951"/>
              <a:gd name="connsiteY4" fmla="*/ 0 h 2104463"/>
              <a:gd name="connsiteX5" fmla="*/ 2625093 w 2805951"/>
              <a:gd name="connsiteY5" fmla="*/ 0 h 2104463"/>
              <a:gd name="connsiteX6" fmla="*/ 2805951 w 2805951"/>
              <a:gd name="connsiteY6" fmla="*/ 180858 h 2104463"/>
              <a:gd name="connsiteX7" fmla="*/ 2805951 w 2805951"/>
              <a:gd name="connsiteY7" fmla="*/ 744346 h 2104463"/>
              <a:gd name="connsiteX8" fmla="*/ 2805951 w 2805951"/>
              <a:gd name="connsiteY8" fmla="*/ 1307834 h 2104463"/>
              <a:gd name="connsiteX9" fmla="*/ 2805951 w 2805951"/>
              <a:gd name="connsiteY9" fmla="*/ 1923605 h 2104463"/>
              <a:gd name="connsiteX10" fmla="*/ 2625093 w 2805951"/>
              <a:gd name="connsiteY10" fmla="*/ 2104463 h 2104463"/>
              <a:gd name="connsiteX11" fmla="*/ 1989592 w 2805951"/>
              <a:gd name="connsiteY11" fmla="*/ 2104463 h 2104463"/>
              <a:gd name="connsiteX12" fmla="*/ 1402976 w 2805951"/>
              <a:gd name="connsiteY12" fmla="*/ 2104463 h 2104463"/>
              <a:gd name="connsiteX13" fmla="*/ 743032 w 2805951"/>
              <a:gd name="connsiteY13" fmla="*/ 2104463 h 2104463"/>
              <a:gd name="connsiteX14" fmla="*/ 180858 w 2805951"/>
              <a:gd name="connsiteY14" fmla="*/ 2104463 h 2104463"/>
              <a:gd name="connsiteX15" fmla="*/ 0 w 2805951"/>
              <a:gd name="connsiteY15" fmla="*/ 1923605 h 2104463"/>
              <a:gd name="connsiteX16" fmla="*/ 0 w 2805951"/>
              <a:gd name="connsiteY16" fmla="*/ 1307834 h 2104463"/>
              <a:gd name="connsiteX17" fmla="*/ 0 w 2805951"/>
              <a:gd name="connsiteY17" fmla="*/ 744346 h 2104463"/>
              <a:gd name="connsiteX18" fmla="*/ 0 w 2805951"/>
              <a:gd name="connsiteY18" fmla="*/ 180858 h 210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05951" h="2104463" fill="none" extrusionOk="0">
                <a:moveTo>
                  <a:pt x="0" y="180858"/>
                </a:moveTo>
                <a:cubicBezTo>
                  <a:pt x="-18249" y="87173"/>
                  <a:pt x="86487" y="17410"/>
                  <a:pt x="180858" y="0"/>
                </a:cubicBezTo>
                <a:cubicBezTo>
                  <a:pt x="422212" y="27079"/>
                  <a:pt x="505664" y="-13397"/>
                  <a:pt x="816359" y="0"/>
                </a:cubicBezTo>
                <a:cubicBezTo>
                  <a:pt x="1127054" y="13397"/>
                  <a:pt x="1175259" y="15461"/>
                  <a:pt x="1354091" y="0"/>
                </a:cubicBezTo>
                <a:cubicBezTo>
                  <a:pt x="1532923" y="-15461"/>
                  <a:pt x="1738793" y="-26501"/>
                  <a:pt x="1989592" y="0"/>
                </a:cubicBezTo>
                <a:cubicBezTo>
                  <a:pt x="2240391" y="26501"/>
                  <a:pt x="2330402" y="-12376"/>
                  <a:pt x="2625093" y="0"/>
                </a:cubicBezTo>
                <a:cubicBezTo>
                  <a:pt x="2734231" y="1688"/>
                  <a:pt x="2819835" y="93341"/>
                  <a:pt x="2805951" y="180858"/>
                </a:cubicBezTo>
                <a:cubicBezTo>
                  <a:pt x="2831637" y="368565"/>
                  <a:pt x="2796971" y="594004"/>
                  <a:pt x="2805951" y="744346"/>
                </a:cubicBezTo>
                <a:cubicBezTo>
                  <a:pt x="2814931" y="894688"/>
                  <a:pt x="2795906" y="1129948"/>
                  <a:pt x="2805951" y="1307834"/>
                </a:cubicBezTo>
                <a:cubicBezTo>
                  <a:pt x="2815996" y="1485720"/>
                  <a:pt x="2813085" y="1721185"/>
                  <a:pt x="2805951" y="1923605"/>
                </a:cubicBezTo>
                <a:cubicBezTo>
                  <a:pt x="2814440" y="2001130"/>
                  <a:pt x="2730330" y="2113347"/>
                  <a:pt x="2625093" y="2104463"/>
                </a:cubicBezTo>
                <a:cubicBezTo>
                  <a:pt x="2461903" y="2101627"/>
                  <a:pt x="2149499" y="2094532"/>
                  <a:pt x="1989592" y="2104463"/>
                </a:cubicBezTo>
                <a:cubicBezTo>
                  <a:pt x="1829685" y="2114394"/>
                  <a:pt x="1652882" y="2119571"/>
                  <a:pt x="1402976" y="2104463"/>
                </a:cubicBezTo>
                <a:cubicBezTo>
                  <a:pt x="1153070" y="2089355"/>
                  <a:pt x="1007530" y="2092471"/>
                  <a:pt x="743032" y="2104463"/>
                </a:cubicBezTo>
                <a:cubicBezTo>
                  <a:pt x="478534" y="2116455"/>
                  <a:pt x="354019" y="2086858"/>
                  <a:pt x="180858" y="2104463"/>
                </a:cubicBezTo>
                <a:cubicBezTo>
                  <a:pt x="102768" y="2115261"/>
                  <a:pt x="-1357" y="2015487"/>
                  <a:pt x="0" y="1923605"/>
                </a:cubicBezTo>
                <a:cubicBezTo>
                  <a:pt x="-24202" y="1666989"/>
                  <a:pt x="-266" y="1546471"/>
                  <a:pt x="0" y="1307834"/>
                </a:cubicBezTo>
                <a:cubicBezTo>
                  <a:pt x="266" y="1069197"/>
                  <a:pt x="20918" y="921258"/>
                  <a:pt x="0" y="744346"/>
                </a:cubicBezTo>
                <a:cubicBezTo>
                  <a:pt x="-20918" y="567434"/>
                  <a:pt x="14939" y="388392"/>
                  <a:pt x="0" y="180858"/>
                </a:cubicBezTo>
                <a:close/>
              </a:path>
              <a:path w="2805951" h="2104463" stroke="0" extrusionOk="0">
                <a:moveTo>
                  <a:pt x="0" y="180858"/>
                </a:moveTo>
                <a:cubicBezTo>
                  <a:pt x="-9401" y="69949"/>
                  <a:pt x="83366" y="21030"/>
                  <a:pt x="180858" y="0"/>
                </a:cubicBezTo>
                <a:cubicBezTo>
                  <a:pt x="411593" y="-14204"/>
                  <a:pt x="519228" y="-13776"/>
                  <a:pt x="767474" y="0"/>
                </a:cubicBezTo>
                <a:cubicBezTo>
                  <a:pt x="1015720" y="13776"/>
                  <a:pt x="1128424" y="22648"/>
                  <a:pt x="1329648" y="0"/>
                </a:cubicBezTo>
                <a:cubicBezTo>
                  <a:pt x="1530872" y="-22648"/>
                  <a:pt x="1700538" y="14134"/>
                  <a:pt x="1916265" y="0"/>
                </a:cubicBezTo>
                <a:cubicBezTo>
                  <a:pt x="2131992" y="-14134"/>
                  <a:pt x="2395242" y="3119"/>
                  <a:pt x="2625093" y="0"/>
                </a:cubicBezTo>
                <a:cubicBezTo>
                  <a:pt x="2720604" y="20796"/>
                  <a:pt x="2802854" y="69571"/>
                  <a:pt x="2805951" y="180858"/>
                </a:cubicBezTo>
                <a:cubicBezTo>
                  <a:pt x="2813631" y="346693"/>
                  <a:pt x="2790416" y="588736"/>
                  <a:pt x="2805951" y="709491"/>
                </a:cubicBezTo>
                <a:cubicBezTo>
                  <a:pt x="2821486" y="830246"/>
                  <a:pt x="2822421" y="1107051"/>
                  <a:pt x="2805951" y="1272979"/>
                </a:cubicBezTo>
                <a:cubicBezTo>
                  <a:pt x="2789481" y="1438907"/>
                  <a:pt x="2801563" y="1715937"/>
                  <a:pt x="2805951" y="1923605"/>
                </a:cubicBezTo>
                <a:cubicBezTo>
                  <a:pt x="2793144" y="2018979"/>
                  <a:pt x="2728475" y="2100858"/>
                  <a:pt x="2625093" y="2104463"/>
                </a:cubicBezTo>
                <a:cubicBezTo>
                  <a:pt x="2381167" y="2131958"/>
                  <a:pt x="2206461" y="2105532"/>
                  <a:pt x="2038477" y="2104463"/>
                </a:cubicBezTo>
                <a:cubicBezTo>
                  <a:pt x="1870493" y="2103394"/>
                  <a:pt x="1622252" y="2081400"/>
                  <a:pt x="1500745" y="2104463"/>
                </a:cubicBezTo>
                <a:cubicBezTo>
                  <a:pt x="1379238" y="2127526"/>
                  <a:pt x="1072944" y="2106617"/>
                  <a:pt x="963013" y="2104463"/>
                </a:cubicBezTo>
                <a:cubicBezTo>
                  <a:pt x="853082" y="2102309"/>
                  <a:pt x="458741" y="2133218"/>
                  <a:pt x="180858" y="2104463"/>
                </a:cubicBezTo>
                <a:cubicBezTo>
                  <a:pt x="84626" y="2090170"/>
                  <a:pt x="-11166" y="2026352"/>
                  <a:pt x="0" y="1923605"/>
                </a:cubicBezTo>
                <a:cubicBezTo>
                  <a:pt x="14318" y="1745463"/>
                  <a:pt x="-19832" y="1575732"/>
                  <a:pt x="0" y="1342689"/>
                </a:cubicBezTo>
                <a:cubicBezTo>
                  <a:pt x="19832" y="1109646"/>
                  <a:pt x="-18772" y="943988"/>
                  <a:pt x="0" y="796629"/>
                </a:cubicBezTo>
                <a:cubicBezTo>
                  <a:pt x="18772" y="649270"/>
                  <a:pt x="-684" y="358301"/>
                  <a:pt x="0" y="180858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593242589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brown-and-white clocks">
            <a:extLst>
              <a:ext uri="{FF2B5EF4-FFF2-40B4-BE49-F238E27FC236}">
                <a16:creationId xmlns:a16="http://schemas.microsoft.com/office/drawing/2014/main" id="{A6E2EEDB-90A3-4951-801E-53474DA69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172" y="1281512"/>
            <a:ext cx="2349545" cy="3130150"/>
          </a:xfrm>
          <a:custGeom>
            <a:avLst/>
            <a:gdLst>
              <a:gd name="connsiteX0" fmla="*/ 0 w 2349545"/>
              <a:gd name="connsiteY0" fmla="*/ 201920 h 3130150"/>
              <a:gd name="connsiteX1" fmla="*/ 201920 w 2349545"/>
              <a:gd name="connsiteY1" fmla="*/ 0 h 3130150"/>
              <a:gd name="connsiteX2" fmla="*/ 889402 w 2349545"/>
              <a:gd name="connsiteY2" fmla="*/ 0 h 3130150"/>
              <a:gd name="connsiteX3" fmla="*/ 1479600 w 2349545"/>
              <a:gd name="connsiteY3" fmla="*/ 0 h 3130150"/>
              <a:gd name="connsiteX4" fmla="*/ 2147625 w 2349545"/>
              <a:gd name="connsiteY4" fmla="*/ 0 h 3130150"/>
              <a:gd name="connsiteX5" fmla="*/ 2349545 w 2349545"/>
              <a:gd name="connsiteY5" fmla="*/ 201920 h 3130150"/>
              <a:gd name="connsiteX6" fmla="*/ 2349545 w 2349545"/>
              <a:gd name="connsiteY6" fmla="*/ 856234 h 3130150"/>
              <a:gd name="connsiteX7" fmla="*/ 2349545 w 2349545"/>
              <a:gd name="connsiteY7" fmla="*/ 1565075 h 3130150"/>
              <a:gd name="connsiteX8" fmla="*/ 2349545 w 2349545"/>
              <a:gd name="connsiteY8" fmla="*/ 2246653 h 3130150"/>
              <a:gd name="connsiteX9" fmla="*/ 2349545 w 2349545"/>
              <a:gd name="connsiteY9" fmla="*/ 2928230 h 3130150"/>
              <a:gd name="connsiteX10" fmla="*/ 2147625 w 2349545"/>
              <a:gd name="connsiteY10" fmla="*/ 3130150 h 3130150"/>
              <a:gd name="connsiteX11" fmla="*/ 1518514 w 2349545"/>
              <a:gd name="connsiteY11" fmla="*/ 3130150 h 3130150"/>
              <a:gd name="connsiteX12" fmla="*/ 908859 w 2349545"/>
              <a:gd name="connsiteY12" fmla="*/ 3130150 h 3130150"/>
              <a:gd name="connsiteX13" fmla="*/ 201920 w 2349545"/>
              <a:gd name="connsiteY13" fmla="*/ 3130150 h 3130150"/>
              <a:gd name="connsiteX14" fmla="*/ 0 w 2349545"/>
              <a:gd name="connsiteY14" fmla="*/ 2928230 h 3130150"/>
              <a:gd name="connsiteX15" fmla="*/ 0 w 2349545"/>
              <a:gd name="connsiteY15" fmla="*/ 2192126 h 3130150"/>
              <a:gd name="connsiteX16" fmla="*/ 0 w 2349545"/>
              <a:gd name="connsiteY16" fmla="*/ 1510549 h 3130150"/>
              <a:gd name="connsiteX17" fmla="*/ 0 w 2349545"/>
              <a:gd name="connsiteY17" fmla="*/ 828971 h 3130150"/>
              <a:gd name="connsiteX18" fmla="*/ 0 w 2349545"/>
              <a:gd name="connsiteY18" fmla="*/ 201920 h 313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49545" h="3130150" fill="none" extrusionOk="0">
                <a:moveTo>
                  <a:pt x="0" y="201920"/>
                </a:moveTo>
                <a:cubicBezTo>
                  <a:pt x="20307" y="98544"/>
                  <a:pt x="70655" y="-5077"/>
                  <a:pt x="201920" y="0"/>
                </a:cubicBezTo>
                <a:cubicBezTo>
                  <a:pt x="509439" y="23428"/>
                  <a:pt x="650860" y="-32346"/>
                  <a:pt x="889402" y="0"/>
                </a:cubicBezTo>
                <a:cubicBezTo>
                  <a:pt x="1127944" y="32346"/>
                  <a:pt x="1232620" y="28326"/>
                  <a:pt x="1479600" y="0"/>
                </a:cubicBezTo>
                <a:cubicBezTo>
                  <a:pt x="1726580" y="-28326"/>
                  <a:pt x="1879278" y="26453"/>
                  <a:pt x="2147625" y="0"/>
                </a:cubicBezTo>
                <a:cubicBezTo>
                  <a:pt x="2267660" y="2944"/>
                  <a:pt x="2334756" y="80903"/>
                  <a:pt x="2349545" y="201920"/>
                </a:cubicBezTo>
                <a:cubicBezTo>
                  <a:pt x="2378336" y="428899"/>
                  <a:pt x="2363550" y="646058"/>
                  <a:pt x="2349545" y="856234"/>
                </a:cubicBezTo>
                <a:cubicBezTo>
                  <a:pt x="2335540" y="1066410"/>
                  <a:pt x="2354785" y="1270335"/>
                  <a:pt x="2349545" y="1565075"/>
                </a:cubicBezTo>
                <a:cubicBezTo>
                  <a:pt x="2344305" y="1859815"/>
                  <a:pt x="2374437" y="2092254"/>
                  <a:pt x="2349545" y="2246653"/>
                </a:cubicBezTo>
                <a:cubicBezTo>
                  <a:pt x="2324653" y="2401052"/>
                  <a:pt x="2347059" y="2596877"/>
                  <a:pt x="2349545" y="2928230"/>
                </a:cubicBezTo>
                <a:cubicBezTo>
                  <a:pt x="2347515" y="3020950"/>
                  <a:pt x="2254890" y="3132867"/>
                  <a:pt x="2147625" y="3130150"/>
                </a:cubicBezTo>
                <a:cubicBezTo>
                  <a:pt x="1904793" y="3118186"/>
                  <a:pt x="1668637" y="3115688"/>
                  <a:pt x="1518514" y="3130150"/>
                </a:cubicBezTo>
                <a:cubicBezTo>
                  <a:pt x="1368391" y="3144612"/>
                  <a:pt x="1117509" y="3128513"/>
                  <a:pt x="908859" y="3130150"/>
                </a:cubicBezTo>
                <a:cubicBezTo>
                  <a:pt x="700210" y="3131787"/>
                  <a:pt x="481209" y="3103620"/>
                  <a:pt x="201920" y="3130150"/>
                </a:cubicBezTo>
                <a:cubicBezTo>
                  <a:pt x="86419" y="3130335"/>
                  <a:pt x="10690" y="3018664"/>
                  <a:pt x="0" y="2928230"/>
                </a:cubicBezTo>
                <a:cubicBezTo>
                  <a:pt x="-1006" y="2583562"/>
                  <a:pt x="31891" y="2479724"/>
                  <a:pt x="0" y="2192126"/>
                </a:cubicBezTo>
                <a:cubicBezTo>
                  <a:pt x="-31891" y="1904528"/>
                  <a:pt x="-17456" y="1822828"/>
                  <a:pt x="0" y="1510549"/>
                </a:cubicBezTo>
                <a:cubicBezTo>
                  <a:pt x="17456" y="1198270"/>
                  <a:pt x="-18846" y="1003985"/>
                  <a:pt x="0" y="828971"/>
                </a:cubicBezTo>
                <a:cubicBezTo>
                  <a:pt x="18846" y="653957"/>
                  <a:pt x="-28542" y="438274"/>
                  <a:pt x="0" y="201920"/>
                </a:cubicBezTo>
                <a:close/>
              </a:path>
              <a:path w="2349545" h="3130150" stroke="0" extrusionOk="0">
                <a:moveTo>
                  <a:pt x="0" y="201920"/>
                </a:moveTo>
                <a:cubicBezTo>
                  <a:pt x="-1680" y="70743"/>
                  <a:pt x="77869" y="-20190"/>
                  <a:pt x="201920" y="0"/>
                </a:cubicBezTo>
                <a:cubicBezTo>
                  <a:pt x="341521" y="-28173"/>
                  <a:pt x="618622" y="-2522"/>
                  <a:pt x="792117" y="0"/>
                </a:cubicBezTo>
                <a:cubicBezTo>
                  <a:pt x="965612" y="2522"/>
                  <a:pt x="1225521" y="25610"/>
                  <a:pt x="1401771" y="0"/>
                </a:cubicBezTo>
                <a:cubicBezTo>
                  <a:pt x="1578021" y="-25610"/>
                  <a:pt x="1852156" y="-9183"/>
                  <a:pt x="2147625" y="0"/>
                </a:cubicBezTo>
                <a:cubicBezTo>
                  <a:pt x="2261572" y="12700"/>
                  <a:pt x="2352409" y="97214"/>
                  <a:pt x="2349545" y="201920"/>
                </a:cubicBezTo>
                <a:cubicBezTo>
                  <a:pt x="2346509" y="407899"/>
                  <a:pt x="2364491" y="590523"/>
                  <a:pt x="2349545" y="938024"/>
                </a:cubicBezTo>
                <a:cubicBezTo>
                  <a:pt x="2334599" y="1285525"/>
                  <a:pt x="2338723" y="1354154"/>
                  <a:pt x="2349545" y="1537812"/>
                </a:cubicBezTo>
                <a:cubicBezTo>
                  <a:pt x="2360367" y="1721470"/>
                  <a:pt x="2322137" y="1950245"/>
                  <a:pt x="2349545" y="2192126"/>
                </a:cubicBezTo>
                <a:cubicBezTo>
                  <a:pt x="2376953" y="2434007"/>
                  <a:pt x="2317365" y="2660641"/>
                  <a:pt x="2349545" y="2928230"/>
                </a:cubicBezTo>
                <a:cubicBezTo>
                  <a:pt x="2334217" y="3047205"/>
                  <a:pt x="2262105" y="3126749"/>
                  <a:pt x="2147625" y="3130150"/>
                </a:cubicBezTo>
                <a:cubicBezTo>
                  <a:pt x="1945727" y="3123357"/>
                  <a:pt x="1732412" y="3114693"/>
                  <a:pt x="1518514" y="3130150"/>
                </a:cubicBezTo>
                <a:cubicBezTo>
                  <a:pt x="1304616" y="3145607"/>
                  <a:pt x="1105022" y="3125812"/>
                  <a:pt x="831031" y="3130150"/>
                </a:cubicBezTo>
                <a:cubicBezTo>
                  <a:pt x="557040" y="3134488"/>
                  <a:pt x="478849" y="3113781"/>
                  <a:pt x="201920" y="3130150"/>
                </a:cubicBezTo>
                <a:cubicBezTo>
                  <a:pt x="92695" y="3127856"/>
                  <a:pt x="-8012" y="3033941"/>
                  <a:pt x="0" y="2928230"/>
                </a:cubicBezTo>
                <a:cubicBezTo>
                  <a:pt x="14313" y="2658696"/>
                  <a:pt x="5538" y="2471349"/>
                  <a:pt x="0" y="2328442"/>
                </a:cubicBezTo>
                <a:cubicBezTo>
                  <a:pt x="-5538" y="2185535"/>
                  <a:pt x="30903" y="1897696"/>
                  <a:pt x="0" y="1701391"/>
                </a:cubicBezTo>
                <a:cubicBezTo>
                  <a:pt x="-30903" y="1505086"/>
                  <a:pt x="-1045" y="1364548"/>
                  <a:pt x="0" y="1074339"/>
                </a:cubicBezTo>
                <a:cubicBezTo>
                  <a:pt x="1045" y="784130"/>
                  <a:pt x="20422" y="490134"/>
                  <a:pt x="0" y="20192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035979168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man on front of vending machines at nighttime">
            <a:extLst>
              <a:ext uri="{FF2B5EF4-FFF2-40B4-BE49-F238E27FC236}">
                <a16:creationId xmlns:a16="http://schemas.microsoft.com/office/drawing/2014/main" id="{05602436-1115-4E1B-958A-C220FA23F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590" y="2269191"/>
            <a:ext cx="2883524" cy="1923141"/>
          </a:xfrm>
          <a:custGeom>
            <a:avLst/>
            <a:gdLst>
              <a:gd name="connsiteX0" fmla="*/ 0 w 2883524"/>
              <a:gd name="connsiteY0" fmla="*/ 165275 h 1923141"/>
              <a:gd name="connsiteX1" fmla="*/ 165275 w 2883524"/>
              <a:gd name="connsiteY1" fmla="*/ 0 h 1923141"/>
              <a:gd name="connsiteX2" fmla="*/ 803519 w 2883524"/>
              <a:gd name="connsiteY2" fmla="*/ 0 h 1923141"/>
              <a:gd name="connsiteX3" fmla="*/ 1492821 w 2883524"/>
              <a:gd name="connsiteY3" fmla="*/ 0 h 1923141"/>
              <a:gd name="connsiteX4" fmla="*/ 2131065 w 2883524"/>
              <a:gd name="connsiteY4" fmla="*/ 0 h 1923141"/>
              <a:gd name="connsiteX5" fmla="*/ 2718249 w 2883524"/>
              <a:gd name="connsiteY5" fmla="*/ 0 h 1923141"/>
              <a:gd name="connsiteX6" fmla="*/ 2883524 w 2883524"/>
              <a:gd name="connsiteY6" fmla="*/ 165275 h 1923141"/>
              <a:gd name="connsiteX7" fmla="*/ 2883524 w 2883524"/>
              <a:gd name="connsiteY7" fmla="*/ 712065 h 1923141"/>
              <a:gd name="connsiteX8" fmla="*/ 2883524 w 2883524"/>
              <a:gd name="connsiteY8" fmla="*/ 1258854 h 1923141"/>
              <a:gd name="connsiteX9" fmla="*/ 2883524 w 2883524"/>
              <a:gd name="connsiteY9" fmla="*/ 1757866 h 1923141"/>
              <a:gd name="connsiteX10" fmla="*/ 2718249 w 2883524"/>
              <a:gd name="connsiteY10" fmla="*/ 1923141 h 1923141"/>
              <a:gd name="connsiteX11" fmla="*/ 2131065 w 2883524"/>
              <a:gd name="connsiteY11" fmla="*/ 1923141 h 1923141"/>
              <a:gd name="connsiteX12" fmla="*/ 1518351 w 2883524"/>
              <a:gd name="connsiteY12" fmla="*/ 1923141 h 1923141"/>
              <a:gd name="connsiteX13" fmla="*/ 905637 w 2883524"/>
              <a:gd name="connsiteY13" fmla="*/ 1923141 h 1923141"/>
              <a:gd name="connsiteX14" fmla="*/ 165275 w 2883524"/>
              <a:gd name="connsiteY14" fmla="*/ 1923141 h 1923141"/>
              <a:gd name="connsiteX15" fmla="*/ 0 w 2883524"/>
              <a:gd name="connsiteY15" fmla="*/ 1757866 h 1923141"/>
              <a:gd name="connsiteX16" fmla="*/ 0 w 2883524"/>
              <a:gd name="connsiteY16" fmla="*/ 1211076 h 1923141"/>
              <a:gd name="connsiteX17" fmla="*/ 0 w 2883524"/>
              <a:gd name="connsiteY17" fmla="*/ 664287 h 1923141"/>
              <a:gd name="connsiteX18" fmla="*/ 0 w 2883524"/>
              <a:gd name="connsiteY18" fmla="*/ 165275 h 1923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83524" h="1923141" fill="none" extrusionOk="0">
                <a:moveTo>
                  <a:pt x="0" y="165275"/>
                </a:moveTo>
                <a:cubicBezTo>
                  <a:pt x="-8123" y="92387"/>
                  <a:pt x="66483" y="6938"/>
                  <a:pt x="165275" y="0"/>
                </a:cubicBezTo>
                <a:cubicBezTo>
                  <a:pt x="308017" y="-27049"/>
                  <a:pt x="637653" y="-2025"/>
                  <a:pt x="803519" y="0"/>
                </a:cubicBezTo>
                <a:cubicBezTo>
                  <a:pt x="969385" y="2025"/>
                  <a:pt x="1232904" y="-19214"/>
                  <a:pt x="1492821" y="0"/>
                </a:cubicBezTo>
                <a:cubicBezTo>
                  <a:pt x="1752738" y="19214"/>
                  <a:pt x="1880744" y="17262"/>
                  <a:pt x="2131065" y="0"/>
                </a:cubicBezTo>
                <a:cubicBezTo>
                  <a:pt x="2381386" y="-17262"/>
                  <a:pt x="2451065" y="20720"/>
                  <a:pt x="2718249" y="0"/>
                </a:cubicBezTo>
                <a:cubicBezTo>
                  <a:pt x="2814880" y="-4604"/>
                  <a:pt x="2879535" y="77020"/>
                  <a:pt x="2883524" y="165275"/>
                </a:cubicBezTo>
                <a:cubicBezTo>
                  <a:pt x="2861684" y="305523"/>
                  <a:pt x="2862061" y="515104"/>
                  <a:pt x="2883524" y="712065"/>
                </a:cubicBezTo>
                <a:cubicBezTo>
                  <a:pt x="2904988" y="909026"/>
                  <a:pt x="2876216" y="1059485"/>
                  <a:pt x="2883524" y="1258854"/>
                </a:cubicBezTo>
                <a:cubicBezTo>
                  <a:pt x="2890832" y="1458223"/>
                  <a:pt x="2891085" y="1648489"/>
                  <a:pt x="2883524" y="1757866"/>
                </a:cubicBezTo>
                <a:cubicBezTo>
                  <a:pt x="2869772" y="1863028"/>
                  <a:pt x="2801889" y="1928063"/>
                  <a:pt x="2718249" y="1923141"/>
                </a:cubicBezTo>
                <a:cubicBezTo>
                  <a:pt x="2551386" y="1937944"/>
                  <a:pt x="2402692" y="1927807"/>
                  <a:pt x="2131065" y="1923141"/>
                </a:cubicBezTo>
                <a:cubicBezTo>
                  <a:pt x="1859438" y="1918475"/>
                  <a:pt x="1645334" y="1922055"/>
                  <a:pt x="1518351" y="1923141"/>
                </a:cubicBezTo>
                <a:cubicBezTo>
                  <a:pt x="1391368" y="1924227"/>
                  <a:pt x="1118722" y="1943986"/>
                  <a:pt x="905637" y="1923141"/>
                </a:cubicBezTo>
                <a:cubicBezTo>
                  <a:pt x="692552" y="1902296"/>
                  <a:pt x="487213" y="1921326"/>
                  <a:pt x="165275" y="1923141"/>
                </a:cubicBezTo>
                <a:cubicBezTo>
                  <a:pt x="78102" y="1920938"/>
                  <a:pt x="-21624" y="1845002"/>
                  <a:pt x="0" y="1757866"/>
                </a:cubicBezTo>
                <a:cubicBezTo>
                  <a:pt x="-1950" y="1557205"/>
                  <a:pt x="5958" y="1322329"/>
                  <a:pt x="0" y="1211076"/>
                </a:cubicBezTo>
                <a:cubicBezTo>
                  <a:pt x="-5958" y="1099823"/>
                  <a:pt x="-8439" y="813831"/>
                  <a:pt x="0" y="664287"/>
                </a:cubicBezTo>
                <a:cubicBezTo>
                  <a:pt x="8439" y="514743"/>
                  <a:pt x="1674" y="317809"/>
                  <a:pt x="0" y="165275"/>
                </a:cubicBezTo>
                <a:close/>
              </a:path>
              <a:path w="2883524" h="1923141" stroke="0" extrusionOk="0">
                <a:moveTo>
                  <a:pt x="0" y="165275"/>
                </a:moveTo>
                <a:cubicBezTo>
                  <a:pt x="10029" y="86340"/>
                  <a:pt x="80582" y="3274"/>
                  <a:pt x="165275" y="0"/>
                </a:cubicBezTo>
                <a:cubicBezTo>
                  <a:pt x="485542" y="13173"/>
                  <a:pt x="647920" y="-12582"/>
                  <a:pt x="854578" y="0"/>
                </a:cubicBezTo>
                <a:cubicBezTo>
                  <a:pt x="1061236" y="12582"/>
                  <a:pt x="1259421" y="-1043"/>
                  <a:pt x="1416232" y="0"/>
                </a:cubicBezTo>
                <a:cubicBezTo>
                  <a:pt x="1573043" y="1043"/>
                  <a:pt x="1826298" y="20805"/>
                  <a:pt x="2105535" y="0"/>
                </a:cubicBezTo>
                <a:cubicBezTo>
                  <a:pt x="2384772" y="-20805"/>
                  <a:pt x="2491926" y="-11645"/>
                  <a:pt x="2718249" y="0"/>
                </a:cubicBezTo>
                <a:cubicBezTo>
                  <a:pt x="2795441" y="9514"/>
                  <a:pt x="2877997" y="73548"/>
                  <a:pt x="2883524" y="165275"/>
                </a:cubicBezTo>
                <a:cubicBezTo>
                  <a:pt x="2873338" y="292973"/>
                  <a:pt x="2881275" y="570932"/>
                  <a:pt x="2883524" y="712065"/>
                </a:cubicBezTo>
                <a:cubicBezTo>
                  <a:pt x="2885774" y="853198"/>
                  <a:pt x="2887770" y="1077866"/>
                  <a:pt x="2883524" y="1195151"/>
                </a:cubicBezTo>
                <a:cubicBezTo>
                  <a:pt x="2879278" y="1312436"/>
                  <a:pt x="2860854" y="1563841"/>
                  <a:pt x="2883524" y="1757866"/>
                </a:cubicBezTo>
                <a:cubicBezTo>
                  <a:pt x="2887349" y="1838739"/>
                  <a:pt x="2815203" y="1906840"/>
                  <a:pt x="2718249" y="1923141"/>
                </a:cubicBezTo>
                <a:cubicBezTo>
                  <a:pt x="2585745" y="1898312"/>
                  <a:pt x="2332963" y="1953031"/>
                  <a:pt x="2105535" y="1923141"/>
                </a:cubicBezTo>
                <a:cubicBezTo>
                  <a:pt x="1878107" y="1893251"/>
                  <a:pt x="1684906" y="1927002"/>
                  <a:pt x="1441762" y="1923141"/>
                </a:cubicBezTo>
                <a:cubicBezTo>
                  <a:pt x="1198618" y="1919280"/>
                  <a:pt x="988708" y="1911341"/>
                  <a:pt x="803519" y="1923141"/>
                </a:cubicBezTo>
                <a:cubicBezTo>
                  <a:pt x="618330" y="1934941"/>
                  <a:pt x="359091" y="1942826"/>
                  <a:pt x="165275" y="1923141"/>
                </a:cubicBezTo>
                <a:cubicBezTo>
                  <a:pt x="81689" y="1927377"/>
                  <a:pt x="16474" y="1856806"/>
                  <a:pt x="0" y="1757866"/>
                </a:cubicBezTo>
                <a:cubicBezTo>
                  <a:pt x="13825" y="1482497"/>
                  <a:pt x="-9756" y="1309126"/>
                  <a:pt x="0" y="1195151"/>
                </a:cubicBezTo>
                <a:cubicBezTo>
                  <a:pt x="9756" y="1081176"/>
                  <a:pt x="25116" y="843999"/>
                  <a:pt x="0" y="648361"/>
                </a:cubicBezTo>
                <a:cubicBezTo>
                  <a:pt x="-25116" y="452723"/>
                  <a:pt x="-16608" y="335345"/>
                  <a:pt x="0" y="165275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13946052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635CBA0-4625-4CD6-AF99-06AC1C22B0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82" y="4808394"/>
            <a:ext cx="1529816" cy="261929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6CBA6435-D777-488E-9775-F36A0BBFC9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624" b="8601"/>
          <a:stretch/>
        </p:blipFill>
        <p:spPr>
          <a:xfrm>
            <a:off x="6321031" y="1117185"/>
            <a:ext cx="1247197" cy="116032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F8B8AB4-AE17-4042-9FF5-C304E7E69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017" y="770121"/>
            <a:ext cx="1610535" cy="104684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54712F-9766-41EA-8333-091D94E08BB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758" r="13095" b="11503"/>
          <a:stretch/>
        </p:blipFill>
        <p:spPr>
          <a:xfrm rot="5400000">
            <a:off x="7044804" y="1524697"/>
            <a:ext cx="1046847" cy="104508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5533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8635CBA0-4625-4CD6-AF99-06AC1C22B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2" y="4808394"/>
            <a:ext cx="1529816" cy="261929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EEAC956-49D6-4325-B2AB-7EA1595D0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6653" y="457980"/>
            <a:ext cx="6390694" cy="1556124"/>
          </a:xfrm>
        </p:spPr>
        <p:txBody>
          <a:bodyPr>
            <a:normAutofit/>
          </a:bodyPr>
          <a:lstStyle/>
          <a:p>
            <a:r>
              <a:rPr lang="en-US" dirty="0">
                <a:cs typeface="Calibri"/>
              </a:rPr>
              <a:t>Want to explore this work further?</a:t>
            </a:r>
          </a:p>
          <a:p>
            <a:endParaRPr lang="en-US" dirty="0"/>
          </a:p>
          <a:p>
            <a:endParaRPr lang="en-US" sz="1700" dirty="0"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DB51CF-16A0-4B88-9324-F3ADB4F09B84}"/>
              </a:ext>
            </a:extLst>
          </p:cNvPr>
          <p:cNvSpPr/>
          <p:nvPr/>
        </p:nvSpPr>
        <p:spPr>
          <a:xfrm>
            <a:off x="3168410" y="3527326"/>
            <a:ext cx="2807180" cy="641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85000"/>
              </a:lnSpc>
              <a:spcBef>
                <a:spcPts val="800"/>
              </a:spcBef>
              <a:buClr>
                <a:srgbClr val="61C9E5"/>
              </a:buClr>
            </a:pPr>
            <a:endParaRPr lang="en-US" sz="1700" dirty="0">
              <a:solidFill>
                <a:srgbClr val="FFFFFF"/>
              </a:solidFill>
              <a:latin typeface="Calibri Light" panose="020F0302020204030204"/>
              <a:cs typeface="Calibri"/>
            </a:endParaRPr>
          </a:p>
          <a:p>
            <a:pPr lvl="0" algn="ctr" defTabSz="685800">
              <a:lnSpc>
                <a:spcPct val="85000"/>
              </a:lnSpc>
              <a:spcBef>
                <a:spcPts val="800"/>
              </a:spcBef>
              <a:buClr>
                <a:srgbClr val="61C9E5"/>
              </a:buClr>
            </a:pPr>
            <a:r>
              <a:rPr lang="en-US" sz="1700" dirty="0">
                <a:solidFill>
                  <a:srgbClr val="FFFFFF"/>
                </a:solidFill>
                <a:latin typeface="Calibri Light" panose="020F0302020204030204"/>
                <a:cs typeface="Calibri"/>
              </a:rPr>
              <a:t>Email </a:t>
            </a:r>
            <a:r>
              <a:rPr lang="en-US" sz="1700" dirty="0">
                <a:solidFill>
                  <a:srgbClr val="FFFFFF"/>
                </a:solidFill>
                <a:latin typeface="Calibri Light" panose="020F0302020204030204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ben.francis@jmp.com</a:t>
            </a:r>
            <a:endParaRPr lang="en-US" sz="1700" dirty="0">
              <a:solidFill>
                <a:srgbClr val="FFFFFF"/>
              </a:solidFill>
              <a:latin typeface="Calibri Light" panose="020F0302020204030204"/>
              <a:cs typeface="Calibri" panose="020F0502020204030204" pitchFamily="34" charset="0"/>
            </a:endParaRPr>
          </a:p>
        </p:txBody>
      </p:sp>
      <p:pic>
        <p:nvPicPr>
          <p:cNvPr id="15" name="Picture 14" descr="Qr code&#10;&#10;Description automatically generated">
            <a:extLst>
              <a:ext uri="{FF2B5EF4-FFF2-40B4-BE49-F238E27FC236}">
                <a16:creationId xmlns:a16="http://schemas.microsoft.com/office/drawing/2014/main" id="{18AF5DB4-47B7-496C-89FA-4C29716F15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1" y="1206895"/>
            <a:ext cx="1034602" cy="10346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72DD4F-A14E-47D7-9462-1054C8D73552}"/>
              </a:ext>
            </a:extLst>
          </p:cNvPr>
          <p:cNvSpPr/>
          <p:nvPr/>
        </p:nvSpPr>
        <p:spPr>
          <a:xfrm>
            <a:off x="859352" y="1305090"/>
            <a:ext cx="4572000" cy="64165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685800">
              <a:lnSpc>
                <a:spcPct val="85000"/>
              </a:lnSpc>
              <a:spcBef>
                <a:spcPts val="800"/>
              </a:spcBef>
              <a:buClr>
                <a:srgbClr val="61C9E5"/>
              </a:buClr>
            </a:pPr>
            <a:endParaRPr lang="en-US" sz="1700" dirty="0">
              <a:solidFill>
                <a:srgbClr val="FFFFFF"/>
              </a:solidFill>
              <a:latin typeface="Calibri Light" panose="020F0302020204030204"/>
              <a:cs typeface="Calibri"/>
            </a:endParaRPr>
          </a:p>
          <a:p>
            <a:pPr lvl="0" algn="ctr" defTabSz="685800">
              <a:lnSpc>
                <a:spcPct val="85000"/>
              </a:lnSpc>
              <a:spcBef>
                <a:spcPts val="800"/>
              </a:spcBef>
              <a:buClr>
                <a:srgbClr val="61C9E5"/>
              </a:buClr>
            </a:pPr>
            <a:r>
              <a:rPr lang="en-US" sz="1700" dirty="0">
                <a:solidFill>
                  <a:srgbClr val="FFFFFF"/>
                </a:solidFill>
                <a:latin typeface="Calibri Light" panose="020F0302020204030204"/>
                <a:cs typeface="Calibri"/>
              </a:rPr>
              <a:t>Discovery Summit 2021 Presentation</a:t>
            </a:r>
            <a:endParaRPr lang="en-US" sz="1700" dirty="0">
              <a:solidFill>
                <a:srgbClr val="FFFFFF"/>
              </a:solidFill>
              <a:latin typeface="Calibri Light" panose="020F0302020204030204"/>
              <a:cs typeface="Calibri" panose="020F0502020204030204" pitchFamily="34" charset="0"/>
            </a:endParaRPr>
          </a:p>
        </p:txBody>
      </p:sp>
      <p:pic>
        <p:nvPicPr>
          <p:cNvPr id="17" name="Picture 16" descr="Qr code&#10;&#10;Description automatically generated">
            <a:extLst>
              <a:ext uri="{FF2B5EF4-FFF2-40B4-BE49-F238E27FC236}">
                <a16:creationId xmlns:a16="http://schemas.microsoft.com/office/drawing/2014/main" id="{29016F7D-009D-4D6F-AEF3-781F1551CB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347" y="2136518"/>
            <a:ext cx="1034602" cy="10346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9F54997-6386-43E2-8E70-2627315E9F99}"/>
              </a:ext>
            </a:extLst>
          </p:cNvPr>
          <p:cNvSpPr/>
          <p:nvPr/>
        </p:nvSpPr>
        <p:spPr>
          <a:xfrm>
            <a:off x="4939923" y="2136518"/>
            <a:ext cx="2806591" cy="641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85000"/>
              </a:lnSpc>
              <a:spcBef>
                <a:spcPts val="800"/>
              </a:spcBef>
              <a:buClr>
                <a:srgbClr val="61C9E5"/>
              </a:buClr>
            </a:pPr>
            <a:endParaRPr lang="en-US" sz="1700" dirty="0">
              <a:solidFill>
                <a:srgbClr val="FFFFFF"/>
              </a:solidFill>
              <a:latin typeface="Calibri Light" panose="020F0302020204030204"/>
              <a:cs typeface="Calibri"/>
            </a:endParaRPr>
          </a:p>
          <a:p>
            <a:pPr lvl="0" algn="ctr" defTabSz="685800">
              <a:lnSpc>
                <a:spcPct val="85000"/>
              </a:lnSpc>
              <a:spcBef>
                <a:spcPts val="800"/>
              </a:spcBef>
              <a:buClr>
                <a:srgbClr val="61C9E5"/>
              </a:buClr>
            </a:pPr>
            <a:r>
              <a:rPr lang="en-US" sz="1700" dirty="0">
                <a:solidFill>
                  <a:srgbClr val="FFFFFF"/>
                </a:solidFill>
                <a:latin typeface="Calibri Light" panose="020F0302020204030204"/>
                <a:cs typeface="Calibri"/>
              </a:rPr>
              <a:t>Explore the data at JMP Public</a:t>
            </a:r>
            <a:endParaRPr lang="en-US" sz="1700" dirty="0">
              <a:solidFill>
                <a:srgbClr val="FFFFFF"/>
              </a:solidFill>
              <a:latin typeface="Calibri Light" panose="020F0302020204030204"/>
              <a:cs typeface="Calibri" panose="020F0502020204030204" pitchFamily="34" charset="0"/>
            </a:endParaRPr>
          </a:p>
        </p:txBody>
      </p:sp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969F2566-BBA8-4CC6-8451-D589F7B2C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1" y="2813550"/>
            <a:ext cx="1034602" cy="103460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789473E-57E1-4F30-806A-C20854CFAC28}"/>
              </a:ext>
            </a:extLst>
          </p:cNvPr>
          <p:cNvSpPr/>
          <p:nvPr/>
        </p:nvSpPr>
        <p:spPr>
          <a:xfrm>
            <a:off x="1406109" y="2845299"/>
            <a:ext cx="1661609" cy="641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85000"/>
              </a:lnSpc>
              <a:spcBef>
                <a:spcPts val="800"/>
              </a:spcBef>
              <a:buClr>
                <a:srgbClr val="61C9E5"/>
              </a:buClr>
            </a:pPr>
            <a:endParaRPr lang="en-US" sz="1700" dirty="0">
              <a:solidFill>
                <a:srgbClr val="FFFFFF"/>
              </a:solidFill>
              <a:latin typeface="Calibri Light" panose="020F0302020204030204"/>
              <a:cs typeface="Calibri"/>
            </a:endParaRPr>
          </a:p>
          <a:p>
            <a:pPr lvl="0" algn="ctr" defTabSz="685800">
              <a:lnSpc>
                <a:spcPct val="85000"/>
              </a:lnSpc>
              <a:spcBef>
                <a:spcPts val="800"/>
              </a:spcBef>
              <a:buClr>
                <a:srgbClr val="61C9E5"/>
              </a:buClr>
            </a:pPr>
            <a:r>
              <a:rPr lang="en-US" sz="1700" dirty="0">
                <a:solidFill>
                  <a:srgbClr val="FFFFFF"/>
                </a:solidFill>
                <a:latin typeface="Calibri Light" panose="020F0302020204030204"/>
                <a:cs typeface="Calibri"/>
              </a:rPr>
              <a:t>Try JMP for free</a:t>
            </a:r>
            <a:endParaRPr lang="en-US" sz="1700" dirty="0">
              <a:solidFill>
                <a:srgbClr val="FFFFFF"/>
              </a:solidFill>
              <a:latin typeface="Calibri Light" panose="020F030202020403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0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95672A-C88E-4944-9D7F-3269DEF474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6653" y="457980"/>
            <a:ext cx="6390694" cy="1556124"/>
          </a:xfrm>
        </p:spPr>
        <p:txBody>
          <a:bodyPr>
            <a:normAutofit/>
          </a:bodyPr>
          <a:lstStyle/>
          <a:p>
            <a:r>
              <a:rPr lang="en-US" dirty="0">
                <a:cs typeface="Calibri"/>
              </a:rPr>
              <a:t>Want to explore this work further?</a:t>
            </a:r>
          </a:p>
          <a:p>
            <a:endParaRPr lang="en-US" dirty="0"/>
          </a:p>
          <a:p>
            <a:endParaRPr lang="en-US" sz="1700" dirty="0">
              <a:cs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1C78E6F-00C8-4468-AC86-08C19B32B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6" y="143760"/>
            <a:ext cx="2521854" cy="4317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3868E4-7FB4-4E86-8809-234FCE266121}"/>
              </a:ext>
            </a:extLst>
          </p:cNvPr>
          <p:cNvSpPr/>
          <p:nvPr/>
        </p:nvSpPr>
        <p:spPr>
          <a:xfrm>
            <a:off x="2286000" y="915216"/>
            <a:ext cx="4572000" cy="64165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685800">
              <a:lnSpc>
                <a:spcPct val="85000"/>
              </a:lnSpc>
              <a:spcBef>
                <a:spcPts val="800"/>
              </a:spcBef>
              <a:buClr>
                <a:srgbClr val="61C9E5"/>
              </a:buClr>
            </a:pPr>
            <a:endParaRPr lang="en-US" sz="1700" dirty="0">
              <a:solidFill>
                <a:srgbClr val="FFFFFF"/>
              </a:solidFill>
              <a:latin typeface="Calibri Light" panose="020F0302020204030204"/>
              <a:cs typeface="Calibri"/>
            </a:endParaRPr>
          </a:p>
          <a:p>
            <a:pPr lvl="0" algn="ctr" defTabSz="685800">
              <a:lnSpc>
                <a:spcPct val="85000"/>
              </a:lnSpc>
              <a:spcBef>
                <a:spcPts val="800"/>
              </a:spcBef>
              <a:buClr>
                <a:srgbClr val="61C9E5"/>
              </a:buClr>
            </a:pPr>
            <a:r>
              <a:rPr lang="en-US" sz="1700" dirty="0">
                <a:solidFill>
                  <a:srgbClr val="FFFFFF"/>
                </a:solidFill>
                <a:latin typeface="Calibri Light" panose="020F0302020204030204"/>
                <a:cs typeface="Calibri"/>
              </a:rPr>
              <a:t>Email </a:t>
            </a:r>
            <a:r>
              <a:rPr lang="en-US" sz="1700" dirty="0">
                <a:solidFill>
                  <a:srgbClr val="FFFFFF"/>
                </a:solidFill>
                <a:latin typeface="Calibri Light" panose="020F0302020204030204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ben.francis@jmp.com</a:t>
            </a:r>
            <a:endParaRPr lang="en-US" sz="1700" dirty="0">
              <a:solidFill>
                <a:srgbClr val="FFFFFF"/>
              </a:solidFill>
              <a:latin typeface="Calibri Light" panose="020F0302020204030204"/>
              <a:cs typeface="Calibri" panose="020F0502020204030204" pitchFamily="34" charset="0"/>
            </a:endParaRPr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8217E5D0-AC98-4D5B-ACE5-7B963EF82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2" y="1327842"/>
            <a:ext cx="1905000" cy="1905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645A5E-4745-4D08-A1AE-A2E2920C2D59}"/>
              </a:ext>
            </a:extLst>
          </p:cNvPr>
          <p:cNvSpPr/>
          <p:nvPr/>
        </p:nvSpPr>
        <p:spPr>
          <a:xfrm>
            <a:off x="-776378" y="3086922"/>
            <a:ext cx="4572000" cy="9666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685800">
              <a:lnSpc>
                <a:spcPct val="85000"/>
              </a:lnSpc>
              <a:spcBef>
                <a:spcPts val="800"/>
              </a:spcBef>
              <a:buClr>
                <a:srgbClr val="61C9E5"/>
              </a:buClr>
            </a:pPr>
            <a:endParaRPr lang="en-US" sz="1700" dirty="0">
              <a:solidFill>
                <a:srgbClr val="FFFFFF"/>
              </a:solidFill>
              <a:latin typeface="Calibri Light" panose="020F0302020204030204"/>
              <a:cs typeface="Calibri"/>
            </a:endParaRPr>
          </a:p>
          <a:p>
            <a:pPr lvl="0" algn="ctr" defTabSz="685800">
              <a:lnSpc>
                <a:spcPct val="85000"/>
              </a:lnSpc>
              <a:spcBef>
                <a:spcPts val="800"/>
              </a:spcBef>
              <a:buClr>
                <a:srgbClr val="61C9E5"/>
              </a:buClr>
            </a:pPr>
            <a:r>
              <a:rPr lang="en-US" sz="1700" dirty="0">
                <a:solidFill>
                  <a:srgbClr val="FFFFFF"/>
                </a:solidFill>
                <a:latin typeface="Calibri Light" panose="020F0302020204030204"/>
                <a:cs typeface="Calibri"/>
              </a:rPr>
              <a:t>Discovery Summit 2021 </a:t>
            </a:r>
          </a:p>
          <a:p>
            <a:pPr lvl="0" algn="ctr" defTabSz="685800">
              <a:lnSpc>
                <a:spcPct val="85000"/>
              </a:lnSpc>
              <a:spcBef>
                <a:spcPts val="800"/>
              </a:spcBef>
              <a:buClr>
                <a:srgbClr val="61C9E5"/>
              </a:buClr>
            </a:pPr>
            <a:r>
              <a:rPr lang="en-US" sz="1700" dirty="0">
                <a:solidFill>
                  <a:srgbClr val="FFFFFF"/>
                </a:solidFill>
                <a:latin typeface="Calibri Light" panose="020F0302020204030204"/>
                <a:cs typeface="Calibri"/>
              </a:rPr>
              <a:t>Presentation</a:t>
            </a:r>
            <a:endParaRPr lang="en-US" sz="1700" dirty="0">
              <a:solidFill>
                <a:srgbClr val="FFFFFF"/>
              </a:solidFill>
              <a:latin typeface="Calibri Light" panose="020F0302020204030204"/>
              <a:cs typeface="Calibri" panose="020F0502020204030204" pitchFamily="34" charset="0"/>
            </a:endParaRP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C81B877A-6DE1-4AB7-A97D-13CC9497E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878" y="1327842"/>
            <a:ext cx="1905000" cy="1905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D25AD9-0C61-4B25-91D0-8823799AD284}"/>
              </a:ext>
            </a:extLst>
          </p:cNvPr>
          <p:cNvSpPr/>
          <p:nvPr/>
        </p:nvSpPr>
        <p:spPr>
          <a:xfrm>
            <a:off x="5348380" y="3086018"/>
            <a:ext cx="4572000" cy="9666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685800">
              <a:lnSpc>
                <a:spcPct val="85000"/>
              </a:lnSpc>
              <a:spcBef>
                <a:spcPts val="800"/>
              </a:spcBef>
              <a:buClr>
                <a:srgbClr val="61C9E5"/>
              </a:buClr>
            </a:pPr>
            <a:endParaRPr lang="en-US" sz="1700" dirty="0">
              <a:solidFill>
                <a:srgbClr val="FFFFFF"/>
              </a:solidFill>
              <a:latin typeface="Calibri Light" panose="020F0302020204030204"/>
              <a:cs typeface="Calibri"/>
            </a:endParaRPr>
          </a:p>
          <a:p>
            <a:pPr lvl="0" algn="ctr" defTabSz="685800">
              <a:lnSpc>
                <a:spcPct val="85000"/>
              </a:lnSpc>
              <a:spcBef>
                <a:spcPts val="800"/>
              </a:spcBef>
              <a:buClr>
                <a:srgbClr val="61C9E5"/>
              </a:buClr>
            </a:pPr>
            <a:r>
              <a:rPr lang="en-US" sz="1700" dirty="0">
                <a:solidFill>
                  <a:srgbClr val="FFFFFF"/>
                </a:solidFill>
                <a:latin typeface="Calibri Light" panose="020F0302020204030204"/>
                <a:cs typeface="Calibri"/>
              </a:rPr>
              <a:t>Explore the data at </a:t>
            </a:r>
          </a:p>
          <a:p>
            <a:pPr lvl="0" algn="ctr" defTabSz="685800">
              <a:lnSpc>
                <a:spcPct val="85000"/>
              </a:lnSpc>
              <a:spcBef>
                <a:spcPts val="800"/>
              </a:spcBef>
              <a:buClr>
                <a:srgbClr val="61C9E5"/>
              </a:buClr>
            </a:pPr>
            <a:r>
              <a:rPr lang="en-US" sz="1700" dirty="0">
                <a:solidFill>
                  <a:srgbClr val="FFFFFF"/>
                </a:solidFill>
                <a:latin typeface="Calibri Light" panose="020F0302020204030204"/>
                <a:cs typeface="Calibri"/>
              </a:rPr>
              <a:t>JMP Public</a:t>
            </a:r>
            <a:endParaRPr lang="en-US" sz="1700" dirty="0">
              <a:solidFill>
                <a:srgbClr val="FFFFFF"/>
              </a:solidFill>
              <a:latin typeface="Calibri Light" panose="020F030202020403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11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6DEC6-2851-494E-A4D3-5CA128683E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0"/>
            <a:ext cx="7886700" cy="457200"/>
          </a:xfrm>
        </p:spPr>
        <p:txBody>
          <a:bodyPr/>
          <a:lstStyle/>
          <a:p>
            <a:r>
              <a:rPr lang="en-US"/>
              <a:t>Conservative: Comparing ML and Regression Models by Round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4881F-EDD8-4954-A4A6-F36D4D5A0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35" y="443009"/>
            <a:ext cx="4301066" cy="3786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DD75D8-F8EF-477E-A02C-DF2DD81B8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708" y="1305992"/>
            <a:ext cx="5777117" cy="3366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314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791FD-2047-8E4F-87F8-066860DD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6DEC6-2851-494E-A4D3-5CA128683E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Process Optimization - Big Challenges</a:t>
            </a:r>
          </a:p>
        </p:txBody>
      </p:sp>
      <p:pic>
        <p:nvPicPr>
          <p:cNvPr id="1026" name="Picture 2" descr="50 euro banknote lot on white surface">
            <a:extLst>
              <a:ext uri="{FF2B5EF4-FFF2-40B4-BE49-F238E27FC236}">
                <a16:creationId xmlns:a16="http://schemas.microsoft.com/office/drawing/2014/main" id="{167298FE-1614-429B-973D-796B93712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519518"/>
            <a:ext cx="2805951" cy="2104463"/>
          </a:xfrm>
          <a:custGeom>
            <a:avLst/>
            <a:gdLst>
              <a:gd name="connsiteX0" fmla="*/ 0 w 2805951"/>
              <a:gd name="connsiteY0" fmla="*/ 180858 h 2104463"/>
              <a:gd name="connsiteX1" fmla="*/ 180858 w 2805951"/>
              <a:gd name="connsiteY1" fmla="*/ 0 h 2104463"/>
              <a:gd name="connsiteX2" fmla="*/ 816359 w 2805951"/>
              <a:gd name="connsiteY2" fmla="*/ 0 h 2104463"/>
              <a:gd name="connsiteX3" fmla="*/ 1354091 w 2805951"/>
              <a:gd name="connsiteY3" fmla="*/ 0 h 2104463"/>
              <a:gd name="connsiteX4" fmla="*/ 1989592 w 2805951"/>
              <a:gd name="connsiteY4" fmla="*/ 0 h 2104463"/>
              <a:gd name="connsiteX5" fmla="*/ 2625093 w 2805951"/>
              <a:gd name="connsiteY5" fmla="*/ 0 h 2104463"/>
              <a:gd name="connsiteX6" fmla="*/ 2805951 w 2805951"/>
              <a:gd name="connsiteY6" fmla="*/ 180858 h 2104463"/>
              <a:gd name="connsiteX7" fmla="*/ 2805951 w 2805951"/>
              <a:gd name="connsiteY7" fmla="*/ 744346 h 2104463"/>
              <a:gd name="connsiteX8" fmla="*/ 2805951 w 2805951"/>
              <a:gd name="connsiteY8" fmla="*/ 1307834 h 2104463"/>
              <a:gd name="connsiteX9" fmla="*/ 2805951 w 2805951"/>
              <a:gd name="connsiteY9" fmla="*/ 1923605 h 2104463"/>
              <a:gd name="connsiteX10" fmla="*/ 2625093 w 2805951"/>
              <a:gd name="connsiteY10" fmla="*/ 2104463 h 2104463"/>
              <a:gd name="connsiteX11" fmla="*/ 1989592 w 2805951"/>
              <a:gd name="connsiteY11" fmla="*/ 2104463 h 2104463"/>
              <a:gd name="connsiteX12" fmla="*/ 1402976 w 2805951"/>
              <a:gd name="connsiteY12" fmla="*/ 2104463 h 2104463"/>
              <a:gd name="connsiteX13" fmla="*/ 743032 w 2805951"/>
              <a:gd name="connsiteY13" fmla="*/ 2104463 h 2104463"/>
              <a:gd name="connsiteX14" fmla="*/ 180858 w 2805951"/>
              <a:gd name="connsiteY14" fmla="*/ 2104463 h 2104463"/>
              <a:gd name="connsiteX15" fmla="*/ 0 w 2805951"/>
              <a:gd name="connsiteY15" fmla="*/ 1923605 h 2104463"/>
              <a:gd name="connsiteX16" fmla="*/ 0 w 2805951"/>
              <a:gd name="connsiteY16" fmla="*/ 1307834 h 2104463"/>
              <a:gd name="connsiteX17" fmla="*/ 0 w 2805951"/>
              <a:gd name="connsiteY17" fmla="*/ 744346 h 2104463"/>
              <a:gd name="connsiteX18" fmla="*/ 0 w 2805951"/>
              <a:gd name="connsiteY18" fmla="*/ 180858 h 210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05951" h="2104463" fill="none" extrusionOk="0">
                <a:moveTo>
                  <a:pt x="0" y="180858"/>
                </a:moveTo>
                <a:cubicBezTo>
                  <a:pt x="-18249" y="87173"/>
                  <a:pt x="86487" y="17410"/>
                  <a:pt x="180858" y="0"/>
                </a:cubicBezTo>
                <a:cubicBezTo>
                  <a:pt x="422212" y="27079"/>
                  <a:pt x="505664" y="-13397"/>
                  <a:pt x="816359" y="0"/>
                </a:cubicBezTo>
                <a:cubicBezTo>
                  <a:pt x="1127054" y="13397"/>
                  <a:pt x="1175259" y="15461"/>
                  <a:pt x="1354091" y="0"/>
                </a:cubicBezTo>
                <a:cubicBezTo>
                  <a:pt x="1532923" y="-15461"/>
                  <a:pt x="1738793" y="-26501"/>
                  <a:pt x="1989592" y="0"/>
                </a:cubicBezTo>
                <a:cubicBezTo>
                  <a:pt x="2240391" y="26501"/>
                  <a:pt x="2330402" y="-12376"/>
                  <a:pt x="2625093" y="0"/>
                </a:cubicBezTo>
                <a:cubicBezTo>
                  <a:pt x="2734231" y="1688"/>
                  <a:pt x="2819835" y="93341"/>
                  <a:pt x="2805951" y="180858"/>
                </a:cubicBezTo>
                <a:cubicBezTo>
                  <a:pt x="2831637" y="368565"/>
                  <a:pt x="2796971" y="594004"/>
                  <a:pt x="2805951" y="744346"/>
                </a:cubicBezTo>
                <a:cubicBezTo>
                  <a:pt x="2814931" y="894688"/>
                  <a:pt x="2795906" y="1129948"/>
                  <a:pt x="2805951" y="1307834"/>
                </a:cubicBezTo>
                <a:cubicBezTo>
                  <a:pt x="2815996" y="1485720"/>
                  <a:pt x="2813085" y="1721185"/>
                  <a:pt x="2805951" y="1923605"/>
                </a:cubicBezTo>
                <a:cubicBezTo>
                  <a:pt x="2814440" y="2001130"/>
                  <a:pt x="2730330" y="2113347"/>
                  <a:pt x="2625093" y="2104463"/>
                </a:cubicBezTo>
                <a:cubicBezTo>
                  <a:pt x="2461903" y="2101627"/>
                  <a:pt x="2149499" y="2094532"/>
                  <a:pt x="1989592" y="2104463"/>
                </a:cubicBezTo>
                <a:cubicBezTo>
                  <a:pt x="1829685" y="2114394"/>
                  <a:pt x="1652882" y="2119571"/>
                  <a:pt x="1402976" y="2104463"/>
                </a:cubicBezTo>
                <a:cubicBezTo>
                  <a:pt x="1153070" y="2089355"/>
                  <a:pt x="1007530" y="2092471"/>
                  <a:pt x="743032" y="2104463"/>
                </a:cubicBezTo>
                <a:cubicBezTo>
                  <a:pt x="478534" y="2116455"/>
                  <a:pt x="354019" y="2086858"/>
                  <a:pt x="180858" y="2104463"/>
                </a:cubicBezTo>
                <a:cubicBezTo>
                  <a:pt x="102768" y="2115261"/>
                  <a:pt x="-1357" y="2015487"/>
                  <a:pt x="0" y="1923605"/>
                </a:cubicBezTo>
                <a:cubicBezTo>
                  <a:pt x="-24202" y="1666989"/>
                  <a:pt x="-266" y="1546471"/>
                  <a:pt x="0" y="1307834"/>
                </a:cubicBezTo>
                <a:cubicBezTo>
                  <a:pt x="266" y="1069197"/>
                  <a:pt x="20918" y="921258"/>
                  <a:pt x="0" y="744346"/>
                </a:cubicBezTo>
                <a:cubicBezTo>
                  <a:pt x="-20918" y="567434"/>
                  <a:pt x="14939" y="388392"/>
                  <a:pt x="0" y="180858"/>
                </a:cubicBezTo>
                <a:close/>
              </a:path>
              <a:path w="2805951" h="2104463" stroke="0" extrusionOk="0">
                <a:moveTo>
                  <a:pt x="0" y="180858"/>
                </a:moveTo>
                <a:cubicBezTo>
                  <a:pt x="-9401" y="69949"/>
                  <a:pt x="83366" y="21030"/>
                  <a:pt x="180858" y="0"/>
                </a:cubicBezTo>
                <a:cubicBezTo>
                  <a:pt x="411593" y="-14204"/>
                  <a:pt x="519228" y="-13776"/>
                  <a:pt x="767474" y="0"/>
                </a:cubicBezTo>
                <a:cubicBezTo>
                  <a:pt x="1015720" y="13776"/>
                  <a:pt x="1128424" y="22648"/>
                  <a:pt x="1329648" y="0"/>
                </a:cubicBezTo>
                <a:cubicBezTo>
                  <a:pt x="1530872" y="-22648"/>
                  <a:pt x="1700538" y="14134"/>
                  <a:pt x="1916265" y="0"/>
                </a:cubicBezTo>
                <a:cubicBezTo>
                  <a:pt x="2131992" y="-14134"/>
                  <a:pt x="2395242" y="3119"/>
                  <a:pt x="2625093" y="0"/>
                </a:cubicBezTo>
                <a:cubicBezTo>
                  <a:pt x="2720604" y="20796"/>
                  <a:pt x="2802854" y="69571"/>
                  <a:pt x="2805951" y="180858"/>
                </a:cubicBezTo>
                <a:cubicBezTo>
                  <a:pt x="2813631" y="346693"/>
                  <a:pt x="2790416" y="588736"/>
                  <a:pt x="2805951" y="709491"/>
                </a:cubicBezTo>
                <a:cubicBezTo>
                  <a:pt x="2821486" y="830246"/>
                  <a:pt x="2822421" y="1107051"/>
                  <a:pt x="2805951" y="1272979"/>
                </a:cubicBezTo>
                <a:cubicBezTo>
                  <a:pt x="2789481" y="1438907"/>
                  <a:pt x="2801563" y="1715937"/>
                  <a:pt x="2805951" y="1923605"/>
                </a:cubicBezTo>
                <a:cubicBezTo>
                  <a:pt x="2793144" y="2018979"/>
                  <a:pt x="2728475" y="2100858"/>
                  <a:pt x="2625093" y="2104463"/>
                </a:cubicBezTo>
                <a:cubicBezTo>
                  <a:pt x="2381167" y="2131958"/>
                  <a:pt x="2206461" y="2105532"/>
                  <a:pt x="2038477" y="2104463"/>
                </a:cubicBezTo>
                <a:cubicBezTo>
                  <a:pt x="1870493" y="2103394"/>
                  <a:pt x="1622252" y="2081400"/>
                  <a:pt x="1500745" y="2104463"/>
                </a:cubicBezTo>
                <a:cubicBezTo>
                  <a:pt x="1379238" y="2127526"/>
                  <a:pt x="1072944" y="2106617"/>
                  <a:pt x="963013" y="2104463"/>
                </a:cubicBezTo>
                <a:cubicBezTo>
                  <a:pt x="853082" y="2102309"/>
                  <a:pt x="458741" y="2133218"/>
                  <a:pt x="180858" y="2104463"/>
                </a:cubicBezTo>
                <a:cubicBezTo>
                  <a:pt x="84626" y="2090170"/>
                  <a:pt x="-11166" y="2026352"/>
                  <a:pt x="0" y="1923605"/>
                </a:cubicBezTo>
                <a:cubicBezTo>
                  <a:pt x="14318" y="1745463"/>
                  <a:pt x="-19832" y="1575732"/>
                  <a:pt x="0" y="1342689"/>
                </a:cubicBezTo>
                <a:cubicBezTo>
                  <a:pt x="19832" y="1109646"/>
                  <a:pt x="-18772" y="943988"/>
                  <a:pt x="0" y="796629"/>
                </a:cubicBezTo>
                <a:cubicBezTo>
                  <a:pt x="18772" y="649270"/>
                  <a:pt x="-684" y="358301"/>
                  <a:pt x="0" y="180858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593242589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brown-and-white clocks">
            <a:extLst>
              <a:ext uri="{FF2B5EF4-FFF2-40B4-BE49-F238E27FC236}">
                <a16:creationId xmlns:a16="http://schemas.microsoft.com/office/drawing/2014/main" id="{A6E2EEDB-90A3-4951-801E-53474DA69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172" y="1281512"/>
            <a:ext cx="2349545" cy="3130150"/>
          </a:xfrm>
          <a:custGeom>
            <a:avLst/>
            <a:gdLst>
              <a:gd name="connsiteX0" fmla="*/ 0 w 2349545"/>
              <a:gd name="connsiteY0" fmla="*/ 201920 h 3130150"/>
              <a:gd name="connsiteX1" fmla="*/ 201920 w 2349545"/>
              <a:gd name="connsiteY1" fmla="*/ 0 h 3130150"/>
              <a:gd name="connsiteX2" fmla="*/ 889402 w 2349545"/>
              <a:gd name="connsiteY2" fmla="*/ 0 h 3130150"/>
              <a:gd name="connsiteX3" fmla="*/ 1479600 w 2349545"/>
              <a:gd name="connsiteY3" fmla="*/ 0 h 3130150"/>
              <a:gd name="connsiteX4" fmla="*/ 2147625 w 2349545"/>
              <a:gd name="connsiteY4" fmla="*/ 0 h 3130150"/>
              <a:gd name="connsiteX5" fmla="*/ 2349545 w 2349545"/>
              <a:gd name="connsiteY5" fmla="*/ 201920 h 3130150"/>
              <a:gd name="connsiteX6" fmla="*/ 2349545 w 2349545"/>
              <a:gd name="connsiteY6" fmla="*/ 856234 h 3130150"/>
              <a:gd name="connsiteX7" fmla="*/ 2349545 w 2349545"/>
              <a:gd name="connsiteY7" fmla="*/ 1565075 h 3130150"/>
              <a:gd name="connsiteX8" fmla="*/ 2349545 w 2349545"/>
              <a:gd name="connsiteY8" fmla="*/ 2246653 h 3130150"/>
              <a:gd name="connsiteX9" fmla="*/ 2349545 w 2349545"/>
              <a:gd name="connsiteY9" fmla="*/ 2928230 h 3130150"/>
              <a:gd name="connsiteX10" fmla="*/ 2147625 w 2349545"/>
              <a:gd name="connsiteY10" fmla="*/ 3130150 h 3130150"/>
              <a:gd name="connsiteX11" fmla="*/ 1518514 w 2349545"/>
              <a:gd name="connsiteY11" fmla="*/ 3130150 h 3130150"/>
              <a:gd name="connsiteX12" fmla="*/ 908859 w 2349545"/>
              <a:gd name="connsiteY12" fmla="*/ 3130150 h 3130150"/>
              <a:gd name="connsiteX13" fmla="*/ 201920 w 2349545"/>
              <a:gd name="connsiteY13" fmla="*/ 3130150 h 3130150"/>
              <a:gd name="connsiteX14" fmla="*/ 0 w 2349545"/>
              <a:gd name="connsiteY14" fmla="*/ 2928230 h 3130150"/>
              <a:gd name="connsiteX15" fmla="*/ 0 w 2349545"/>
              <a:gd name="connsiteY15" fmla="*/ 2192126 h 3130150"/>
              <a:gd name="connsiteX16" fmla="*/ 0 w 2349545"/>
              <a:gd name="connsiteY16" fmla="*/ 1510549 h 3130150"/>
              <a:gd name="connsiteX17" fmla="*/ 0 w 2349545"/>
              <a:gd name="connsiteY17" fmla="*/ 828971 h 3130150"/>
              <a:gd name="connsiteX18" fmla="*/ 0 w 2349545"/>
              <a:gd name="connsiteY18" fmla="*/ 201920 h 313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49545" h="3130150" fill="none" extrusionOk="0">
                <a:moveTo>
                  <a:pt x="0" y="201920"/>
                </a:moveTo>
                <a:cubicBezTo>
                  <a:pt x="20307" y="98544"/>
                  <a:pt x="70655" y="-5077"/>
                  <a:pt x="201920" y="0"/>
                </a:cubicBezTo>
                <a:cubicBezTo>
                  <a:pt x="509439" y="23428"/>
                  <a:pt x="650860" y="-32346"/>
                  <a:pt x="889402" y="0"/>
                </a:cubicBezTo>
                <a:cubicBezTo>
                  <a:pt x="1127944" y="32346"/>
                  <a:pt x="1232620" y="28326"/>
                  <a:pt x="1479600" y="0"/>
                </a:cubicBezTo>
                <a:cubicBezTo>
                  <a:pt x="1726580" y="-28326"/>
                  <a:pt x="1879278" y="26453"/>
                  <a:pt x="2147625" y="0"/>
                </a:cubicBezTo>
                <a:cubicBezTo>
                  <a:pt x="2267660" y="2944"/>
                  <a:pt x="2334756" y="80903"/>
                  <a:pt x="2349545" y="201920"/>
                </a:cubicBezTo>
                <a:cubicBezTo>
                  <a:pt x="2378336" y="428899"/>
                  <a:pt x="2363550" y="646058"/>
                  <a:pt x="2349545" y="856234"/>
                </a:cubicBezTo>
                <a:cubicBezTo>
                  <a:pt x="2335540" y="1066410"/>
                  <a:pt x="2354785" y="1270335"/>
                  <a:pt x="2349545" y="1565075"/>
                </a:cubicBezTo>
                <a:cubicBezTo>
                  <a:pt x="2344305" y="1859815"/>
                  <a:pt x="2374437" y="2092254"/>
                  <a:pt x="2349545" y="2246653"/>
                </a:cubicBezTo>
                <a:cubicBezTo>
                  <a:pt x="2324653" y="2401052"/>
                  <a:pt x="2347059" y="2596877"/>
                  <a:pt x="2349545" y="2928230"/>
                </a:cubicBezTo>
                <a:cubicBezTo>
                  <a:pt x="2347515" y="3020950"/>
                  <a:pt x="2254890" y="3132867"/>
                  <a:pt x="2147625" y="3130150"/>
                </a:cubicBezTo>
                <a:cubicBezTo>
                  <a:pt x="1904793" y="3118186"/>
                  <a:pt x="1668637" y="3115688"/>
                  <a:pt x="1518514" y="3130150"/>
                </a:cubicBezTo>
                <a:cubicBezTo>
                  <a:pt x="1368391" y="3144612"/>
                  <a:pt x="1117509" y="3128513"/>
                  <a:pt x="908859" y="3130150"/>
                </a:cubicBezTo>
                <a:cubicBezTo>
                  <a:pt x="700210" y="3131787"/>
                  <a:pt x="481209" y="3103620"/>
                  <a:pt x="201920" y="3130150"/>
                </a:cubicBezTo>
                <a:cubicBezTo>
                  <a:pt x="86419" y="3130335"/>
                  <a:pt x="10690" y="3018664"/>
                  <a:pt x="0" y="2928230"/>
                </a:cubicBezTo>
                <a:cubicBezTo>
                  <a:pt x="-1006" y="2583562"/>
                  <a:pt x="31891" y="2479724"/>
                  <a:pt x="0" y="2192126"/>
                </a:cubicBezTo>
                <a:cubicBezTo>
                  <a:pt x="-31891" y="1904528"/>
                  <a:pt x="-17456" y="1822828"/>
                  <a:pt x="0" y="1510549"/>
                </a:cubicBezTo>
                <a:cubicBezTo>
                  <a:pt x="17456" y="1198270"/>
                  <a:pt x="-18846" y="1003985"/>
                  <a:pt x="0" y="828971"/>
                </a:cubicBezTo>
                <a:cubicBezTo>
                  <a:pt x="18846" y="653957"/>
                  <a:pt x="-28542" y="438274"/>
                  <a:pt x="0" y="201920"/>
                </a:cubicBezTo>
                <a:close/>
              </a:path>
              <a:path w="2349545" h="3130150" stroke="0" extrusionOk="0">
                <a:moveTo>
                  <a:pt x="0" y="201920"/>
                </a:moveTo>
                <a:cubicBezTo>
                  <a:pt x="-1680" y="70743"/>
                  <a:pt x="77869" y="-20190"/>
                  <a:pt x="201920" y="0"/>
                </a:cubicBezTo>
                <a:cubicBezTo>
                  <a:pt x="341521" y="-28173"/>
                  <a:pt x="618622" y="-2522"/>
                  <a:pt x="792117" y="0"/>
                </a:cubicBezTo>
                <a:cubicBezTo>
                  <a:pt x="965612" y="2522"/>
                  <a:pt x="1225521" y="25610"/>
                  <a:pt x="1401771" y="0"/>
                </a:cubicBezTo>
                <a:cubicBezTo>
                  <a:pt x="1578021" y="-25610"/>
                  <a:pt x="1852156" y="-9183"/>
                  <a:pt x="2147625" y="0"/>
                </a:cubicBezTo>
                <a:cubicBezTo>
                  <a:pt x="2261572" y="12700"/>
                  <a:pt x="2352409" y="97214"/>
                  <a:pt x="2349545" y="201920"/>
                </a:cubicBezTo>
                <a:cubicBezTo>
                  <a:pt x="2346509" y="407899"/>
                  <a:pt x="2364491" y="590523"/>
                  <a:pt x="2349545" y="938024"/>
                </a:cubicBezTo>
                <a:cubicBezTo>
                  <a:pt x="2334599" y="1285525"/>
                  <a:pt x="2338723" y="1354154"/>
                  <a:pt x="2349545" y="1537812"/>
                </a:cubicBezTo>
                <a:cubicBezTo>
                  <a:pt x="2360367" y="1721470"/>
                  <a:pt x="2322137" y="1950245"/>
                  <a:pt x="2349545" y="2192126"/>
                </a:cubicBezTo>
                <a:cubicBezTo>
                  <a:pt x="2376953" y="2434007"/>
                  <a:pt x="2317365" y="2660641"/>
                  <a:pt x="2349545" y="2928230"/>
                </a:cubicBezTo>
                <a:cubicBezTo>
                  <a:pt x="2334217" y="3047205"/>
                  <a:pt x="2262105" y="3126749"/>
                  <a:pt x="2147625" y="3130150"/>
                </a:cubicBezTo>
                <a:cubicBezTo>
                  <a:pt x="1945727" y="3123357"/>
                  <a:pt x="1732412" y="3114693"/>
                  <a:pt x="1518514" y="3130150"/>
                </a:cubicBezTo>
                <a:cubicBezTo>
                  <a:pt x="1304616" y="3145607"/>
                  <a:pt x="1105022" y="3125812"/>
                  <a:pt x="831031" y="3130150"/>
                </a:cubicBezTo>
                <a:cubicBezTo>
                  <a:pt x="557040" y="3134488"/>
                  <a:pt x="478849" y="3113781"/>
                  <a:pt x="201920" y="3130150"/>
                </a:cubicBezTo>
                <a:cubicBezTo>
                  <a:pt x="92695" y="3127856"/>
                  <a:pt x="-8012" y="3033941"/>
                  <a:pt x="0" y="2928230"/>
                </a:cubicBezTo>
                <a:cubicBezTo>
                  <a:pt x="14313" y="2658696"/>
                  <a:pt x="5538" y="2471349"/>
                  <a:pt x="0" y="2328442"/>
                </a:cubicBezTo>
                <a:cubicBezTo>
                  <a:pt x="-5538" y="2185535"/>
                  <a:pt x="30903" y="1897696"/>
                  <a:pt x="0" y="1701391"/>
                </a:cubicBezTo>
                <a:cubicBezTo>
                  <a:pt x="-30903" y="1505086"/>
                  <a:pt x="-1045" y="1364548"/>
                  <a:pt x="0" y="1074339"/>
                </a:cubicBezTo>
                <a:cubicBezTo>
                  <a:pt x="1045" y="784130"/>
                  <a:pt x="20422" y="490134"/>
                  <a:pt x="0" y="20192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035979168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man on front of vending machines at nighttime">
            <a:extLst>
              <a:ext uri="{FF2B5EF4-FFF2-40B4-BE49-F238E27FC236}">
                <a16:creationId xmlns:a16="http://schemas.microsoft.com/office/drawing/2014/main" id="{05602436-1115-4E1B-958A-C220FA23F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590" y="2269191"/>
            <a:ext cx="2883524" cy="1923141"/>
          </a:xfrm>
          <a:custGeom>
            <a:avLst/>
            <a:gdLst>
              <a:gd name="connsiteX0" fmla="*/ 0 w 2883524"/>
              <a:gd name="connsiteY0" fmla="*/ 165275 h 1923141"/>
              <a:gd name="connsiteX1" fmla="*/ 165275 w 2883524"/>
              <a:gd name="connsiteY1" fmla="*/ 0 h 1923141"/>
              <a:gd name="connsiteX2" fmla="*/ 803519 w 2883524"/>
              <a:gd name="connsiteY2" fmla="*/ 0 h 1923141"/>
              <a:gd name="connsiteX3" fmla="*/ 1492821 w 2883524"/>
              <a:gd name="connsiteY3" fmla="*/ 0 h 1923141"/>
              <a:gd name="connsiteX4" fmla="*/ 2131065 w 2883524"/>
              <a:gd name="connsiteY4" fmla="*/ 0 h 1923141"/>
              <a:gd name="connsiteX5" fmla="*/ 2718249 w 2883524"/>
              <a:gd name="connsiteY5" fmla="*/ 0 h 1923141"/>
              <a:gd name="connsiteX6" fmla="*/ 2883524 w 2883524"/>
              <a:gd name="connsiteY6" fmla="*/ 165275 h 1923141"/>
              <a:gd name="connsiteX7" fmla="*/ 2883524 w 2883524"/>
              <a:gd name="connsiteY7" fmla="*/ 712065 h 1923141"/>
              <a:gd name="connsiteX8" fmla="*/ 2883524 w 2883524"/>
              <a:gd name="connsiteY8" fmla="*/ 1258854 h 1923141"/>
              <a:gd name="connsiteX9" fmla="*/ 2883524 w 2883524"/>
              <a:gd name="connsiteY9" fmla="*/ 1757866 h 1923141"/>
              <a:gd name="connsiteX10" fmla="*/ 2718249 w 2883524"/>
              <a:gd name="connsiteY10" fmla="*/ 1923141 h 1923141"/>
              <a:gd name="connsiteX11" fmla="*/ 2131065 w 2883524"/>
              <a:gd name="connsiteY11" fmla="*/ 1923141 h 1923141"/>
              <a:gd name="connsiteX12" fmla="*/ 1518351 w 2883524"/>
              <a:gd name="connsiteY12" fmla="*/ 1923141 h 1923141"/>
              <a:gd name="connsiteX13" fmla="*/ 905637 w 2883524"/>
              <a:gd name="connsiteY13" fmla="*/ 1923141 h 1923141"/>
              <a:gd name="connsiteX14" fmla="*/ 165275 w 2883524"/>
              <a:gd name="connsiteY14" fmla="*/ 1923141 h 1923141"/>
              <a:gd name="connsiteX15" fmla="*/ 0 w 2883524"/>
              <a:gd name="connsiteY15" fmla="*/ 1757866 h 1923141"/>
              <a:gd name="connsiteX16" fmla="*/ 0 w 2883524"/>
              <a:gd name="connsiteY16" fmla="*/ 1211076 h 1923141"/>
              <a:gd name="connsiteX17" fmla="*/ 0 w 2883524"/>
              <a:gd name="connsiteY17" fmla="*/ 664287 h 1923141"/>
              <a:gd name="connsiteX18" fmla="*/ 0 w 2883524"/>
              <a:gd name="connsiteY18" fmla="*/ 165275 h 1923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83524" h="1923141" fill="none" extrusionOk="0">
                <a:moveTo>
                  <a:pt x="0" y="165275"/>
                </a:moveTo>
                <a:cubicBezTo>
                  <a:pt x="-8123" y="92387"/>
                  <a:pt x="66483" y="6938"/>
                  <a:pt x="165275" y="0"/>
                </a:cubicBezTo>
                <a:cubicBezTo>
                  <a:pt x="308017" y="-27049"/>
                  <a:pt x="637653" y="-2025"/>
                  <a:pt x="803519" y="0"/>
                </a:cubicBezTo>
                <a:cubicBezTo>
                  <a:pt x="969385" y="2025"/>
                  <a:pt x="1232904" y="-19214"/>
                  <a:pt x="1492821" y="0"/>
                </a:cubicBezTo>
                <a:cubicBezTo>
                  <a:pt x="1752738" y="19214"/>
                  <a:pt x="1880744" y="17262"/>
                  <a:pt x="2131065" y="0"/>
                </a:cubicBezTo>
                <a:cubicBezTo>
                  <a:pt x="2381386" y="-17262"/>
                  <a:pt x="2451065" y="20720"/>
                  <a:pt x="2718249" y="0"/>
                </a:cubicBezTo>
                <a:cubicBezTo>
                  <a:pt x="2814880" y="-4604"/>
                  <a:pt x="2879535" y="77020"/>
                  <a:pt x="2883524" y="165275"/>
                </a:cubicBezTo>
                <a:cubicBezTo>
                  <a:pt x="2861684" y="305523"/>
                  <a:pt x="2862061" y="515104"/>
                  <a:pt x="2883524" y="712065"/>
                </a:cubicBezTo>
                <a:cubicBezTo>
                  <a:pt x="2904988" y="909026"/>
                  <a:pt x="2876216" y="1059485"/>
                  <a:pt x="2883524" y="1258854"/>
                </a:cubicBezTo>
                <a:cubicBezTo>
                  <a:pt x="2890832" y="1458223"/>
                  <a:pt x="2891085" y="1648489"/>
                  <a:pt x="2883524" y="1757866"/>
                </a:cubicBezTo>
                <a:cubicBezTo>
                  <a:pt x="2869772" y="1863028"/>
                  <a:pt x="2801889" y="1928063"/>
                  <a:pt x="2718249" y="1923141"/>
                </a:cubicBezTo>
                <a:cubicBezTo>
                  <a:pt x="2551386" y="1937944"/>
                  <a:pt x="2402692" y="1927807"/>
                  <a:pt x="2131065" y="1923141"/>
                </a:cubicBezTo>
                <a:cubicBezTo>
                  <a:pt x="1859438" y="1918475"/>
                  <a:pt x="1645334" y="1922055"/>
                  <a:pt x="1518351" y="1923141"/>
                </a:cubicBezTo>
                <a:cubicBezTo>
                  <a:pt x="1391368" y="1924227"/>
                  <a:pt x="1118722" y="1943986"/>
                  <a:pt x="905637" y="1923141"/>
                </a:cubicBezTo>
                <a:cubicBezTo>
                  <a:pt x="692552" y="1902296"/>
                  <a:pt x="487213" y="1921326"/>
                  <a:pt x="165275" y="1923141"/>
                </a:cubicBezTo>
                <a:cubicBezTo>
                  <a:pt x="78102" y="1920938"/>
                  <a:pt x="-21624" y="1845002"/>
                  <a:pt x="0" y="1757866"/>
                </a:cubicBezTo>
                <a:cubicBezTo>
                  <a:pt x="-1950" y="1557205"/>
                  <a:pt x="5958" y="1322329"/>
                  <a:pt x="0" y="1211076"/>
                </a:cubicBezTo>
                <a:cubicBezTo>
                  <a:pt x="-5958" y="1099823"/>
                  <a:pt x="-8439" y="813831"/>
                  <a:pt x="0" y="664287"/>
                </a:cubicBezTo>
                <a:cubicBezTo>
                  <a:pt x="8439" y="514743"/>
                  <a:pt x="1674" y="317809"/>
                  <a:pt x="0" y="165275"/>
                </a:cubicBezTo>
                <a:close/>
              </a:path>
              <a:path w="2883524" h="1923141" stroke="0" extrusionOk="0">
                <a:moveTo>
                  <a:pt x="0" y="165275"/>
                </a:moveTo>
                <a:cubicBezTo>
                  <a:pt x="10029" y="86340"/>
                  <a:pt x="80582" y="3274"/>
                  <a:pt x="165275" y="0"/>
                </a:cubicBezTo>
                <a:cubicBezTo>
                  <a:pt x="485542" y="13173"/>
                  <a:pt x="647920" y="-12582"/>
                  <a:pt x="854578" y="0"/>
                </a:cubicBezTo>
                <a:cubicBezTo>
                  <a:pt x="1061236" y="12582"/>
                  <a:pt x="1259421" y="-1043"/>
                  <a:pt x="1416232" y="0"/>
                </a:cubicBezTo>
                <a:cubicBezTo>
                  <a:pt x="1573043" y="1043"/>
                  <a:pt x="1826298" y="20805"/>
                  <a:pt x="2105535" y="0"/>
                </a:cubicBezTo>
                <a:cubicBezTo>
                  <a:pt x="2384772" y="-20805"/>
                  <a:pt x="2491926" y="-11645"/>
                  <a:pt x="2718249" y="0"/>
                </a:cubicBezTo>
                <a:cubicBezTo>
                  <a:pt x="2795441" y="9514"/>
                  <a:pt x="2877997" y="73548"/>
                  <a:pt x="2883524" y="165275"/>
                </a:cubicBezTo>
                <a:cubicBezTo>
                  <a:pt x="2873338" y="292973"/>
                  <a:pt x="2881275" y="570932"/>
                  <a:pt x="2883524" y="712065"/>
                </a:cubicBezTo>
                <a:cubicBezTo>
                  <a:pt x="2885774" y="853198"/>
                  <a:pt x="2887770" y="1077866"/>
                  <a:pt x="2883524" y="1195151"/>
                </a:cubicBezTo>
                <a:cubicBezTo>
                  <a:pt x="2879278" y="1312436"/>
                  <a:pt x="2860854" y="1563841"/>
                  <a:pt x="2883524" y="1757866"/>
                </a:cubicBezTo>
                <a:cubicBezTo>
                  <a:pt x="2887349" y="1838739"/>
                  <a:pt x="2815203" y="1906840"/>
                  <a:pt x="2718249" y="1923141"/>
                </a:cubicBezTo>
                <a:cubicBezTo>
                  <a:pt x="2585745" y="1898312"/>
                  <a:pt x="2332963" y="1953031"/>
                  <a:pt x="2105535" y="1923141"/>
                </a:cubicBezTo>
                <a:cubicBezTo>
                  <a:pt x="1878107" y="1893251"/>
                  <a:pt x="1684906" y="1927002"/>
                  <a:pt x="1441762" y="1923141"/>
                </a:cubicBezTo>
                <a:cubicBezTo>
                  <a:pt x="1198618" y="1919280"/>
                  <a:pt x="988708" y="1911341"/>
                  <a:pt x="803519" y="1923141"/>
                </a:cubicBezTo>
                <a:cubicBezTo>
                  <a:pt x="618330" y="1934941"/>
                  <a:pt x="359091" y="1942826"/>
                  <a:pt x="165275" y="1923141"/>
                </a:cubicBezTo>
                <a:cubicBezTo>
                  <a:pt x="81689" y="1927377"/>
                  <a:pt x="16474" y="1856806"/>
                  <a:pt x="0" y="1757866"/>
                </a:cubicBezTo>
                <a:cubicBezTo>
                  <a:pt x="13825" y="1482497"/>
                  <a:pt x="-9756" y="1309126"/>
                  <a:pt x="0" y="1195151"/>
                </a:cubicBezTo>
                <a:cubicBezTo>
                  <a:pt x="9756" y="1081176"/>
                  <a:pt x="25116" y="843999"/>
                  <a:pt x="0" y="648361"/>
                </a:cubicBezTo>
                <a:cubicBezTo>
                  <a:pt x="-25116" y="452723"/>
                  <a:pt x="-16608" y="335345"/>
                  <a:pt x="0" y="165275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13946052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5A51913D-7530-488E-95E9-9C9D1F4A23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624" b="8601"/>
          <a:stretch/>
        </p:blipFill>
        <p:spPr>
          <a:xfrm>
            <a:off x="6198199" y="1069417"/>
            <a:ext cx="1247197" cy="116032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EF5A430-78A1-4DE3-93C8-2881B8B33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185" y="722353"/>
            <a:ext cx="1610535" cy="104684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384230-D3AB-44F7-8898-295A5DD820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758" r="13095" b="11503"/>
          <a:stretch/>
        </p:blipFill>
        <p:spPr>
          <a:xfrm rot="5400000">
            <a:off x="6921972" y="1476929"/>
            <a:ext cx="1046847" cy="104508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CBBEE3ED-0D01-4AB3-B90C-B8356DBFB1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082" y="4808394"/>
            <a:ext cx="1529816" cy="2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4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493BB2-166C-4C0E-9590-729406D7D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43527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E52801-AAD5-4D94-B538-F0E13E0FDF1B}"/>
              </a:ext>
            </a:extLst>
          </p:cNvPr>
          <p:cNvSpPr/>
          <p:nvPr/>
        </p:nvSpPr>
        <p:spPr>
          <a:xfrm>
            <a:off x="0" y="4315646"/>
            <a:ext cx="7573992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accent4"/>
                </a:solidFill>
              </a:rPr>
              <a:t>Perera</a:t>
            </a:r>
            <a:r>
              <a:rPr lang="en-US" sz="1200" dirty="0">
                <a:solidFill>
                  <a:schemeClr val="accent4"/>
                </a:solidFill>
              </a:rPr>
              <a:t> et al. (2018) </a:t>
            </a:r>
            <a:r>
              <a:rPr lang="en-GB" sz="1200" dirty="0">
                <a:solidFill>
                  <a:schemeClr val="accent4"/>
                </a:solidFill>
              </a:rPr>
              <a:t>A platform for automated nanomole-scale reaction screening and micromole-scale synthesis in flow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F908B7-9B12-4B2B-9789-8F39ACDD2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82" y="4808394"/>
            <a:ext cx="1529816" cy="2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7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791FD-2047-8E4F-87F8-066860DD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DoE Approaches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94321FD-F6BD-6745-82ED-FB7D1E9B7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878" y="1248455"/>
            <a:ext cx="7886700" cy="3263504"/>
          </a:xfr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endParaRPr lang="en-GB" dirty="0"/>
          </a:p>
          <a:p>
            <a:pPr lvl="1"/>
            <a:r>
              <a:rPr lang="en-GB" sz="4900" dirty="0"/>
              <a:t>Does it reduce resource requirements? </a:t>
            </a:r>
            <a:r>
              <a:rPr lang="en-GB" sz="4900" dirty="0">
                <a:solidFill>
                  <a:schemeClr val="accent4"/>
                </a:solidFill>
              </a:rPr>
              <a:t>Saving Time and Money</a:t>
            </a:r>
            <a:endParaRPr lang="en-GB" sz="4900" dirty="0">
              <a:solidFill>
                <a:schemeClr val="accent4"/>
              </a:solidFill>
              <a:cs typeface="Calibri Light"/>
            </a:endParaRPr>
          </a:p>
          <a:p>
            <a:pPr lvl="2"/>
            <a:r>
              <a:rPr lang="en-GB" sz="4900" dirty="0"/>
              <a:t>Allowed to design an experiment with 480 runs in total (10 x 48 well plates).</a:t>
            </a:r>
            <a:endParaRPr lang="en-GB" sz="4900" dirty="0">
              <a:cs typeface="Calibri Light"/>
            </a:endParaRPr>
          </a:p>
          <a:p>
            <a:pPr lvl="2"/>
            <a:r>
              <a:rPr lang="en-GB" sz="4900" dirty="0"/>
              <a:t>~10% of the runs performed in the paper.</a:t>
            </a:r>
            <a:endParaRPr lang="en-GB" sz="4900" dirty="0">
              <a:cs typeface="Calibri Light"/>
            </a:endParaRPr>
          </a:p>
          <a:p>
            <a:pPr lvl="1"/>
            <a:endParaRPr lang="en-GB" sz="4900" dirty="0"/>
          </a:p>
          <a:p>
            <a:pPr lvl="1"/>
            <a:r>
              <a:rPr lang="en-GB" sz="4900" dirty="0"/>
              <a:t>Does it get it right first time? </a:t>
            </a:r>
            <a:r>
              <a:rPr lang="en-GB" sz="4900" dirty="0">
                <a:solidFill>
                  <a:schemeClr val="accent4"/>
                </a:solidFill>
              </a:rPr>
              <a:t>Delivering an Immediately Applicable &amp; Viable Solution</a:t>
            </a:r>
            <a:endParaRPr lang="en-GB" sz="4900" dirty="0">
              <a:solidFill>
                <a:schemeClr val="accent4"/>
              </a:solidFill>
              <a:cs typeface="Calibri Light"/>
            </a:endParaRPr>
          </a:p>
          <a:p>
            <a:pPr lvl="2"/>
            <a:r>
              <a:rPr lang="en-GB" sz="4900" dirty="0"/>
              <a:t>How many of the 80 high yield (&gt;95%) combinations were tested/predicted by the model generated?</a:t>
            </a:r>
            <a:endParaRPr lang="en-GB" sz="4900" dirty="0">
              <a:cs typeface="Calibri Light"/>
            </a:endParaRPr>
          </a:p>
          <a:p>
            <a:pPr lvl="2"/>
            <a:r>
              <a:rPr lang="en-GB" sz="4900" dirty="0"/>
              <a:t>With 10% of the runs, the expectation is </a:t>
            </a:r>
            <a:r>
              <a:rPr lang="en-GB" sz="4900" b="1" dirty="0">
                <a:solidFill>
                  <a:schemeClr val="accent4"/>
                </a:solidFill>
              </a:rPr>
              <a:t>at least</a:t>
            </a:r>
            <a:r>
              <a:rPr lang="en-GB" sz="4900" dirty="0">
                <a:solidFill>
                  <a:schemeClr val="accent4"/>
                </a:solidFill>
              </a:rPr>
              <a:t> </a:t>
            </a:r>
            <a:r>
              <a:rPr lang="en-GB" sz="4900" dirty="0"/>
              <a:t>8 high yield combinations.</a:t>
            </a:r>
            <a:endParaRPr lang="en-GB" sz="4900" dirty="0">
              <a:cs typeface="Calibri Light"/>
            </a:endParaRPr>
          </a:p>
          <a:p>
            <a:pPr lvl="1"/>
            <a:endParaRPr lang="en-GB" sz="4900" dirty="0"/>
          </a:p>
          <a:p>
            <a:pPr lvl="1"/>
            <a:r>
              <a:rPr lang="en-GB" sz="4900" dirty="0"/>
              <a:t>Does it get it right every time? </a:t>
            </a:r>
            <a:r>
              <a:rPr lang="en-GB" sz="4900" dirty="0">
                <a:solidFill>
                  <a:schemeClr val="accent4"/>
                </a:solidFill>
              </a:rPr>
              <a:t>Better Understanding of the System Overall</a:t>
            </a:r>
            <a:endParaRPr lang="en-GB" sz="4900" dirty="0">
              <a:solidFill>
                <a:schemeClr val="accent4"/>
              </a:solidFill>
              <a:cs typeface="Calibri Light"/>
            </a:endParaRPr>
          </a:p>
          <a:p>
            <a:pPr lvl="2"/>
            <a:r>
              <a:rPr lang="en-GB" sz="4900" dirty="0"/>
              <a:t>What was the test </a:t>
            </a:r>
            <a:r>
              <a:rPr lang="en-GB" sz="4900" dirty="0">
                <a:ea typeface="+mj-lt"/>
                <a:cs typeface="+mj-lt"/>
              </a:rPr>
              <a:t>R</a:t>
            </a:r>
            <a:r>
              <a:rPr lang="en-GB" sz="4900" baseline="30000" dirty="0">
                <a:ea typeface="+mj-lt"/>
                <a:cs typeface="+mj-lt"/>
              </a:rPr>
              <a:t>2</a:t>
            </a:r>
            <a:r>
              <a:rPr lang="en-GB" sz="4900" dirty="0"/>
              <a:t> of the final model generated? Can we provide process insight?</a:t>
            </a:r>
            <a:endParaRPr lang="en-GB" sz="4900" dirty="0">
              <a:cs typeface="Calibri Light"/>
            </a:endParaRPr>
          </a:p>
          <a:p>
            <a:pPr lvl="2"/>
            <a:r>
              <a:rPr lang="en-GB" sz="4900" dirty="0"/>
              <a:t>Using the full 4,608 dataset, the best test R</a:t>
            </a:r>
            <a:r>
              <a:rPr lang="en-GB" sz="4900" baseline="30000" dirty="0"/>
              <a:t>2</a:t>
            </a:r>
            <a:r>
              <a:rPr lang="en-GB" sz="4900" dirty="0"/>
              <a:t> </a:t>
            </a:r>
            <a:r>
              <a:rPr lang="en-GB" sz="4900" dirty="0">
                <a:ea typeface="+mj-lt"/>
                <a:cs typeface="+mj-lt"/>
              </a:rPr>
              <a:t>was</a:t>
            </a:r>
            <a:r>
              <a:rPr lang="en-GB" sz="4900" dirty="0"/>
              <a:t> </a:t>
            </a:r>
            <a:r>
              <a:rPr lang="en-GB" sz="4900" b="1" dirty="0">
                <a:solidFill>
                  <a:schemeClr val="accent4"/>
                </a:solidFill>
              </a:rPr>
              <a:t>0.89</a:t>
            </a:r>
            <a:r>
              <a:rPr lang="en-GB" sz="4900" dirty="0">
                <a:solidFill>
                  <a:srgbClr val="FFFFFF"/>
                </a:solidFill>
              </a:rPr>
              <a:t>. (Boosted Tree)</a:t>
            </a:r>
            <a:endParaRPr lang="en-GB" sz="4900" dirty="0">
              <a:cs typeface="Calibri Light"/>
            </a:endParaRPr>
          </a:p>
          <a:p>
            <a:pPr marL="182880" lvl="1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6DEC6-2851-494E-A4D3-5CA128683E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The Constraints and Metrics</a:t>
            </a:r>
          </a:p>
        </p:txBody>
      </p:sp>
      <p:pic>
        <p:nvPicPr>
          <p:cNvPr id="5" name="Picture 2" descr="50 euro banknote lot on white surface">
            <a:extLst>
              <a:ext uri="{FF2B5EF4-FFF2-40B4-BE49-F238E27FC236}">
                <a16:creationId xmlns:a16="http://schemas.microsoft.com/office/drawing/2014/main" id="{00C28542-1952-4391-8FE4-C97947E0B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72941" y="631541"/>
            <a:ext cx="1201801" cy="901351"/>
          </a:xfrm>
          <a:custGeom>
            <a:avLst/>
            <a:gdLst>
              <a:gd name="connsiteX0" fmla="*/ 0 w 1201801"/>
              <a:gd name="connsiteY0" fmla="*/ 77462 h 901351"/>
              <a:gd name="connsiteX1" fmla="*/ 77462 w 1201801"/>
              <a:gd name="connsiteY1" fmla="*/ 0 h 901351"/>
              <a:gd name="connsiteX2" fmla="*/ 611369 w 1201801"/>
              <a:gd name="connsiteY2" fmla="*/ 0 h 901351"/>
              <a:gd name="connsiteX3" fmla="*/ 1124339 w 1201801"/>
              <a:gd name="connsiteY3" fmla="*/ 0 h 901351"/>
              <a:gd name="connsiteX4" fmla="*/ 1201801 w 1201801"/>
              <a:gd name="connsiteY4" fmla="*/ 77462 h 901351"/>
              <a:gd name="connsiteX5" fmla="*/ 1201801 w 1201801"/>
              <a:gd name="connsiteY5" fmla="*/ 450676 h 901351"/>
              <a:gd name="connsiteX6" fmla="*/ 1201801 w 1201801"/>
              <a:gd name="connsiteY6" fmla="*/ 823889 h 901351"/>
              <a:gd name="connsiteX7" fmla="*/ 1124339 w 1201801"/>
              <a:gd name="connsiteY7" fmla="*/ 901351 h 901351"/>
              <a:gd name="connsiteX8" fmla="*/ 621838 w 1201801"/>
              <a:gd name="connsiteY8" fmla="*/ 901351 h 901351"/>
              <a:gd name="connsiteX9" fmla="*/ 77462 w 1201801"/>
              <a:gd name="connsiteY9" fmla="*/ 901351 h 901351"/>
              <a:gd name="connsiteX10" fmla="*/ 0 w 1201801"/>
              <a:gd name="connsiteY10" fmla="*/ 823889 h 901351"/>
              <a:gd name="connsiteX11" fmla="*/ 0 w 1201801"/>
              <a:gd name="connsiteY11" fmla="*/ 458140 h 901351"/>
              <a:gd name="connsiteX12" fmla="*/ 0 w 1201801"/>
              <a:gd name="connsiteY12" fmla="*/ 77462 h 90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01801" h="901351" fill="none" extrusionOk="0">
                <a:moveTo>
                  <a:pt x="0" y="77462"/>
                </a:moveTo>
                <a:cubicBezTo>
                  <a:pt x="-1928" y="35862"/>
                  <a:pt x="34640" y="-3936"/>
                  <a:pt x="77462" y="0"/>
                </a:cubicBezTo>
                <a:cubicBezTo>
                  <a:pt x="210586" y="18876"/>
                  <a:pt x="466554" y="17242"/>
                  <a:pt x="611369" y="0"/>
                </a:cubicBezTo>
                <a:cubicBezTo>
                  <a:pt x="756184" y="-17242"/>
                  <a:pt x="968011" y="-4750"/>
                  <a:pt x="1124339" y="0"/>
                </a:cubicBezTo>
                <a:cubicBezTo>
                  <a:pt x="1167772" y="-4021"/>
                  <a:pt x="1200189" y="35810"/>
                  <a:pt x="1201801" y="77462"/>
                </a:cubicBezTo>
                <a:cubicBezTo>
                  <a:pt x="1213821" y="229234"/>
                  <a:pt x="1189482" y="269654"/>
                  <a:pt x="1201801" y="450676"/>
                </a:cubicBezTo>
                <a:cubicBezTo>
                  <a:pt x="1214120" y="631698"/>
                  <a:pt x="1196480" y="650567"/>
                  <a:pt x="1201801" y="823889"/>
                </a:cubicBezTo>
                <a:cubicBezTo>
                  <a:pt x="1199231" y="874251"/>
                  <a:pt x="1165725" y="898978"/>
                  <a:pt x="1124339" y="901351"/>
                </a:cubicBezTo>
                <a:cubicBezTo>
                  <a:pt x="949504" y="925239"/>
                  <a:pt x="806986" y="885832"/>
                  <a:pt x="621838" y="901351"/>
                </a:cubicBezTo>
                <a:cubicBezTo>
                  <a:pt x="436690" y="916870"/>
                  <a:pt x="345455" y="924143"/>
                  <a:pt x="77462" y="901351"/>
                </a:cubicBezTo>
                <a:cubicBezTo>
                  <a:pt x="42583" y="902793"/>
                  <a:pt x="3129" y="869458"/>
                  <a:pt x="0" y="823889"/>
                </a:cubicBezTo>
                <a:cubicBezTo>
                  <a:pt x="2222" y="700713"/>
                  <a:pt x="-17191" y="538278"/>
                  <a:pt x="0" y="458140"/>
                </a:cubicBezTo>
                <a:cubicBezTo>
                  <a:pt x="17191" y="378002"/>
                  <a:pt x="5529" y="177740"/>
                  <a:pt x="0" y="77462"/>
                </a:cubicBezTo>
                <a:close/>
              </a:path>
              <a:path w="1201801" h="901351" stroke="0" extrusionOk="0">
                <a:moveTo>
                  <a:pt x="0" y="77462"/>
                </a:moveTo>
                <a:cubicBezTo>
                  <a:pt x="-4111" y="29860"/>
                  <a:pt x="35369" y="6049"/>
                  <a:pt x="77462" y="0"/>
                </a:cubicBezTo>
                <a:cubicBezTo>
                  <a:pt x="314315" y="19212"/>
                  <a:pt x="418477" y="14964"/>
                  <a:pt x="590432" y="0"/>
                </a:cubicBezTo>
                <a:cubicBezTo>
                  <a:pt x="762387" y="-14964"/>
                  <a:pt x="862750" y="2756"/>
                  <a:pt x="1124339" y="0"/>
                </a:cubicBezTo>
                <a:cubicBezTo>
                  <a:pt x="1168137" y="-1135"/>
                  <a:pt x="1199469" y="40177"/>
                  <a:pt x="1201801" y="77462"/>
                </a:cubicBezTo>
                <a:cubicBezTo>
                  <a:pt x="1202694" y="248058"/>
                  <a:pt x="1185192" y="293397"/>
                  <a:pt x="1201801" y="435747"/>
                </a:cubicBezTo>
                <a:cubicBezTo>
                  <a:pt x="1218410" y="578098"/>
                  <a:pt x="1205632" y="737785"/>
                  <a:pt x="1201801" y="823889"/>
                </a:cubicBezTo>
                <a:cubicBezTo>
                  <a:pt x="1206435" y="868000"/>
                  <a:pt x="1160988" y="906449"/>
                  <a:pt x="1124339" y="901351"/>
                </a:cubicBezTo>
                <a:cubicBezTo>
                  <a:pt x="965275" y="924969"/>
                  <a:pt x="789651" y="875194"/>
                  <a:pt x="590432" y="901351"/>
                </a:cubicBezTo>
                <a:cubicBezTo>
                  <a:pt x="391213" y="927508"/>
                  <a:pt x="255734" y="906110"/>
                  <a:pt x="77462" y="901351"/>
                </a:cubicBezTo>
                <a:cubicBezTo>
                  <a:pt x="34710" y="900125"/>
                  <a:pt x="-1347" y="859537"/>
                  <a:pt x="0" y="823889"/>
                </a:cubicBezTo>
                <a:cubicBezTo>
                  <a:pt x="-11772" y="676081"/>
                  <a:pt x="-6667" y="631699"/>
                  <a:pt x="0" y="458140"/>
                </a:cubicBezTo>
                <a:cubicBezTo>
                  <a:pt x="6667" y="284581"/>
                  <a:pt x="-17247" y="202164"/>
                  <a:pt x="0" y="77462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593242589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brown-and-white clocks">
            <a:extLst>
              <a:ext uri="{FF2B5EF4-FFF2-40B4-BE49-F238E27FC236}">
                <a16:creationId xmlns:a16="http://schemas.microsoft.com/office/drawing/2014/main" id="{83A4C93E-46E8-416C-9F6C-0495D35C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1581" y="930981"/>
            <a:ext cx="1006321" cy="1340658"/>
          </a:xfrm>
          <a:custGeom>
            <a:avLst/>
            <a:gdLst>
              <a:gd name="connsiteX0" fmla="*/ 0 w 1006321"/>
              <a:gd name="connsiteY0" fmla="*/ 86483 h 1340658"/>
              <a:gd name="connsiteX1" fmla="*/ 86483 w 1006321"/>
              <a:gd name="connsiteY1" fmla="*/ 0 h 1340658"/>
              <a:gd name="connsiteX2" fmla="*/ 478160 w 1006321"/>
              <a:gd name="connsiteY2" fmla="*/ 0 h 1340658"/>
              <a:gd name="connsiteX3" fmla="*/ 919838 w 1006321"/>
              <a:gd name="connsiteY3" fmla="*/ 0 h 1340658"/>
              <a:gd name="connsiteX4" fmla="*/ 1006321 w 1006321"/>
              <a:gd name="connsiteY4" fmla="*/ 86483 h 1340658"/>
              <a:gd name="connsiteX5" fmla="*/ 1006321 w 1006321"/>
              <a:gd name="connsiteY5" fmla="*/ 682006 h 1340658"/>
              <a:gd name="connsiteX6" fmla="*/ 1006321 w 1006321"/>
              <a:gd name="connsiteY6" fmla="*/ 1254175 h 1340658"/>
              <a:gd name="connsiteX7" fmla="*/ 919838 w 1006321"/>
              <a:gd name="connsiteY7" fmla="*/ 1340658 h 1340658"/>
              <a:gd name="connsiteX8" fmla="*/ 494827 w 1006321"/>
              <a:gd name="connsiteY8" fmla="*/ 1340658 h 1340658"/>
              <a:gd name="connsiteX9" fmla="*/ 86483 w 1006321"/>
              <a:gd name="connsiteY9" fmla="*/ 1340658 h 1340658"/>
              <a:gd name="connsiteX10" fmla="*/ 0 w 1006321"/>
              <a:gd name="connsiteY10" fmla="*/ 1254175 h 1340658"/>
              <a:gd name="connsiteX11" fmla="*/ 0 w 1006321"/>
              <a:gd name="connsiteY11" fmla="*/ 705360 h 1340658"/>
              <a:gd name="connsiteX12" fmla="*/ 0 w 1006321"/>
              <a:gd name="connsiteY12" fmla="*/ 86483 h 1340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6321" h="1340658" fill="none" extrusionOk="0">
                <a:moveTo>
                  <a:pt x="0" y="86483"/>
                </a:moveTo>
                <a:cubicBezTo>
                  <a:pt x="4216" y="34500"/>
                  <a:pt x="32820" y="-4276"/>
                  <a:pt x="86483" y="0"/>
                </a:cubicBezTo>
                <a:cubicBezTo>
                  <a:pt x="257917" y="17919"/>
                  <a:pt x="381002" y="12941"/>
                  <a:pt x="478160" y="0"/>
                </a:cubicBezTo>
                <a:cubicBezTo>
                  <a:pt x="575318" y="-12941"/>
                  <a:pt x="701903" y="-1319"/>
                  <a:pt x="919838" y="0"/>
                </a:cubicBezTo>
                <a:cubicBezTo>
                  <a:pt x="968890" y="3759"/>
                  <a:pt x="1013706" y="29707"/>
                  <a:pt x="1006321" y="86483"/>
                </a:cubicBezTo>
                <a:cubicBezTo>
                  <a:pt x="1010077" y="317941"/>
                  <a:pt x="1028347" y="513363"/>
                  <a:pt x="1006321" y="682006"/>
                </a:cubicBezTo>
                <a:cubicBezTo>
                  <a:pt x="984295" y="850649"/>
                  <a:pt x="1009008" y="1031215"/>
                  <a:pt x="1006321" y="1254175"/>
                </a:cubicBezTo>
                <a:cubicBezTo>
                  <a:pt x="1004079" y="1300505"/>
                  <a:pt x="978636" y="1339834"/>
                  <a:pt x="919838" y="1340658"/>
                </a:cubicBezTo>
                <a:cubicBezTo>
                  <a:pt x="755768" y="1342903"/>
                  <a:pt x="631295" y="1348484"/>
                  <a:pt x="494827" y="1340658"/>
                </a:cubicBezTo>
                <a:cubicBezTo>
                  <a:pt x="358359" y="1332832"/>
                  <a:pt x="193065" y="1354195"/>
                  <a:pt x="86483" y="1340658"/>
                </a:cubicBezTo>
                <a:cubicBezTo>
                  <a:pt x="36914" y="1339333"/>
                  <a:pt x="-7545" y="1298827"/>
                  <a:pt x="0" y="1254175"/>
                </a:cubicBezTo>
                <a:cubicBezTo>
                  <a:pt x="23233" y="1077445"/>
                  <a:pt x="-3631" y="920103"/>
                  <a:pt x="0" y="705360"/>
                </a:cubicBezTo>
                <a:cubicBezTo>
                  <a:pt x="3631" y="490617"/>
                  <a:pt x="15166" y="239915"/>
                  <a:pt x="0" y="86483"/>
                </a:cubicBezTo>
                <a:close/>
              </a:path>
              <a:path w="1006321" h="1340658" stroke="0" extrusionOk="0">
                <a:moveTo>
                  <a:pt x="0" y="86483"/>
                </a:moveTo>
                <a:cubicBezTo>
                  <a:pt x="-592" y="31795"/>
                  <a:pt x="34291" y="-7135"/>
                  <a:pt x="86483" y="0"/>
                </a:cubicBezTo>
                <a:cubicBezTo>
                  <a:pt x="256980" y="7582"/>
                  <a:pt x="292468" y="7579"/>
                  <a:pt x="478160" y="0"/>
                </a:cubicBezTo>
                <a:cubicBezTo>
                  <a:pt x="663852" y="-7579"/>
                  <a:pt x="815149" y="-6322"/>
                  <a:pt x="919838" y="0"/>
                </a:cubicBezTo>
                <a:cubicBezTo>
                  <a:pt x="957651" y="4873"/>
                  <a:pt x="1009215" y="35302"/>
                  <a:pt x="1006321" y="86483"/>
                </a:cubicBezTo>
                <a:cubicBezTo>
                  <a:pt x="1022251" y="280979"/>
                  <a:pt x="997806" y="410347"/>
                  <a:pt x="1006321" y="635298"/>
                </a:cubicBezTo>
                <a:cubicBezTo>
                  <a:pt x="1014836" y="860250"/>
                  <a:pt x="1031875" y="978384"/>
                  <a:pt x="1006321" y="1254175"/>
                </a:cubicBezTo>
                <a:cubicBezTo>
                  <a:pt x="998803" y="1298865"/>
                  <a:pt x="960725" y="1334656"/>
                  <a:pt x="919838" y="1340658"/>
                </a:cubicBezTo>
                <a:cubicBezTo>
                  <a:pt x="796843" y="1353910"/>
                  <a:pt x="665782" y="1326798"/>
                  <a:pt x="511494" y="1340658"/>
                </a:cubicBezTo>
                <a:cubicBezTo>
                  <a:pt x="357206" y="1354518"/>
                  <a:pt x="222200" y="1353268"/>
                  <a:pt x="86483" y="1340658"/>
                </a:cubicBezTo>
                <a:cubicBezTo>
                  <a:pt x="34590" y="1340185"/>
                  <a:pt x="-950" y="1301201"/>
                  <a:pt x="0" y="1254175"/>
                </a:cubicBezTo>
                <a:cubicBezTo>
                  <a:pt x="-5613" y="1060413"/>
                  <a:pt x="9399" y="897004"/>
                  <a:pt x="0" y="705360"/>
                </a:cubicBezTo>
                <a:cubicBezTo>
                  <a:pt x="-9399" y="513717"/>
                  <a:pt x="10657" y="221915"/>
                  <a:pt x="0" y="86483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035979168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man on front of vending machines at nighttime">
            <a:extLst>
              <a:ext uri="{FF2B5EF4-FFF2-40B4-BE49-F238E27FC236}">
                <a16:creationId xmlns:a16="http://schemas.microsoft.com/office/drawing/2014/main" id="{D8ACE7B0-76DC-4D94-A8D6-E043F95C6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021" y="2129041"/>
            <a:ext cx="1979211" cy="1320018"/>
          </a:xfrm>
          <a:custGeom>
            <a:avLst/>
            <a:gdLst>
              <a:gd name="connsiteX0" fmla="*/ 0 w 1979211"/>
              <a:gd name="connsiteY0" fmla="*/ 113442 h 1320018"/>
              <a:gd name="connsiteX1" fmla="*/ 113442 w 1979211"/>
              <a:gd name="connsiteY1" fmla="*/ 0 h 1320018"/>
              <a:gd name="connsiteX2" fmla="*/ 732598 w 1979211"/>
              <a:gd name="connsiteY2" fmla="*/ 0 h 1320018"/>
              <a:gd name="connsiteX3" fmla="*/ 1334230 w 1979211"/>
              <a:gd name="connsiteY3" fmla="*/ 0 h 1320018"/>
              <a:gd name="connsiteX4" fmla="*/ 1865769 w 1979211"/>
              <a:gd name="connsiteY4" fmla="*/ 0 h 1320018"/>
              <a:gd name="connsiteX5" fmla="*/ 1979211 w 1979211"/>
              <a:gd name="connsiteY5" fmla="*/ 113442 h 1320018"/>
              <a:gd name="connsiteX6" fmla="*/ 1979211 w 1979211"/>
              <a:gd name="connsiteY6" fmla="*/ 670940 h 1320018"/>
              <a:gd name="connsiteX7" fmla="*/ 1979211 w 1979211"/>
              <a:gd name="connsiteY7" fmla="*/ 1206576 h 1320018"/>
              <a:gd name="connsiteX8" fmla="*/ 1865769 w 1979211"/>
              <a:gd name="connsiteY8" fmla="*/ 1320018 h 1320018"/>
              <a:gd name="connsiteX9" fmla="*/ 1246613 w 1979211"/>
              <a:gd name="connsiteY9" fmla="*/ 1320018 h 1320018"/>
              <a:gd name="connsiteX10" fmla="*/ 644981 w 1979211"/>
              <a:gd name="connsiteY10" fmla="*/ 1320018 h 1320018"/>
              <a:gd name="connsiteX11" fmla="*/ 113442 w 1979211"/>
              <a:gd name="connsiteY11" fmla="*/ 1320018 h 1320018"/>
              <a:gd name="connsiteX12" fmla="*/ 0 w 1979211"/>
              <a:gd name="connsiteY12" fmla="*/ 1206576 h 1320018"/>
              <a:gd name="connsiteX13" fmla="*/ 0 w 1979211"/>
              <a:gd name="connsiteY13" fmla="*/ 681872 h 1320018"/>
              <a:gd name="connsiteX14" fmla="*/ 0 w 1979211"/>
              <a:gd name="connsiteY14" fmla="*/ 113442 h 132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79211" h="1320018" fill="none" extrusionOk="0">
                <a:moveTo>
                  <a:pt x="0" y="113442"/>
                </a:moveTo>
                <a:cubicBezTo>
                  <a:pt x="12393" y="42979"/>
                  <a:pt x="61874" y="-2802"/>
                  <a:pt x="113442" y="0"/>
                </a:cubicBezTo>
                <a:cubicBezTo>
                  <a:pt x="316710" y="-6759"/>
                  <a:pt x="509195" y="1466"/>
                  <a:pt x="732598" y="0"/>
                </a:cubicBezTo>
                <a:cubicBezTo>
                  <a:pt x="956001" y="-1466"/>
                  <a:pt x="1205875" y="25908"/>
                  <a:pt x="1334230" y="0"/>
                </a:cubicBezTo>
                <a:cubicBezTo>
                  <a:pt x="1462585" y="-25908"/>
                  <a:pt x="1758313" y="4539"/>
                  <a:pt x="1865769" y="0"/>
                </a:cubicBezTo>
                <a:cubicBezTo>
                  <a:pt x="1937095" y="1406"/>
                  <a:pt x="1980767" y="49166"/>
                  <a:pt x="1979211" y="113442"/>
                </a:cubicBezTo>
                <a:cubicBezTo>
                  <a:pt x="1993766" y="266148"/>
                  <a:pt x="1994332" y="481513"/>
                  <a:pt x="1979211" y="670940"/>
                </a:cubicBezTo>
                <a:cubicBezTo>
                  <a:pt x="1964090" y="860367"/>
                  <a:pt x="1982829" y="1034784"/>
                  <a:pt x="1979211" y="1206576"/>
                </a:cubicBezTo>
                <a:cubicBezTo>
                  <a:pt x="1986053" y="1268391"/>
                  <a:pt x="1926081" y="1305880"/>
                  <a:pt x="1865769" y="1320018"/>
                </a:cubicBezTo>
                <a:cubicBezTo>
                  <a:pt x="1717779" y="1315524"/>
                  <a:pt x="1483001" y="1316627"/>
                  <a:pt x="1246613" y="1320018"/>
                </a:cubicBezTo>
                <a:cubicBezTo>
                  <a:pt x="1010225" y="1323409"/>
                  <a:pt x="767928" y="1334567"/>
                  <a:pt x="644981" y="1320018"/>
                </a:cubicBezTo>
                <a:cubicBezTo>
                  <a:pt x="522034" y="1305469"/>
                  <a:pt x="273662" y="1332518"/>
                  <a:pt x="113442" y="1320018"/>
                </a:cubicBezTo>
                <a:cubicBezTo>
                  <a:pt x="42825" y="1312914"/>
                  <a:pt x="-2611" y="1272145"/>
                  <a:pt x="0" y="1206576"/>
                </a:cubicBezTo>
                <a:cubicBezTo>
                  <a:pt x="2632" y="1045259"/>
                  <a:pt x="25029" y="881363"/>
                  <a:pt x="0" y="681872"/>
                </a:cubicBezTo>
                <a:cubicBezTo>
                  <a:pt x="-25029" y="482381"/>
                  <a:pt x="9517" y="267432"/>
                  <a:pt x="0" y="113442"/>
                </a:cubicBezTo>
                <a:close/>
              </a:path>
              <a:path w="1979211" h="1320018" stroke="0" extrusionOk="0">
                <a:moveTo>
                  <a:pt x="0" y="113442"/>
                </a:moveTo>
                <a:cubicBezTo>
                  <a:pt x="1623" y="52787"/>
                  <a:pt x="56191" y="2685"/>
                  <a:pt x="113442" y="0"/>
                </a:cubicBezTo>
                <a:cubicBezTo>
                  <a:pt x="279669" y="17298"/>
                  <a:pt x="572852" y="14273"/>
                  <a:pt x="732598" y="0"/>
                </a:cubicBezTo>
                <a:cubicBezTo>
                  <a:pt x="892344" y="-14273"/>
                  <a:pt x="1017354" y="-13213"/>
                  <a:pt x="1264137" y="0"/>
                </a:cubicBezTo>
                <a:cubicBezTo>
                  <a:pt x="1510920" y="13213"/>
                  <a:pt x="1624546" y="-7526"/>
                  <a:pt x="1865769" y="0"/>
                </a:cubicBezTo>
                <a:cubicBezTo>
                  <a:pt x="1920370" y="2530"/>
                  <a:pt x="1982655" y="47162"/>
                  <a:pt x="1979211" y="113442"/>
                </a:cubicBezTo>
                <a:cubicBezTo>
                  <a:pt x="1977196" y="349909"/>
                  <a:pt x="1966371" y="432663"/>
                  <a:pt x="1979211" y="638146"/>
                </a:cubicBezTo>
                <a:cubicBezTo>
                  <a:pt x="1992051" y="843629"/>
                  <a:pt x="1994348" y="987707"/>
                  <a:pt x="1979211" y="1206576"/>
                </a:cubicBezTo>
                <a:cubicBezTo>
                  <a:pt x="1988111" y="1257874"/>
                  <a:pt x="1928134" y="1306922"/>
                  <a:pt x="1865769" y="1320018"/>
                </a:cubicBezTo>
                <a:cubicBezTo>
                  <a:pt x="1688205" y="1329844"/>
                  <a:pt x="1521912" y="1312469"/>
                  <a:pt x="1281660" y="1320018"/>
                </a:cubicBezTo>
                <a:cubicBezTo>
                  <a:pt x="1041408" y="1327567"/>
                  <a:pt x="904829" y="1317971"/>
                  <a:pt x="715074" y="1320018"/>
                </a:cubicBezTo>
                <a:cubicBezTo>
                  <a:pt x="525319" y="1322065"/>
                  <a:pt x="251813" y="1348555"/>
                  <a:pt x="113442" y="1320018"/>
                </a:cubicBezTo>
                <a:cubicBezTo>
                  <a:pt x="49430" y="1320594"/>
                  <a:pt x="926" y="1273686"/>
                  <a:pt x="0" y="1206576"/>
                </a:cubicBezTo>
                <a:cubicBezTo>
                  <a:pt x="-21780" y="1013055"/>
                  <a:pt x="-24832" y="795312"/>
                  <a:pt x="0" y="638146"/>
                </a:cubicBezTo>
                <a:cubicBezTo>
                  <a:pt x="24832" y="480980"/>
                  <a:pt x="-23725" y="345531"/>
                  <a:pt x="0" y="113442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13946052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985D9C2-AA3D-45F8-8853-3131F3C04A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624" b="8601"/>
          <a:stretch/>
        </p:blipFill>
        <p:spPr>
          <a:xfrm>
            <a:off x="7484656" y="3763468"/>
            <a:ext cx="779295" cy="72501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3F034F7-FD77-41EF-98AF-BA610CE29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383" y="3587205"/>
            <a:ext cx="1006322" cy="65410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0027AE-553E-4C51-9EAA-0B4FAFDEF9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758" r="13095" b="11503"/>
          <a:stretch/>
        </p:blipFill>
        <p:spPr>
          <a:xfrm rot="5400000">
            <a:off x="8035578" y="4065600"/>
            <a:ext cx="654109" cy="65301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6132F27-BAD3-4210-9EAF-8CDD9F244C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082" y="4808394"/>
            <a:ext cx="1529816" cy="2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9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6DEC6-2851-494E-A4D3-5CA128683E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0"/>
            <a:ext cx="7886700" cy="457200"/>
          </a:xfrm>
        </p:spPr>
        <p:txBody>
          <a:bodyPr/>
          <a:lstStyle/>
          <a:p>
            <a:r>
              <a:rPr lang="en-US" dirty="0"/>
              <a:t>Conservative DoE Approach</a:t>
            </a:r>
            <a:endParaRPr lang="en-GB" dirty="0"/>
          </a:p>
          <a:p>
            <a:endParaRPr lang="en-US" dirty="0"/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66E53FA6-F4C1-4C9C-A7FC-33BA28EA5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13" y="297689"/>
            <a:ext cx="8556374" cy="4325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7700F-1372-49D2-AF64-E200B03BE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82" y="4808394"/>
            <a:ext cx="1529816" cy="2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6DEC6-2851-494E-A4D3-5CA128683E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517" y="0"/>
            <a:ext cx="8962845" cy="457200"/>
          </a:xfrm>
        </p:spPr>
        <p:txBody>
          <a:bodyPr>
            <a:normAutofit/>
          </a:bodyPr>
          <a:lstStyle/>
          <a:p>
            <a:r>
              <a:rPr lang="en-US" dirty="0"/>
              <a:t>Greedy DoE Approach</a:t>
            </a: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EA0731FD-7306-480A-B73D-11F9761C9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10" y="285050"/>
            <a:ext cx="8606379" cy="4350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B4A633-1D46-4605-B626-2A386458D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82" y="4808394"/>
            <a:ext cx="1529816" cy="2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2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0E4FCDCC-2CA6-41DA-9BF6-EFD4D5409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2" y="4808394"/>
            <a:ext cx="1529816" cy="2619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EFA56BD-C96D-4A6D-A989-387F2BC7B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57200"/>
          </a:xfrm>
        </p:spPr>
        <p:txBody>
          <a:bodyPr anchor="ctr">
            <a:normAutofit/>
          </a:bodyPr>
          <a:lstStyle/>
          <a:p>
            <a:r>
              <a:rPr lang="en-US" sz="2600"/>
              <a:t>Summary of Approaches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465E067-D8C7-416B-BFD1-31AC57733997}"/>
              </a:ext>
            </a:extLst>
          </p:cNvPr>
          <p:cNvSpPr txBox="1">
            <a:spLocks/>
          </p:cNvSpPr>
          <p:nvPr/>
        </p:nvSpPr>
        <p:spPr>
          <a:xfrm>
            <a:off x="628650" y="731838"/>
            <a:ext cx="7886700" cy="457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685800" rtl="0" eaLnBrk="1" latinLnBrk="0" hangingPunct="1">
              <a:lnSpc>
                <a:spcPct val="85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82880" indent="0" algn="l" defTabSz="685800" rtl="0" eaLnBrk="1" latinLnBrk="0" hangingPunct="1">
              <a:lnSpc>
                <a:spcPct val="85000"/>
              </a:lnSpc>
              <a:spcBef>
                <a:spcPts val="800"/>
              </a:spcBef>
              <a:buClr>
                <a:schemeClr val="accent1"/>
              </a:buClr>
              <a:buFont typeface="Calibri Light" panose="020F030202020403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365760" indent="0" algn="l" defTabSz="685800" rtl="0" eaLnBrk="1" latinLnBrk="0" hangingPunct="1">
              <a:lnSpc>
                <a:spcPct val="85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Metrics</a:t>
            </a: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5744C5FB-E4E9-4A8B-A605-649DB287FA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5593250"/>
              </p:ext>
            </p:extLst>
          </p:nvPr>
        </p:nvGraphicFramePr>
        <p:xfrm>
          <a:off x="314325" y="1189038"/>
          <a:ext cx="8515350" cy="377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3" name="Picture 12">
            <a:extLst>
              <a:ext uri="{FF2B5EF4-FFF2-40B4-BE49-F238E27FC236}">
                <a16:creationId xmlns:a16="http://schemas.microsoft.com/office/drawing/2014/main" id="{BF4E28E9-9848-4D4F-B350-F59A6E9348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r="-219" b="551"/>
          <a:stretch/>
        </p:blipFill>
        <p:spPr>
          <a:xfrm>
            <a:off x="3287885" y="1309493"/>
            <a:ext cx="2568230" cy="15052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F7E21A8-86DF-4046-AD0C-283CC3FB1F8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" r="254" b="337"/>
          <a:stretch/>
        </p:blipFill>
        <p:spPr>
          <a:xfrm>
            <a:off x="537882" y="1309495"/>
            <a:ext cx="2584811" cy="1505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AE3CA6-67EB-465A-A534-50D2C447041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992" t="12168" r="6009" b="7681"/>
          <a:stretch/>
        </p:blipFill>
        <p:spPr>
          <a:xfrm>
            <a:off x="6027319" y="1309493"/>
            <a:ext cx="2592023" cy="150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7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E5BB25E-3198-4740-B11C-288066F11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0166" y="359608"/>
            <a:ext cx="8617789" cy="4413621"/>
          </a:xfr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8511AC1-9DCA-4849-8978-C43E3DB569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517" y="0"/>
            <a:ext cx="8962845" cy="457200"/>
          </a:xfrm>
        </p:spPr>
        <p:txBody>
          <a:bodyPr>
            <a:normAutofit/>
          </a:bodyPr>
          <a:lstStyle/>
          <a:p>
            <a:r>
              <a:rPr lang="en-US" dirty="0"/>
              <a:t>Hybrid DoE Approach</a:t>
            </a:r>
            <a:endParaRPr lang="en-GB" dirty="0"/>
          </a:p>
          <a:p>
            <a:endParaRPr lang="en-US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056B08A-1A7A-4FDD-AD2E-330900109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82" y="4808394"/>
            <a:ext cx="1529816" cy="2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0E4FCDCC-2CA6-41DA-9BF6-EFD4D5409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2" y="4808394"/>
            <a:ext cx="1529816" cy="2619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EFA56BD-C96D-4A6D-A989-387F2BC7B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57200"/>
          </a:xfrm>
        </p:spPr>
        <p:txBody>
          <a:bodyPr anchor="ctr">
            <a:normAutofit/>
          </a:bodyPr>
          <a:lstStyle/>
          <a:p>
            <a:r>
              <a:rPr lang="en-US" sz="2600"/>
              <a:t>Summary of Approaches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465E067-D8C7-416B-BFD1-31AC57733997}"/>
              </a:ext>
            </a:extLst>
          </p:cNvPr>
          <p:cNvSpPr txBox="1">
            <a:spLocks/>
          </p:cNvSpPr>
          <p:nvPr/>
        </p:nvSpPr>
        <p:spPr>
          <a:xfrm>
            <a:off x="628650" y="731838"/>
            <a:ext cx="7886700" cy="457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685800" rtl="0" eaLnBrk="1" latinLnBrk="0" hangingPunct="1">
              <a:lnSpc>
                <a:spcPct val="85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82880" indent="0" algn="l" defTabSz="685800" rtl="0" eaLnBrk="1" latinLnBrk="0" hangingPunct="1">
              <a:lnSpc>
                <a:spcPct val="85000"/>
              </a:lnSpc>
              <a:spcBef>
                <a:spcPts val="800"/>
              </a:spcBef>
              <a:buClr>
                <a:schemeClr val="accent1"/>
              </a:buClr>
              <a:buFont typeface="Calibri Light" panose="020F030202020403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365760" indent="0" algn="l" defTabSz="685800" rtl="0" eaLnBrk="1" latinLnBrk="0" hangingPunct="1">
              <a:lnSpc>
                <a:spcPct val="85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Metrics</a:t>
            </a: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5744C5FB-E4E9-4A8B-A605-649DB287FA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7630175"/>
              </p:ext>
            </p:extLst>
          </p:nvPr>
        </p:nvGraphicFramePr>
        <p:xfrm>
          <a:off x="1808435" y="1165077"/>
          <a:ext cx="5527130" cy="377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6" name="Picture 12">
            <a:extLst>
              <a:ext uri="{FF2B5EF4-FFF2-40B4-BE49-F238E27FC236}">
                <a16:creationId xmlns:a16="http://schemas.microsoft.com/office/drawing/2014/main" id="{DA449BDD-EC52-471D-B86C-A0B7AEC63A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90" b="907"/>
          <a:stretch/>
        </p:blipFill>
        <p:spPr>
          <a:xfrm>
            <a:off x="1924733" y="1264070"/>
            <a:ext cx="2610756" cy="1505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C35DA0-4B07-476A-A7AD-16A32DE02AB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992" t="12168" r="6009" b="7681"/>
          <a:stretch/>
        </p:blipFill>
        <p:spPr>
          <a:xfrm>
            <a:off x="4639771" y="1268551"/>
            <a:ext cx="2592023" cy="150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1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2020-JMP-Clades-Template-External">
  <a:themeElements>
    <a:clrScheme name="JMP Wave Theme">
      <a:dk1>
        <a:srgbClr val="000000"/>
      </a:dk1>
      <a:lt1>
        <a:srgbClr val="FFFFFF"/>
      </a:lt1>
      <a:dk2>
        <a:srgbClr val="192328"/>
      </a:dk2>
      <a:lt2>
        <a:srgbClr val="EEECE1"/>
      </a:lt2>
      <a:accent1>
        <a:srgbClr val="61C9E5"/>
      </a:accent1>
      <a:accent2>
        <a:srgbClr val="007DC3"/>
      </a:accent2>
      <a:accent3>
        <a:srgbClr val="3EBDAC"/>
      </a:accent3>
      <a:accent4>
        <a:srgbClr val="9CCB3A"/>
      </a:accent4>
      <a:accent5>
        <a:srgbClr val="F47723"/>
      </a:accent5>
      <a:accent6>
        <a:srgbClr val="FFC610"/>
      </a:accent6>
      <a:hlink>
        <a:srgbClr val="10B7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>
            <a:solidFill>
              <a:schemeClr val="bg1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-JMP-PowerPoint-template-WAVES.pptx" id="{2EEF240F-BB3C-40CA-9A48-CFBE901B7669}" vid="{996E7F76-E7E7-48AA-80B3-5B5BD6E4872A}"/>
    </a:ext>
  </a:extLst>
</a:theme>
</file>

<file path=ppt/theme/theme2.xml><?xml version="1.0" encoding="utf-8"?>
<a:theme xmlns:a="http://schemas.openxmlformats.org/drawingml/2006/main" name="2_2020-JMP-Template-External">
  <a:themeElements>
    <a:clrScheme name="JMP Wave Theme">
      <a:dk1>
        <a:srgbClr val="000000"/>
      </a:dk1>
      <a:lt1>
        <a:srgbClr val="FFFFFF"/>
      </a:lt1>
      <a:dk2>
        <a:srgbClr val="192328"/>
      </a:dk2>
      <a:lt2>
        <a:srgbClr val="EEECE1"/>
      </a:lt2>
      <a:accent1>
        <a:srgbClr val="61C9E5"/>
      </a:accent1>
      <a:accent2>
        <a:srgbClr val="007DC3"/>
      </a:accent2>
      <a:accent3>
        <a:srgbClr val="3EBDAC"/>
      </a:accent3>
      <a:accent4>
        <a:srgbClr val="9CCB3A"/>
      </a:accent4>
      <a:accent5>
        <a:srgbClr val="F47723"/>
      </a:accent5>
      <a:accent6>
        <a:srgbClr val="FFC610"/>
      </a:accent6>
      <a:hlink>
        <a:srgbClr val="10B7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>
            <a:solidFill>
              <a:schemeClr val="bg1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-JMP-PowerPoint-template-WAVES.pptx" id="{2EEF240F-BB3C-40CA-9A48-CFBE901B7669}" vid="{C39B1113-90A0-42EB-A4CF-3035EA9DCF7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705E2F55056A4DB3824DF1DBA5B9AC" ma:contentTypeVersion="13" ma:contentTypeDescription="Create a new document." ma:contentTypeScope="" ma:versionID="acf7a247482166bba9e0cf735916a712">
  <xsd:schema xmlns:xsd="http://www.w3.org/2001/XMLSchema" xmlns:xs="http://www.w3.org/2001/XMLSchema" xmlns:p="http://schemas.microsoft.com/office/2006/metadata/properties" xmlns:ns3="c5fcdc2e-a883-40e1-84ca-5c7454d45a86" xmlns:ns4="ab94eb7c-3405-4d2e-86af-8e1c0896b94f" targetNamespace="http://schemas.microsoft.com/office/2006/metadata/properties" ma:root="true" ma:fieldsID="55ae23e35685d0d888c4ac3fb181174d" ns3:_="" ns4:_="">
    <xsd:import namespace="c5fcdc2e-a883-40e1-84ca-5c7454d45a86"/>
    <xsd:import namespace="ab94eb7c-3405-4d2e-86af-8e1c0896b94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cdc2e-a883-40e1-84ca-5c7454d45a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4eb7c-3405-4d2e-86af-8e1c0896b94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154ED5-BCB8-4B5A-8770-67908C2576A6}">
  <ds:schemaRefs>
    <ds:schemaRef ds:uri="ab94eb7c-3405-4d2e-86af-8e1c0896b94f"/>
    <ds:schemaRef ds:uri="c5fcdc2e-a883-40e1-84ca-5c7454d45a8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CD91B9B-F858-48CB-95A9-6A4BFDD146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299001-40E4-4D36-837E-4661334E42CF}">
  <ds:schemaRefs>
    <ds:schemaRef ds:uri="ab94eb7c-3405-4d2e-86af-8e1c0896b94f"/>
    <ds:schemaRef ds:uri="c5fcdc2e-a883-40e1-84ca-5c7454d45a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2021-JMP-PowerPoint-template-WAVES</Template>
  <TotalTime>372</TotalTime>
  <Words>1062</Words>
  <Application>Microsoft Office PowerPoint</Application>
  <PresentationFormat>On-screen Show (16:9)</PresentationFormat>
  <Paragraphs>152</Paragraphs>
  <Slides>14</Slides>
  <Notes>12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1_2020-JMP-Clades-Template-External</vt:lpstr>
      <vt:lpstr>2_2020-JMP-Template-External</vt:lpstr>
      <vt:lpstr>PowerPoint Presentation</vt:lpstr>
      <vt:lpstr>Motivation</vt:lpstr>
      <vt:lpstr>PowerPoint Presentation</vt:lpstr>
      <vt:lpstr>DoE Approaches</vt:lpstr>
      <vt:lpstr>PowerPoint Presentation</vt:lpstr>
      <vt:lpstr>PowerPoint Presentation</vt:lpstr>
      <vt:lpstr>Summary of Approaches</vt:lpstr>
      <vt:lpstr>PowerPoint Presentation</vt:lpstr>
      <vt:lpstr>Summary of Approaches</vt:lpstr>
      <vt:lpstr>Summary of Approaches</vt:lpstr>
      <vt:lpstr>Conclusion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JMP “Wave” Color Palette</dc:title>
  <dc:creator>Ben Francis</dc:creator>
  <cp:lastModifiedBy>Ben Francis</cp:lastModifiedBy>
  <cp:revision>26</cp:revision>
  <cp:lastPrinted>2021-01-04T19:10:24Z</cp:lastPrinted>
  <dcterms:created xsi:type="dcterms:W3CDTF">2021-01-19T09:13:28Z</dcterms:created>
  <dcterms:modified xsi:type="dcterms:W3CDTF">2021-05-14T16:13:28Z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451006F2-8E20-4D4E-B05C-4B5D02827FD6</vt:lpwstr>
  </property>
  <property fmtid="{D5CDD505-2E9C-101B-9397-08002B2CF9AE}" pid="3" name="ArticulatePath">
    <vt:lpwstr>2020-Template-External</vt:lpwstr>
  </property>
  <property fmtid="{D5CDD505-2E9C-101B-9397-08002B2CF9AE}" pid="4" name="ContentTypeId">
    <vt:lpwstr>0x010100CA705E2F55056A4DB3824DF1DBA5B9AC</vt:lpwstr>
  </property>
</Properties>
</file>