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1" r:id="rId3"/>
  </p:sldMasterIdLst>
  <p:notesMasterIdLst>
    <p:notesMasterId r:id="rId41"/>
  </p:notesMasterIdLst>
  <p:sldIdLst>
    <p:sldId id="256" r:id="rId4"/>
    <p:sldId id="257" r:id="rId5"/>
    <p:sldId id="258" r:id="rId6"/>
    <p:sldId id="733" r:id="rId7"/>
    <p:sldId id="503" r:id="rId8"/>
    <p:sldId id="353" r:id="rId9"/>
    <p:sldId id="2147475310" r:id="rId10"/>
    <p:sldId id="263" r:id="rId11"/>
    <p:sldId id="276" r:id="rId12"/>
    <p:sldId id="2147475303" r:id="rId13"/>
    <p:sldId id="274" r:id="rId14"/>
    <p:sldId id="2147475322" r:id="rId15"/>
    <p:sldId id="2147475328" r:id="rId16"/>
    <p:sldId id="2147475316" r:id="rId17"/>
    <p:sldId id="2147475305" r:id="rId18"/>
    <p:sldId id="2147475306" r:id="rId19"/>
    <p:sldId id="2147475323" r:id="rId20"/>
    <p:sldId id="2147475311" r:id="rId21"/>
    <p:sldId id="2147475321" r:id="rId22"/>
    <p:sldId id="2147475317" r:id="rId23"/>
    <p:sldId id="2147475312" r:id="rId24"/>
    <p:sldId id="2147475324" r:id="rId25"/>
    <p:sldId id="2147475308" r:id="rId26"/>
    <p:sldId id="2147475307" r:id="rId27"/>
    <p:sldId id="2147475320" r:id="rId28"/>
    <p:sldId id="2147475318" r:id="rId29"/>
    <p:sldId id="2147475325" r:id="rId30"/>
    <p:sldId id="2147475313" r:id="rId31"/>
    <p:sldId id="2147475309" r:id="rId32"/>
    <p:sldId id="2147475314" r:id="rId33"/>
    <p:sldId id="293" r:id="rId34"/>
    <p:sldId id="267" r:id="rId35"/>
    <p:sldId id="2147475326" r:id="rId36"/>
    <p:sldId id="2147475329" r:id="rId37"/>
    <p:sldId id="269" r:id="rId38"/>
    <p:sldId id="270" r:id="rId39"/>
    <p:sldId id="2147475330" r:id="rId40"/>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ADF"/>
    <a:srgbClr val="D2CECE"/>
    <a:srgbClr val="DFCEC9"/>
    <a:srgbClr val="DFE7F4"/>
    <a:srgbClr val="FDF4ED"/>
    <a:srgbClr val="FAD9BF"/>
    <a:srgbClr val="E7D9CC"/>
    <a:srgbClr val="EED9C8"/>
    <a:srgbClr val="FBD9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55" autoAdjust="0"/>
  </p:normalViewPr>
  <p:slideViewPr>
    <p:cSldViewPr snapToGrid="0" snapToObjects="1">
      <p:cViewPr varScale="1">
        <p:scale>
          <a:sx n="89" d="100"/>
          <a:sy n="89" d="100"/>
        </p:scale>
        <p:origin x="1089" y="9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10.xml.rels><?xml version="1.0" encoding="UTF-8" standalone="yes"?>
<Relationships xmlns="http://schemas.openxmlformats.org/package/2006/relationships"><Relationship Id="rId2" Type="http://schemas.openxmlformats.org/officeDocument/2006/relationships/image" Target="../media/image75.svg"/><Relationship Id="rId1" Type="http://schemas.openxmlformats.org/officeDocument/2006/relationships/image" Target="../media/image74.png"/></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4" Type="http://schemas.openxmlformats.org/officeDocument/2006/relationships/image" Target="../media/image67.svg"/></Relationships>
</file>

<file path=ppt/diagrams/_rels/data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75.svg"/><Relationship Id="rId1" Type="http://schemas.openxmlformats.org/officeDocument/2006/relationships/image" Target="../media/image7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4" Type="http://schemas.openxmlformats.org/officeDocument/2006/relationships/image" Target="../media/image6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10FCC-56B9-4A00-AD52-0AC94C0E6BF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2AC1E44-DBC6-42D4-9ED6-E3569067FD40}">
      <dgm:prSet custT="1"/>
      <dgm:spPr/>
      <dgm:t>
        <a:bodyPr/>
        <a:lstStyle/>
        <a:p>
          <a:pPr>
            <a:lnSpc>
              <a:spcPct val="100000"/>
            </a:lnSpc>
          </a:pPr>
          <a:r>
            <a:rPr lang="en-US" sz="1400" dirty="0"/>
            <a:t>Use of </a:t>
          </a:r>
          <a:r>
            <a:rPr lang="en-US" sz="1400" b="1" dirty="0"/>
            <a:t>Jira</a:t>
          </a:r>
          <a:r>
            <a:rPr lang="en-US" sz="1400" dirty="0"/>
            <a:t> Software Project Management Tool to manage requests: centralize and share information easier, generate KPIs...</a:t>
          </a:r>
        </a:p>
      </dgm:t>
    </dgm:pt>
    <dgm:pt modelId="{99EAC842-7B37-41F2-BED7-AAFA7FDEBD18}" type="parTrans" cxnId="{B5636FE9-83A8-4123-8A96-994D653A5A37}">
      <dgm:prSet/>
      <dgm:spPr/>
      <dgm:t>
        <a:bodyPr/>
        <a:lstStyle/>
        <a:p>
          <a:endParaRPr lang="en-US"/>
        </a:p>
      </dgm:t>
    </dgm:pt>
    <dgm:pt modelId="{4C34E7DF-72AD-4FA9-9651-82331921F11B}" type="sibTrans" cxnId="{B5636FE9-83A8-4123-8A96-994D653A5A37}">
      <dgm:prSet/>
      <dgm:spPr/>
      <dgm:t>
        <a:bodyPr/>
        <a:lstStyle/>
        <a:p>
          <a:endParaRPr lang="en-US"/>
        </a:p>
      </dgm:t>
    </dgm:pt>
    <dgm:pt modelId="{FCBBA10F-8ED8-4262-8AE3-14D7B0B5F7A9}">
      <dgm:prSet custT="1"/>
      <dgm:spPr/>
      <dgm:t>
        <a:bodyPr/>
        <a:lstStyle/>
        <a:p>
          <a:pPr>
            <a:lnSpc>
              <a:spcPct val="100000"/>
            </a:lnSpc>
          </a:pPr>
          <a:r>
            <a:rPr lang="en-US" sz="1400" dirty="0"/>
            <a:t>Develop </a:t>
          </a:r>
          <a:r>
            <a:rPr lang="en-US" sz="1400" b="1" dirty="0"/>
            <a:t>practical guidelines </a:t>
          </a:r>
          <a:r>
            <a:rPr lang="en-US" sz="1400" dirty="0"/>
            <a:t>to assist the scientists to design experiments or analyze data on their own (e.g., a guideline to establish manufacturing specifications based on statistical rationale)</a:t>
          </a:r>
        </a:p>
      </dgm:t>
    </dgm:pt>
    <dgm:pt modelId="{B72F71F5-0E09-4552-A535-63A7AEDB4136}" type="parTrans" cxnId="{164C49B2-DB64-4A12-97E4-C8440F06706E}">
      <dgm:prSet/>
      <dgm:spPr/>
      <dgm:t>
        <a:bodyPr/>
        <a:lstStyle/>
        <a:p>
          <a:endParaRPr lang="ca-ES"/>
        </a:p>
      </dgm:t>
    </dgm:pt>
    <dgm:pt modelId="{FE0427FE-9B60-482A-B24A-2777C8444B45}" type="sibTrans" cxnId="{164C49B2-DB64-4A12-97E4-C8440F06706E}">
      <dgm:prSet/>
      <dgm:spPr/>
      <dgm:t>
        <a:bodyPr/>
        <a:lstStyle/>
        <a:p>
          <a:endParaRPr lang="ca-ES"/>
        </a:p>
      </dgm:t>
    </dgm:pt>
    <dgm:pt modelId="{58AE07DD-0732-4480-8840-ED35C07C94C7}">
      <dgm:prSet custT="1"/>
      <dgm:spPr/>
      <dgm:t>
        <a:bodyPr/>
        <a:lstStyle/>
        <a:p>
          <a:pPr>
            <a:lnSpc>
              <a:spcPct val="100000"/>
            </a:lnSpc>
          </a:pPr>
          <a:r>
            <a:rPr lang="en-US" sz="1400" dirty="0"/>
            <a:t>Promote the use of specialized and user-friendly </a:t>
          </a:r>
          <a:r>
            <a:rPr lang="en-US" sz="1400" b="1" dirty="0"/>
            <a:t>statistical software </a:t>
          </a:r>
          <a:r>
            <a:rPr lang="en-US" sz="1400" dirty="0"/>
            <a:t>(custom or commercial) to increase the empowerment of the scientist on performing data analysis</a:t>
          </a:r>
        </a:p>
      </dgm:t>
    </dgm:pt>
    <dgm:pt modelId="{137D6242-69E0-4A39-AB40-25CC30AA9377}" type="parTrans" cxnId="{D7B9C58B-99B4-42A9-9347-7E8D9E06B5B4}">
      <dgm:prSet/>
      <dgm:spPr/>
      <dgm:t>
        <a:bodyPr/>
        <a:lstStyle/>
        <a:p>
          <a:endParaRPr lang="ca-ES"/>
        </a:p>
      </dgm:t>
    </dgm:pt>
    <dgm:pt modelId="{20EC2E70-A2A1-4598-B21B-A7295084D890}" type="sibTrans" cxnId="{D7B9C58B-99B4-42A9-9347-7E8D9E06B5B4}">
      <dgm:prSet/>
      <dgm:spPr/>
      <dgm:t>
        <a:bodyPr/>
        <a:lstStyle/>
        <a:p>
          <a:endParaRPr lang="ca-ES"/>
        </a:p>
      </dgm:t>
    </dgm:pt>
    <dgm:pt modelId="{D912BDA6-32CB-4187-A9CA-9EC932C85065}">
      <dgm:prSet custT="1"/>
      <dgm:spPr/>
      <dgm:t>
        <a:bodyPr/>
        <a:lstStyle/>
        <a:p>
          <a:pPr>
            <a:lnSpc>
              <a:spcPct val="100000"/>
            </a:lnSpc>
          </a:pPr>
          <a:r>
            <a:rPr lang="en-US" sz="1400" dirty="0"/>
            <a:t>Remind the people of my availability to help them as well as </a:t>
          </a:r>
          <a:r>
            <a:rPr lang="en-US" sz="1400" b="1" dirty="0"/>
            <a:t>be communicative </a:t>
          </a:r>
          <a:r>
            <a:rPr lang="en-US" sz="1400" dirty="0"/>
            <a:t>to make them feel they have statistical support and thus not be afraid of apply new, more complex or more rigorous statistical techniques</a:t>
          </a:r>
        </a:p>
      </dgm:t>
    </dgm:pt>
    <dgm:pt modelId="{7BA046C6-5C52-40F0-A373-9C2B743CD3B6}" type="parTrans" cxnId="{261A88FC-8BA3-4FA8-93A2-7B2BBDD72E36}">
      <dgm:prSet/>
      <dgm:spPr/>
      <dgm:t>
        <a:bodyPr/>
        <a:lstStyle/>
        <a:p>
          <a:endParaRPr lang="ca-ES"/>
        </a:p>
      </dgm:t>
    </dgm:pt>
    <dgm:pt modelId="{18E7A877-01BA-4C4B-9FD3-B79EFFD6D828}" type="sibTrans" cxnId="{261A88FC-8BA3-4FA8-93A2-7B2BBDD72E36}">
      <dgm:prSet/>
      <dgm:spPr/>
      <dgm:t>
        <a:bodyPr/>
        <a:lstStyle/>
        <a:p>
          <a:endParaRPr lang="ca-ES"/>
        </a:p>
      </dgm:t>
    </dgm:pt>
    <dgm:pt modelId="{CA092FBF-4B50-4668-9091-A89CFE13044D}" type="pres">
      <dgm:prSet presAssocID="{DAE10FCC-56B9-4A00-AD52-0AC94C0E6BF0}" presName="root" presStyleCnt="0">
        <dgm:presLayoutVars>
          <dgm:dir/>
          <dgm:resizeHandles val="exact"/>
        </dgm:presLayoutVars>
      </dgm:prSet>
      <dgm:spPr/>
    </dgm:pt>
    <dgm:pt modelId="{32E46B07-6BF9-4999-A653-B4D270C5F44A}" type="pres">
      <dgm:prSet presAssocID="{C2AC1E44-DBC6-42D4-9ED6-E3569067FD40}" presName="compNode" presStyleCnt="0"/>
      <dgm:spPr/>
    </dgm:pt>
    <dgm:pt modelId="{252DB4EF-EFE7-4861-BA4B-2B2A7BF65604}" type="pres">
      <dgm:prSet presAssocID="{C2AC1E44-DBC6-42D4-9ED6-E3569067FD40}"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693EEDC2-EA08-4491-8DD0-4311BFE5C84E}" type="pres">
      <dgm:prSet presAssocID="{C2AC1E44-DBC6-42D4-9ED6-E3569067FD40}" presName="spaceRect" presStyleCnt="0"/>
      <dgm:spPr/>
    </dgm:pt>
    <dgm:pt modelId="{9AAA250B-8635-4EC8-A69D-18B0113B2ACD}" type="pres">
      <dgm:prSet presAssocID="{C2AC1E44-DBC6-42D4-9ED6-E3569067FD40}" presName="textRect" presStyleLbl="revTx" presStyleIdx="0" presStyleCnt="4" custScaleX="164177">
        <dgm:presLayoutVars>
          <dgm:chMax val="1"/>
          <dgm:chPref val="1"/>
        </dgm:presLayoutVars>
      </dgm:prSet>
      <dgm:spPr/>
    </dgm:pt>
    <dgm:pt modelId="{BB89A0A4-3A09-4917-B778-79C97AE8F5A5}" type="pres">
      <dgm:prSet presAssocID="{4C34E7DF-72AD-4FA9-9651-82331921F11B}" presName="sibTrans" presStyleCnt="0"/>
      <dgm:spPr/>
    </dgm:pt>
    <dgm:pt modelId="{7731E311-6CA3-4CE3-8520-D3DC1490E473}" type="pres">
      <dgm:prSet presAssocID="{FCBBA10F-8ED8-4262-8AE3-14D7B0B5F7A9}" presName="compNode" presStyleCnt="0"/>
      <dgm:spPr/>
    </dgm:pt>
    <dgm:pt modelId="{F801B529-6E02-481F-865D-403882523671}" type="pres">
      <dgm:prSet presAssocID="{FCBBA10F-8ED8-4262-8AE3-14D7B0B5F7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A2CCDFAB-9774-4F39-BCF9-CA4D0D0C8C37}" type="pres">
      <dgm:prSet presAssocID="{FCBBA10F-8ED8-4262-8AE3-14D7B0B5F7A9}" presName="spaceRect" presStyleCnt="0"/>
      <dgm:spPr/>
    </dgm:pt>
    <dgm:pt modelId="{D2B12983-AF7F-47FB-B617-4F163CABA6CE}" type="pres">
      <dgm:prSet presAssocID="{FCBBA10F-8ED8-4262-8AE3-14D7B0B5F7A9}" presName="textRect" presStyleLbl="revTx" presStyleIdx="1" presStyleCnt="4" custScaleX="206778">
        <dgm:presLayoutVars>
          <dgm:chMax val="1"/>
          <dgm:chPref val="1"/>
        </dgm:presLayoutVars>
      </dgm:prSet>
      <dgm:spPr/>
    </dgm:pt>
    <dgm:pt modelId="{64DACE9E-D25C-459F-930A-CC7D7E613ECA}" type="pres">
      <dgm:prSet presAssocID="{FE0427FE-9B60-482A-B24A-2777C8444B45}" presName="sibTrans" presStyleCnt="0"/>
      <dgm:spPr/>
    </dgm:pt>
    <dgm:pt modelId="{FC5199C2-C588-4963-AFB7-2200976EDF25}" type="pres">
      <dgm:prSet presAssocID="{58AE07DD-0732-4480-8840-ED35C07C94C7}" presName="compNode" presStyleCnt="0"/>
      <dgm:spPr/>
    </dgm:pt>
    <dgm:pt modelId="{246946E7-ECD6-4877-9BC0-89A8E2F7269C}" type="pres">
      <dgm:prSet presAssocID="{58AE07DD-0732-4480-8840-ED35C07C94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37E0DA91-DEE3-454B-B4D3-018492F72BF6}" type="pres">
      <dgm:prSet presAssocID="{58AE07DD-0732-4480-8840-ED35C07C94C7}" presName="spaceRect" presStyleCnt="0"/>
      <dgm:spPr/>
    </dgm:pt>
    <dgm:pt modelId="{4A70EF75-E4B9-42D8-8900-C609E1431448}" type="pres">
      <dgm:prSet presAssocID="{58AE07DD-0732-4480-8840-ED35C07C94C7}" presName="textRect" presStyleLbl="revTx" presStyleIdx="2" presStyleCnt="4" custScaleX="199918">
        <dgm:presLayoutVars>
          <dgm:chMax val="1"/>
          <dgm:chPref val="1"/>
        </dgm:presLayoutVars>
      </dgm:prSet>
      <dgm:spPr/>
    </dgm:pt>
    <dgm:pt modelId="{0477ABA8-1761-496F-AF1D-32FAD8FFE67D}" type="pres">
      <dgm:prSet presAssocID="{20EC2E70-A2A1-4598-B21B-A7295084D890}" presName="sibTrans" presStyleCnt="0"/>
      <dgm:spPr/>
    </dgm:pt>
    <dgm:pt modelId="{6BCC425F-1E22-481A-973A-CEA5D29639AC}" type="pres">
      <dgm:prSet presAssocID="{D912BDA6-32CB-4187-A9CA-9EC932C85065}" presName="compNode" presStyleCnt="0"/>
      <dgm:spPr/>
    </dgm:pt>
    <dgm:pt modelId="{65552377-7B7B-4B9A-B216-E4A59CEE6750}" type="pres">
      <dgm:prSet presAssocID="{D912BDA6-32CB-4187-A9CA-9EC932C850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Network"/>
        </a:ext>
      </dgm:extLst>
    </dgm:pt>
    <dgm:pt modelId="{B218666B-09D5-40B4-9397-6BD1F48D6E68}" type="pres">
      <dgm:prSet presAssocID="{D912BDA6-32CB-4187-A9CA-9EC932C85065}" presName="spaceRect" presStyleCnt="0"/>
      <dgm:spPr/>
    </dgm:pt>
    <dgm:pt modelId="{0B2BE9EE-80A5-44F0-AAFF-3F4268827739}" type="pres">
      <dgm:prSet presAssocID="{D912BDA6-32CB-4187-A9CA-9EC932C85065}" presName="textRect" presStyleLbl="revTx" presStyleIdx="3" presStyleCnt="4" custScaleX="185810">
        <dgm:presLayoutVars>
          <dgm:chMax val="1"/>
          <dgm:chPref val="1"/>
        </dgm:presLayoutVars>
      </dgm:prSet>
      <dgm:spPr/>
    </dgm:pt>
  </dgm:ptLst>
  <dgm:cxnLst>
    <dgm:cxn modelId="{BA9B5041-E86C-48FE-BE79-728290858F91}" type="presOf" srcId="{DAE10FCC-56B9-4A00-AD52-0AC94C0E6BF0}" destId="{CA092FBF-4B50-4668-9091-A89CFE13044D}" srcOrd="0" destOrd="0" presId="urn:microsoft.com/office/officeart/2018/2/layout/IconLabelList"/>
    <dgm:cxn modelId="{956BD169-124F-4480-AFAA-190628DC1DA8}" type="presOf" srcId="{C2AC1E44-DBC6-42D4-9ED6-E3569067FD40}" destId="{9AAA250B-8635-4EC8-A69D-18B0113B2ACD}" srcOrd="0" destOrd="0" presId="urn:microsoft.com/office/officeart/2018/2/layout/IconLabelList"/>
    <dgm:cxn modelId="{5B1B4A78-3AF0-4F6B-BF7D-DCEAA86EEBCA}" type="presOf" srcId="{58AE07DD-0732-4480-8840-ED35C07C94C7}" destId="{4A70EF75-E4B9-42D8-8900-C609E1431448}" srcOrd="0" destOrd="0" presId="urn:microsoft.com/office/officeart/2018/2/layout/IconLabelList"/>
    <dgm:cxn modelId="{AB90F27A-2E06-4B3B-9639-3A6C62877E54}" type="presOf" srcId="{D912BDA6-32CB-4187-A9CA-9EC932C85065}" destId="{0B2BE9EE-80A5-44F0-AAFF-3F4268827739}" srcOrd="0" destOrd="0" presId="urn:microsoft.com/office/officeart/2018/2/layout/IconLabelList"/>
    <dgm:cxn modelId="{E2D4227D-C6DE-447C-A426-1F9FCEB6D410}" type="presOf" srcId="{FCBBA10F-8ED8-4262-8AE3-14D7B0B5F7A9}" destId="{D2B12983-AF7F-47FB-B617-4F163CABA6CE}" srcOrd="0" destOrd="0" presId="urn:microsoft.com/office/officeart/2018/2/layout/IconLabelList"/>
    <dgm:cxn modelId="{D7B9C58B-99B4-42A9-9347-7E8D9E06B5B4}" srcId="{DAE10FCC-56B9-4A00-AD52-0AC94C0E6BF0}" destId="{58AE07DD-0732-4480-8840-ED35C07C94C7}" srcOrd="2" destOrd="0" parTransId="{137D6242-69E0-4A39-AB40-25CC30AA9377}" sibTransId="{20EC2E70-A2A1-4598-B21B-A7295084D890}"/>
    <dgm:cxn modelId="{164C49B2-DB64-4A12-97E4-C8440F06706E}" srcId="{DAE10FCC-56B9-4A00-AD52-0AC94C0E6BF0}" destId="{FCBBA10F-8ED8-4262-8AE3-14D7B0B5F7A9}" srcOrd="1" destOrd="0" parTransId="{B72F71F5-0E09-4552-A535-63A7AEDB4136}" sibTransId="{FE0427FE-9B60-482A-B24A-2777C8444B45}"/>
    <dgm:cxn modelId="{B5636FE9-83A8-4123-8A96-994D653A5A37}" srcId="{DAE10FCC-56B9-4A00-AD52-0AC94C0E6BF0}" destId="{C2AC1E44-DBC6-42D4-9ED6-E3569067FD40}" srcOrd="0" destOrd="0" parTransId="{99EAC842-7B37-41F2-BED7-AAFA7FDEBD18}" sibTransId="{4C34E7DF-72AD-4FA9-9651-82331921F11B}"/>
    <dgm:cxn modelId="{261A88FC-8BA3-4FA8-93A2-7B2BBDD72E36}" srcId="{DAE10FCC-56B9-4A00-AD52-0AC94C0E6BF0}" destId="{D912BDA6-32CB-4187-A9CA-9EC932C85065}" srcOrd="3" destOrd="0" parTransId="{7BA046C6-5C52-40F0-A373-9C2B743CD3B6}" sibTransId="{18E7A877-01BA-4C4B-9FD3-B79EFFD6D828}"/>
    <dgm:cxn modelId="{330C0047-E187-45CC-86E4-F547A56689D1}" type="presParOf" srcId="{CA092FBF-4B50-4668-9091-A89CFE13044D}" destId="{32E46B07-6BF9-4999-A653-B4D270C5F44A}" srcOrd="0" destOrd="0" presId="urn:microsoft.com/office/officeart/2018/2/layout/IconLabelList"/>
    <dgm:cxn modelId="{92E1340F-0889-4A8F-A71B-4EE2B3F2A940}" type="presParOf" srcId="{32E46B07-6BF9-4999-A653-B4D270C5F44A}" destId="{252DB4EF-EFE7-4861-BA4B-2B2A7BF65604}" srcOrd="0" destOrd="0" presId="urn:microsoft.com/office/officeart/2018/2/layout/IconLabelList"/>
    <dgm:cxn modelId="{B60A49D1-45F6-4C3D-8AA7-6AE765808904}" type="presParOf" srcId="{32E46B07-6BF9-4999-A653-B4D270C5F44A}" destId="{693EEDC2-EA08-4491-8DD0-4311BFE5C84E}" srcOrd="1" destOrd="0" presId="urn:microsoft.com/office/officeart/2018/2/layout/IconLabelList"/>
    <dgm:cxn modelId="{12A2A5D0-00A6-4870-8AF8-C314030CEEA8}" type="presParOf" srcId="{32E46B07-6BF9-4999-A653-B4D270C5F44A}" destId="{9AAA250B-8635-4EC8-A69D-18B0113B2ACD}" srcOrd="2" destOrd="0" presId="urn:microsoft.com/office/officeart/2018/2/layout/IconLabelList"/>
    <dgm:cxn modelId="{12370030-D837-4FB2-A6FF-FDAEE3E4C626}" type="presParOf" srcId="{CA092FBF-4B50-4668-9091-A89CFE13044D}" destId="{BB89A0A4-3A09-4917-B778-79C97AE8F5A5}" srcOrd="1" destOrd="0" presId="urn:microsoft.com/office/officeart/2018/2/layout/IconLabelList"/>
    <dgm:cxn modelId="{6CC03781-F44D-46D0-8666-6F3484DB4034}" type="presParOf" srcId="{CA092FBF-4B50-4668-9091-A89CFE13044D}" destId="{7731E311-6CA3-4CE3-8520-D3DC1490E473}" srcOrd="2" destOrd="0" presId="urn:microsoft.com/office/officeart/2018/2/layout/IconLabelList"/>
    <dgm:cxn modelId="{6FC8BE5A-F65C-497D-99E3-500D89A59173}" type="presParOf" srcId="{7731E311-6CA3-4CE3-8520-D3DC1490E473}" destId="{F801B529-6E02-481F-865D-403882523671}" srcOrd="0" destOrd="0" presId="urn:microsoft.com/office/officeart/2018/2/layout/IconLabelList"/>
    <dgm:cxn modelId="{E233A389-2E7F-49EB-9DFF-C70B7AFAFD8C}" type="presParOf" srcId="{7731E311-6CA3-4CE3-8520-D3DC1490E473}" destId="{A2CCDFAB-9774-4F39-BCF9-CA4D0D0C8C37}" srcOrd="1" destOrd="0" presId="urn:microsoft.com/office/officeart/2018/2/layout/IconLabelList"/>
    <dgm:cxn modelId="{FE7AED96-3D9A-47E2-9615-D777BBEF1D1A}" type="presParOf" srcId="{7731E311-6CA3-4CE3-8520-D3DC1490E473}" destId="{D2B12983-AF7F-47FB-B617-4F163CABA6CE}" srcOrd="2" destOrd="0" presId="urn:microsoft.com/office/officeart/2018/2/layout/IconLabelList"/>
    <dgm:cxn modelId="{5A15B509-B530-49A3-8A9B-40EF456BA0F8}" type="presParOf" srcId="{CA092FBF-4B50-4668-9091-A89CFE13044D}" destId="{64DACE9E-D25C-459F-930A-CC7D7E613ECA}" srcOrd="3" destOrd="0" presId="urn:microsoft.com/office/officeart/2018/2/layout/IconLabelList"/>
    <dgm:cxn modelId="{001AD1A3-9632-46FD-8201-F201DA82C43E}" type="presParOf" srcId="{CA092FBF-4B50-4668-9091-A89CFE13044D}" destId="{FC5199C2-C588-4963-AFB7-2200976EDF25}" srcOrd="4" destOrd="0" presId="urn:microsoft.com/office/officeart/2018/2/layout/IconLabelList"/>
    <dgm:cxn modelId="{AC887591-39E9-4A37-956B-629F1D670BB8}" type="presParOf" srcId="{FC5199C2-C588-4963-AFB7-2200976EDF25}" destId="{246946E7-ECD6-4877-9BC0-89A8E2F7269C}" srcOrd="0" destOrd="0" presId="urn:microsoft.com/office/officeart/2018/2/layout/IconLabelList"/>
    <dgm:cxn modelId="{2A451FEC-BDB6-4DB9-96CB-DB6A4594BEFB}" type="presParOf" srcId="{FC5199C2-C588-4963-AFB7-2200976EDF25}" destId="{37E0DA91-DEE3-454B-B4D3-018492F72BF6}" srcOrd="1" destOrd="0" presId="urn:microsoft.com/office/officeart/2018/2/layout/IconLabelList"/>
    <dgm:cxn modelId="{E1ECA11B-57C5-4D95-8C91-320FC7261944}" type="presParOf" srcId="{FC5199C2-C588-4963-AFB7-2200976EDF25}" destId="{4A70EF75-E4B9-42D8-8900-C609E1431448}" srcOrd="2" destOrd="0" presId="urn:microsoft.com/office/officeart/2018/2/layout/IconLabelList"/>
    <dgm:cxn modelId="{028166CF-DD27-49BC-87A2-466ECD709F6F}" type="presParOf" srcId="{CA092FBF-4B50-4668-9091-A89CFE13044D}" destId="{0477ABA8-1761-496F-AF1D-32FAD8FFE67D}" srcOrd="5" destOrd="0" presId="urn:microsoft.com/office/officeart/2018/2/layout/IconLabelList"/>
    <dgm:cxn modelId="{226A3038-9840-41BB-82FB-D7AA74EEC964}" type="presParOf" srcId="{CA092FBF-4B50-4668-9091-A89CFE13044D}" destId="{6BCC425F-1E22-481A-973A-CEA5D29639AC}" srcOrd="6" destOrd="0" presId="urn:microsoft.com/office/officeart/2018/2/layout/IconLabelList"/>
    <dgm:cxn modelId="{B9802E22-8DBF-4951-A0F1-A50CAF5A1AA7}" type="presParOf" srcId="{6BCC425F-1E22-481A-973A-CEA5D29639AC}" destId="{65552377-7B7B-4B9A-B216-E4A59CEE6750}" srcOrd="0" destOrd="0" presId="urn:microsoft.com/office/officeart/2018/2/layout/IconLabelList"/>
    <dgm:cxn modelId="{E12E088F-55BA-4D6A-AD91-A85B4D038BEB}" type="presParOf" srcId="{6BCC425F-1E22-481A-973A-CEA5D29639AC}" destId="{B218666B-09D5-40B4-9397-6BD1F48D6E68}" srcOrd="1" destOrd="0" presId="urn:microsoft.com/office/officeart/2018/2/layout/IconLabelList"/>
    <dgm:cxn modelId="{035AAD1B-5ED4-4FB2-90C6-53BB3ACF548B}" type="presParOf" srcId="{6BCC425F-1E22-481A-973A-CEA5D29639AC}" destId="{0B2BE9EE-80A5-44F0-AAFF-3F42688277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E8165F-E090-474F-B68E-93E205397688}"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0743C157-AA85-4925-A776-9A66B55FE4C8}">
      <dgm:prSet custT="1"/>
      <dgm:spPr/>
      <dgm:t>
        <a:bodyPr/>
        <a:lstStyle/>
        <a:p>
          <a:pPr>
            <a:lnSpc>
              <a:spcPct val="100000"/>
            </a:lnSpc>
            <a:defRPr cap="all"/>
          </a:pPr>
          <a:r>
            <a:rPr lang="en-US" sz="1800" cap="none" baseline="0" noProof="0" dirty="0">
              <a:solidFill>
                <a:schemeClr val="tx2"/>
              </a:solidFill>
              <a:effectLst/>
              <a:latin typeface="Calibri" panose="020F0502020204030204" pitchFamily="34" charset="0"/>
              <a:ea typeface="Calibri" panose="020F0502020204030204" pitchFamily="34" charset="0"/>
              <a:cs typeface="Arial" panose="020B0604020202020204" pitchFamily="34" charset="0"/>
            </a:rPr>
            <a:t>With all the hype on IA it is challenging to bring new graduates into “classical” statistical models/machine learning, still very relevant in a lot of businesses.</a:t>
          </a:r>
          <a:endParaRPr lang="en-US" sz="1800" cap="none" baseline="0" dirty="0"/>
        </a:p>
      </dgm:t>
    </dgm:pt>
    <dgm:pt modelId="{55EB1994-6750-44BE-82BD-65054806AAE6}" type="parTrans" cxnId="{A3ECA56B-ACE7-4F33-B1BF-5559C2CACC86}">
      <dgm:prSet/>
      <dgm:spPr/>
      <dgm:t>
        <a:bodyPr/>
        <a:lstStyle/>
        <a:p>
          <a:endParaRPr lang="en-US"/>
        </a:p>
      </dgm:t>
    </dgm:pt>
    <dgm:pt modelId="{A217DF53-18DD-4E66-8F3E-588BFE553823}" type="sibTrans" cxnId="{A3ECA56B-ACE7-4F33-B1BF-5559C2CACC86}">
      <dgm:prSet/>
      <dgm:spPr/>
      <dgm:t>
        <a:bodyPr/>
        <a:lstStyle/>
        <a:p>
          <a:endParaRPr lang="en-US"/>
        </a:p>
      </dgm:t>
    </dgm:pt>
    <dgm:pt modelId="{1FB1AA30-F7DA-42E0-8532-F373C8683ABB}" type="pres">
      <dgm:prSet presAssocID="{68E8165F-E090-474F-B68E-93E205397688}" presName="root" presStyleCnt="0">
        <dgm:presLayoutVars>
          <dgm:dir/>
          <dgm:resizeHandles val="exact"/>
        </dgm:presLayoutVars>
      </dgm:prSet>
      <dgm:spPr/>
    </dgm:pt>
    <dgm:pt modelId="{A2AAF60B-64A6-456D-B2DF-C756BAA60568}" type="pres">
      <dgm:prSet presAssocID="{0743C157-AA85-4925-A776-9A66B55FE4C8}" presName="compNode" presStyleCnt="0"/>
      <dgm:spPr/>
    </dgm:pt>
    <dgm:pt modelId="{66238695-8469-4993-A116-BBD4B7862A73}" type="pres">
      <dgm:prSet presAssocID="{0743C157-AA85-4925-A776-9A66B55FE4C8}" presName="iconBgRect" presStyleLbl="bgShp" presStyleIdx="0" presStyleCnt="1" custScaleX="63803" custScaleY="68596" custLinFactNeighborX="71244" custLinFactNeighborY="-30589"/>
      <dgm:spPr>
        <a:prstGeom prst="round2DiagRect">
          <a:avLst>
            <a:gd name="adj1" fmla="val 29727"/>
            <a:gd name="adj2" fmla="val 0"/>
          </a:avLst>
        </a:prstGeom>
      </dgm:spPr>
    </dgm:pt>
    <dgm:pt modelId="{1771E2F4-F375-4C23-8C84-EF6FC58CFE13}" type="pres">
      <dgm:prSet presAssocID="{0743C157-AA85-4925-A776-9A66B55FE4C8}" presName="iconRect" presStyleLbl="node1" presStyleIdx="0" presStyleCnt="1" custScaleX="63803" custScaleY="68596" custLinFactX="24169" custLinFactNeighborX="100000" custLinFactNeighborY="-5331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a:ext>
      </dgm:extLst>
    </dgm:pt>
    <dgm:pt modelId="{EE78EEBB-D293-4B84-B79F-C9AC64A6BEB4}" type="pres">
      <dgm:prSet presAssocID="{0743C157-AA85-4925-A776-9A66B55FE4C8}" presName="spaceRect" presStyleCnt="0"/>
      <dgm:spPr/>
    </dgm:pt>
    <dgm:pt modelId="{1009380D-17B3-4014-A5D8-B97F8C95BC5F}" type="pres">
      <dgm:prSet presAssocID="{0743C157-AA85-4925-A776-9A66B55FE4C8}" presName="textRect" presStyleLbl="revTx" presStyleIdx="0" presStyleCnt="1" custScaleX="132275" custScaleY="135172" custLinFactNeighborX="28728" custLinFactNeighborY="-70993">
        <dgm:presLayoutVars>
          <dgm:chMax val="1"/>
          <dgm:chPref val="1"/>
        </dgm:presLayoutVars>
      </dgm:prSet>
      <dgm:spPr/>
    </dgm:pt>
  </dgm:ptLst>
  <dgm:cxnLst>
    <dgm:cxn modelId="{A3ECA56B-ACE7-4F33-B1BF-5559C2CACC86}" srcId="{68E8165F-E090-474F-B68E-93E205397688}" destId="{0743C157-AA85-4925-A776-9A66B55FE4C8}" srcOrd="0" destOrd="0" parTransId="{55EB1994-6750-44BE-82BD-65054806AAE6}" sibTransId="{A217DF53-18DD-4E66-8F3E-588BFE553823}"/>
    <dgm:cxn modelId="{CC9BC997-0176-4B3A-8AF3-73AF9D0ACDBD}" type="presOf" srcId="{0743C157-AA85-4925-A776-9A66B55FE4C8}" destId="{1009380D-17B3-4014-A5D8-B97F8C95BC5F}" srcOrd="0" destOrd="0" presId="urn:microsoft.com/office/officeart/2018/5/layout/IconLeafLabelList"/>
    <dgm:cxn modelId="{A7049DAB-6575-414E-B0BB-BE7CF33B8E4A}" type="presOf" srcId="{68E8165F-E090-474F-B68E-93E205397688}" destId="{1FB1AA30-F7DA-42E0-8532-F373C8683ABB}" srcOrd="0" destOrd="0" presId="urn:microsoft.com/office/officeart/2018/5/layout/IconLeafLabelList"/>
    <dgm:cxn modelId="{17C6A866-D1DD-44C8-AC3A-757C84726D96}" type="presParOf" srcId="{1FB1AA30-F7DA-42E0-8532-F373C8683ABB}" destId="{A2AAF60B-64A6-456D-B2DF-C756BAA60568}" srcOrd="0" destOrd="0" presId="urn:microsoft.com/office/officeart/2018/5/layout/IconLeafLabelList"/>
    <dgm:cxn modelId="{AB4DBAE0-F602-4914-8FA3-567A3325AA26}" type="presParOf" srcId="{A2AAF60B-64A6-456D-B2DF-C756BAA60568}" destId="{66238695-8469-4993-A116-BBD4B7862A73}" srcOrd="0" destOrd="0" presId="urn:microsoft.com/office/officeart/2018/5/layout/IconLeafLabelList"/>
    <dgm:cxn modelId="{462B6502-B8FE-4360-A168-784971DD9685}" type="presParOf" srcId="{A2AAF60B-64A6-456D-B2DF-C756BAA60568}" destId="{1771E2F4-F375-4C23-8C84-EF6FC58CFE13}" srcOrd="1" destOrd="0" presId="urn:microsoft.com/office/officeart/2018/5/layout/IconLeafLabelList"/>
    <dgm:cxn modelId="{4668BF58-B4AA-4670-85FB-A185AA35BD21}" type="presParOf" srcId="{A2AAF60B-64A6-456D-B2DF-C756BAA60568}" destId="{EE78EEBB-D293-4B84-B79F-C9AC64A6BEB4}" srcOrd="2" destOrd="0" presId="urn:microsoft.com/office/officeart/2018/5/layout/IconLeafLabelList"/>
    <dgm:cxn modelId="{631491CB-1ED8-4C5D-83BF-82D595D79795}" type="presParOf" srcId="{A2AAF60B-64A6-456D-B2DF-C756BAA60568}" destId="{1009380D-17B3-4014-A5D8-B97F8C95BC5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8C2C39-15FC-4A90-97CE-E8532F21B7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D7D56B2-4776-4179-9E22-49BD919BA3EA}">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AI hype vs. classical stats</a:t>
          </a:r>
        </a:p>
      </dgm:t>
    </dgm:pt>
    <dgm:pt modelId="{882A8E81-3233-42C0-B058-18EFA094AC7D}" type="parTrans" cxnId="{48EE1B82-837A-4E17-8765-B971C5E75603}">
      <dgm:prSet/>
      <dgm:spPr/>
      <dgm:t>
        <a:bodyPr/>
        <a:lstStyle/>
        <a:p>
          <a:endParaRPr lang="ca-ES"/>
        </a:p>
      </dgm:t>
    </dgm:pt>
    <dgm:pt modelId="{28468E9A-EAA2-4357-9485-1F62AFDBB39A}" type="sibTrans" cxnId="{48EE1B82-837A-4E17-8765-B971C5E75603}">
      <dgm:prSet/>
      <dgm:spPr/>
      <dgm:t>
        <a:bodyPr/>
        <a:lstStyle/>
        <a:p>
          <a:endParaRPr lang="ca-ES"/>
        </a:p>
      </dgm:t>
    </dgm:pt>
    <dgm:pt modelId="{18DB946C-EBB3-48FA-B491-4E83B5D886B0}">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Staffing &amp; recruitment</a:t>
          </a:r>
        </a:p>
      </dgm:t>
    </dgm:pt>
    <dgm:pt modelId="{B4F80C7B-CA9A-4C05-B9BB-AFDED43C24CB}" type="parTrans" cxnId="{454F12B9-3454-4E28-9578-34930DE3BEEE}">
      <dgm:prSet/>
      <dgm:spPr/>
      <dgm:t>
        <a:bodyPr/>
        <a:lstStyle/>
        <a:p>
          <a:endParaRPr lang="ca-ES"/>
        </a:p>
      </dgm:t>
    </dgm:pt>
    <dgm:pt modelId="{F679C1BD-A741-4649-9C0A-8636E542C9DB}" type="sibTrans" cxnId="{454F12B9-3454-4E28-9578-34930DE3BEEE}">
      <dgm:prSet/>
      <dgm:spPr/>
      <dgm:t>
        <a:bodyPr/>
        <a:lstStyle/>
        <a:p>
          <a:endParaRPr lang="ca-ES"/>
        </a:p>
      </dgm:t>
    </dgm:pt>
    <dgm:pt modelId="{1F70E3A2-A386-4678-BD64-D00F9FDC0DD0}">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Mentoring &amp; adaptation</a:t>
          </a:r>
        </a:p>
      </dgm:t>
    </dgm:pt>
    <dgm:pt modelId="{BB93E667-FC4C-4E7D-8B8E-E9EBAF9E8231}" type="parTrans" cxnId="{7EA351CD-8E73-443D-8FAD-79AF00F0D776}">
      <dgm:prSet/>
      <dgm:spPr/>
      <dgm:t>
        <a:bodyPr/>
        <a:lstStyle/>
        <a:p>
          <a:endParaRPr lang="ca-ES"/>
        </a:p>
      </dgm:t>
    </dgm:pt>
    <dgm:pt modelId="{BDD5E253-89B1-44F6-9A73-7E1EC80BEB4C}" type="sibTrans" cxnId="{7EA351CD-8E73-443D-8FAD-79AF00F0D776}">
      <dgm:prSet/>
      <dgm:spPr/>
      <dgm:t>
        <a:bodyPr/>
        <a:lstStyle/>
        <a:p>
          <a:endParaRPr lang="ca-ES"/>
        </a:p>
      </dgm:t>
    </dgm:pt>
    <dgm:pt modelId="{EEE25210-4681-4987-800E-30D35FED4304}">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marL="171450" lvl="1" indent="-171450" algn="l" defTabSz="800100">
            <a:lnSpc>
              <a:spcPct val="90000"/>
            </a:lnSpc>
            <a:spcBef>
              <a:spcPct val="0"/>
            </a:spcBef>
            <a:spcAft>
              <a:spcPct val="15000"/>
            </a:spcAft>
            <a:buNone/>
          </a:pPr>
          <a:r>
            <a:rPr lang="en-US" sz="1800" kern="1200" dirty="0">
              <a:solidFill>
                <a:prstClr val="black">
                  <a:hueOff val="0"/>
                  <a:satOff val="0"/>
                  <a:lumOff val="0"/>
                  <a:alphaOff val="0"/>
                </a:prstClr>
              </a:solidFill>
              <a:latin typeface="Calibri"/>
              <a:ea typeface="+mn-ea"/>
              <a:cs typeface="+mn-cs"/>
            </a:rPr>
            <a:t>Hard to attract graduates to traditional methods, though still crucial in business.</a:t>
          </a:r>
        </a:p>
      </dgm:t>
    </dgm:pt>
    <dgm:pt modelId="{17B31B7D-9B0B-4B11-9733-75C9C76D6A0B}" type="parTrans" cxnId="{B36E8959-1E0C-46B2-AEBB-39AB1E9F2BA5}">
      <dgm:prSet/>
      <dgm:spPr/>
      <dgm:t>
        <a:bodyPr/>
        <a:lstStyle/>
        <a:p>
          <a:endParaRPr lang="ca-ES"/>
        </a:p>
      </dgm:t>
    </dgm:pt>
    <dgm:pt modelId="{CF1EE41E-0A80-4FA0-A0AA-D04CACA2E206}" type="sibTrans" cxnId="{B36E8959-1E0C-46B2-AEBB-39AB1E9F2BA5}">
      <dgm:prSet/>
      <dgm:spPr/>
      <dgm:t>
        <a:bodyPr/>
        <a:lstStyle/>
        <a:p>
          <a:endParaRPr lang="ca-ES"/>
        </a:p>
      </dgm:t>
    </dgm:pt>
    <dgm:pt modelId="{A79A8BE6-EC06-4C12-80EF-549533CECEDB}">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marL="171450" lvl="1" indent="-171450" algn="l" defTabSz="800100">
            <a:lnSpc>
              <a:spcPct val="90000"/>
            </a:lnSpc>
            <a:spcBef>
              <a:spcPct val="0"/>
            </a:spcBef>
            <a:spcAft>
              <a:spcPct val="15000"/>
            </a:spcAft>
            <a:buNone/>
          </a:pPr>
          <a:r>
            <a:rPr lang="en-US" sz="1800" kern="1200" dirty="0">
              <a:solidFill>
                <a:prstClr val="black">
                  <a:hueOff val="0"/>
                  <a:satOff val="0"/>
                  <a:lumOff val="0"/>
                  <a:alphaOff val="0"/>
                </a:prstClr>
              </a:solidFill>
              <a:latin typeface="Calibri"/>
              <a:ea typeface="+mn-ea"/>
              <a:cs typeface="+mn-cs"/>
            </a:rPr>
            <a:t>Mix of senior and junior staff, but senior hires remain challenging.</a:t>
          </a:r>
        </a:p>
      </dgm:t>
    </dgm:pt>
    <dgm:pt modelId="{EF35B241-D59D-4400-AD14-DAB7FADCCBA6}" type="parTrans" cxnId="{6EEC9BC5-383F-4360-B057-C2068A676322}">
      <dgm:prSet/>
      <dgm:spPr/>
      <dgm:t>
        <a:bodyPr/>
        <a:lstStyle/>
        <a:p>
          <a:endParaRPr lang="ca-ES"/>
        </a:p>
      </dgm:t>
    </dgm:pt>
    <dgm:pt modelId="{7BDA029F-969C-45EC-8CF8-1A84C389FA1D}" type="sibTrans" cxnId="{6EEC9BC5-383F-4360-B057-C2068A676322}">
      <dgm:prSet/>
      <dgm:spPr/>
      <dgm:t>
        <a:bodyPr/>
        <a:lstStyle/>
        <a:p>
          <a:endParaRPr lang="ca-ES"/>
        </a:p>
      </dgm:t>
    </dgm:pt>
    <dgm:pt modelId="{C7FB13C4-B50F-40C8-B7A7-AB3C469EE6CF}">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marL="171450" lvl="1" indent="-171450" algn="l" defTabSz="800100">
            <a:lnSpc>
              <a:spcPct val="90000"/>
            </a:lnSpc>
            <a:spcBef>
              <a:spcPct val="0"/>
            </a:spcBef>
            <a:spcAft>
              <a:spcPct val="15000"/>
            </a:spcAft>
            <a:buNone/>
          </a:pPr>
          <a:r>
            <a:rPr lang="en-US" sz="1800" kern="1200" dirty="0">
              <a:solidFill>
                <a:prstClr val="black">
                  <a:hueOff val="0"/>
                  <a:satOff val="0"/>
                  <a:lumOff val="0"/>
                  <a:alphaOff val="0"/>
                </a:prstClr>
              </a:solidFill>
              <a:latin typeface="Calibri"/>
              <a:ea typeface="+mn-ea"/>
              <a:cs typeface="+mn-cs"/>
            </a:rPr>
            <a:t>Tailor statistical techniques to company context and bridge terminology gaps.</a:t>
          </a:r>
        </a:p>
      </dgm:t>
    </dgm:pt>
    <dgm:pt modelId="{6ADDBAFB-894C-4E2A-A497-7A23701DEC5B}" type="parTrans" cxnId="{46FAF593-B122-484E-B701-792253C5C2A5}">
      <dgm:prSet/>
      <dgm:spPr/>
      <dgm:t>
        <a:bodyPr/>
        <a:lstStyle/>
        <a:p>
          <a:endParaRPr lang="ca-ES"/>
        </a:p>
      </dgm:t>
    </dgm:pt>
    <dgm:pt modelId="{A272C9BF-6BDA-4785-B6BD-5066B5DF946B}" type="sibTrans" cxnId="{46FAF593-B122-484E-B701-792253C5C2A5}">
      <dgm:prSet/>
      <dgm:spPr/>
      <dgm:t>
        <a:bodyPr/>
        <a:lstStyle/>
        <a:p>
          <a:endParaRPr lang="ca-ES"/>
        </a:p>
      </dgm:t>
    </dgm:pt>
    <dgm:pt modelId="{1042F929-E037-426D-8A8A-36B2D895FB84}">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171450" lvl="1" indent="-171450" algn="l" defTabSz="800100">
            <a:lnSpc>
              <a:spcPct val="90000"/>
            </a:lnSpc>
            <a:spcBef>
              <a:spcPct val="0"/>
            </a:spcBef>
            <a:spcAft>
              <a:spcPct val="15000"/>
            </a:spcAft>
            <a:buNone/>
          </a:pPr>
          <a:r>
            <a:rPr lang="en-US" sz="1800" b="1" kern="1200" dirty="0">
              <a:solidFill>
                <a:prstClr val="black">
                  <a:hueOff val="0"/>
                  <a:satOff val="0"/>
                  <a:lumOff val="0"/>
                  <a:alphaOff val="0"/>
                </a:prstClr>
              </a:solidFill>
              <a:latin typeface="Calibri"/>
              <a:ea typeface="+mn-ea"/>
              <a:cs typeface="+mn-cs"/>
            </a:rPr>
            <a:t>Interdisciplinary profiles</a:t>
          </a:r>
          <a:endParaRPr lang="en-US" sz="1800" kern="1200" dirty="0">
            <a:solidFill>
              <a:prstClr val="black">
                <a:hueOff val="0"/>
                <a:satOff val="0"/>
                <a:lumOff val="0"/>
                <a:alphaOff val="0"/>
              </a:prstClr>
            </a:solidFill>
            <a:latin typeface="Calibri"/>
            <a:ea typeface="+mn-ea"/>
            <a:cs typeface="+mn-cs"/>
          </a:endParaRPr>
        </a:p>
      </dgm:t>
    </dgm:pt>
    <dgm:pt modelId="{DE711221-D473-4749-A9E7-A02B16D11EBC}" type="parTrans" cxnId="{20D812D8-C1B0-4C81-95B7-94B1ACE1B3EC}">
      <dgm:prSet/>
      <dgm:spPr/>
      <dgm:t>
        <a:bodyPr/>
        <a:lstStyle/>
        <a:p>
          <a:endParaRPr lang="ca-ES"/>
        </a:p>
      </dgm:t>
    </dgm:pt>
    <dgm:pt modelId="{7217239D-366E-4409-9596-3AEB007F9727}" type="sibTrans" cxnId="{20D812D8-C1B0-4C81-95B7-94B1ACE1B3EC}">
      <dgm:prSet/>
      <dgm:spPr/>
      <dgm:t>
        <a:bodyPr/>
        <a:lstStyle/>
        <a:p>
          <a:endParaRPr lang="ca-ES"/>
        </a:p>
      </dgm:t>
    </dgm:pt>
    <dgm:pt modelId="{338AD9A9-70F4-443F-AA9F-5484B006ED0D}">
      <dgm:prSet/>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dirty="0">
              <a:solidFill>
                <a:prstClr val="black">
                  <a:hueOff val="0"/>
                  <a:satOff val="0"/>
                  <a:lumOff val="0"/>
                  <a:alphaOff val="0"/>
                </a:prstClr>
              </a:solidFill>
              <a:latin typeface="Calibri"/>
              <a:ea typeface="+mn-ea"/>
              <a:cs typeface="+mn-cs"/>
            </a:rPr>
            <a:t>Recruit statisticians with complementary domain knowledge (e.g., biology + lab experience).</a:t>
          </a:r>
        </a:p>
      </dgm:t>
    </dgm:pt>
    <dgm:pt modelId="{49A123EF-D0D9-41B6-ACBA-6FEDD2658B7A}" type="parTrans" cxnId="{5682D493-667E-4780-8ED6-B69F9ADC025C}">
      <dgm:prSet/>
      <dgm:spPr/>
      <dgm:t>
        <a:bodyPr/>
        <a:lstStyle/>
        <a:p>
          <a:endParaRPr lang="ca-ES"/>
        </a:p>
      </dgm:t>
    </dgm:pt>
    <dgm:pt modelId="{27987BA7-2C65-431F-8F66-932EA332486C}" type="sibTrans" cxnId="{5682D493-667E-4780-8ED6-B69F9ADC025C}">
      <dgm:prSet/>
      <dgm:spPr/>
      <dgm:t>
        <a:bodyPr/>
        <a:lstStyle/>
        <a:p>
          <a:endParaRPr lang="ca-ES"/>
        </a:p>
      </dgm:t>
    </dgm:pt>
    <dgm:pt modelId="{8976E546-A438-4DAB-9313-239F4BA51152}" type="pres">
      <dgm:prSet presAssocID="{478C2C39-15FC-4A90-97CE-E8532F21B7B1}" presName="linear" presStyleCnt="0">
        <dgm:presLayoutVars>
          <dgm:dir/>
          <dgm:animLvl val="lvl"/>
          <dgm:resizeHandles val="exact"/>
        </dgm:presLayoutVars>
      </dgm:prSet>
      <dgm:spPr/>
    </dgm:pt>
    <dgm:pt modelId="{1102DE08-CF7B-4DEB-8F5F-1C5094630A23}" type="pres">
      <dgm:prSet presAssocID="{8D7D56B2-4776-4179-9E22-49BD919BA3EA}" presName="parentLin" presStyleCnt="0"/>
      <dgm:spPr/>
    </dgm:pt>
    <dgm:pt modelId="{24A99842-B647-4A01-91FE-75C926A93142}" type="pres">
      <dgm:prSet presAssocID="{8D7D56B2-4776-4179-9E22-49BD919BA3EA}" presName="parentLeftMargin" presStyleLbl="node1" presStyleIdx="0" presStyleCnt="4"/>
      <dgm:spPr/>
    </dgm:pt>
    <dgm:pt modelId="{070DD619-7F1D-48CD-A4A7-CA40DE9969DE}" type="pres">
      <dgm:prSet presAssocID="{8D7D56B2-4776-4179-9E22-49BD919BA3EA}" presName="parentText" presStyleLbl="node1" presStyleIdx="0" presStyleCnt="4">
        <dgm:presLayoutVars>
          <dgm:chMax val="0"/>
          <dgm:bulletEnabled val="1"/>
        </dgm:presLayoutVars>
      </dgm:prSet>
      <dgm:spPr>
        <a:xfrm>
          <a:off x="282348" y="39741"/>
          <a:ext cx="3952881" cy="531360"/>
        </a:xfrm>
        <a:prstGeom prst="roundRect">
          <a:avLst/>
        </a:prstGeom>
      </dgm:spPr>
    </dgm:pt>
    <dgm:pt modelId="{070C0D45-AED4-4B50-9559-CED598269EBB}" type="pres">
      <dgm:prSet presAssocID="{8D7D56B2-4776-4179-9E22-49BD919BA3EA}" presName="negativeSpace" presStyleCnt="0"/>
      <dgm:spPr/>
    </dgm:pt>
    <dgm:pt modelId="{1B8F2828-4299-4CF7-B466-3C13EB0BBE5D}" type="pres">
      <dgm:prSet presAssocID="{8D7D56B2-4776-4179-9E22-49BD919BA3EA}" presName="childText" presStyleLbl="conFgAcc1" presStyleIdx="0" presStyleCnt="4">
        <dgm:presLayoutVars>
          <dgm:bulletEnabled val="1"/>
        </dgm:presLayoutVars>
      </dgm:prSet>
      <dgm:spPr>
        <a:xfrm>
          <a:off x="0" y="305421"/>
          <a:ext cx="5646973" cy="1020600"/>
        </a:xfrm>
        <a:prstGeom prst="rect">
          <a:avLst/>
        </a:prstGeom>
      </dgm:spPr>
    </dgm:pt>
    <dgm:pt modelId="{AB969ADB-7372-49C6-A7C2-F0E92B34DBB2}" type="pres">
      <dgm:prSet presAssocID="{28468E9A-EAA2-4357-9485-1F62AFDBB39A}" presName="spaceBetweenRectangles" presStyleCnt="0"/>
      <dgm:spPr/>
    </dgm:pt>
    <dgm:pt modelId="{6444FE31-5D64-4C13-9ACF-2B9EAB6C75EB}" type="pres">
      <dgm:prSet presAssocID="{1042F929-E037-426D-8A8A-36B2D895FB84}" presName="parentLin" presStyleCnt="0"/>
      <dgm:spPr/>
    </dgm:pt>
    <dgm:pt modelId="{65F2C792-3E68-4349-B002-59A09161C02D}" type="pres">
      <dgm:prSet presAssocID="{1042F929-E037-426D-8A8A-36B2D895FB84}" presName="parentLeftMargin" presStyleLbl="node1" presStyleIdx="0" presStyleCnt="4"/>
      <dgm:spPr>
        <a:prstGeom prst="roundRect">
          <a:avLst/>
        </a:prstGeom>
      </dgm:spPr>
    </dgm:pt>
    <dgm:pt modelId="{D9855179-90F2-4BA7-9B2F-8FDD07E75951}" type="pres">
      <dgm:prSet presAssocID="{1042F929-E037-426D-8A8A-36B2D895FB84}" presName="parentText" presStyleLbl="node1" presStyleIdx="1" presStyleCnt="4">
        <dgm:presLayoutVars>
          <dgm:chMax val="0"/>
          <dgm:bulletEnabled val="1"/>
        </dgm:presLayoutVars>
      </dgm:prSet>
      <dgm:spPr/>
    </dgm:pt>
    <dgm:pt modelId="{C598B3B3-16AB-49BE-9A7C-37C582F36520}" type="pres">
      <dgm:prSet presAssocID="{1042F929-E037-426D-8A8A-36B2D895FB84}" presName="negativeSpace" presStyleCnt="0"/>
      <dgm:spPr/>
    </dgm:pt>
    <dgm:pt modelId="{9A0DDACD-1AF5-4769-AB98-8469A131F383}" type="pres">
      <dgm:prSet presAssocID="{1042F929-E037-426D-8A8A-36B2D895FB84}" presName="childText" presStyleLbl="conFgAcc1" presStyleIdx="1" presStyleCnt="4">
        <dgm:presLayoutVars>
          <dgm:bulletEnabled val="1"/>
        </dgm:presLayoutVars>
      </dgm:prSet>
      <dgm:spPr/>
    </dgm:pt>
    <dgm:pt modelId="{CA3B070C-5AE8-4AC3-B354-297F5EE09CCD}" type="pres">
      <dgm:prSet presAssocID="{7217239D-366E-4409-9596-3AEB007F9727}" presName="spaceBetweenRectangles" presStyleCnt="0"/>
      <dgm:spPr/>
    </dgm:pt>
    <dgm:pt modelId="{AB977EAD-9A22-403D-8B12-F7F478E321B4}" type="pres">
      <dgm:prSet presAssocID="{18DB946C-EBB3-48FA-B491-4E83B5D886B0}" presName="parentLin" presStyleCnt="0"/>
      <dgm:spPr/>
    </dgm:pt>
    <dgm:pt modelId="{CE177403-33FA-498B-9B17-28561049D243}" type="pres">
      <dgm:prSet presAssocID="{18DB946C-EBB3-48FA-B491-4E83B5D886B0}" presName="parentLeftMargin" presStyleLbl="node1" presStyleIdx="1" presStyleCnt="4"/>
      <dgm:spPr/>
    </dgm:pt>
    <dgm:pt modelId="{8C5F95DA-3311-4460-9A11-CA369328F0BE}" type="pres">
      <dgm:prSet presAssocID="{18DB946C-EBB3-48FA-B491-4E83B5D886B0}" presName="parentText" presStyleLbl="node1" presStyleIdx="2" presStyleCnt="4">
        <dgm:presLayoutVars>
          <dgm:chMax val="0"/>
          <dgm:bulletEnabled val="1"/>
        </dgm:presLayoutVars>
      </dgm:prSet>
      <dgm:spPr>
        <a:xfrm>
          <a:off x="282348" y="1423221"/>
          <a:ext cx="3952881" cy="531360"/>
        </a:xfrm>
        <a:prstGeom prst="roundRect">
          <a:avLst/>
        </a:prstGeom>
      </dgm:spPr>
    </dgm:pt>
    <dgm:pt modelId="{63F09974-7AF0-4380-89B2-7F87CD717E2C}" type="pres">
      <dgm:prSet presAssocID="{18DB946C-EBB3-48FA-B491-4E83B5D886B0}" presName="negativeSpace" presStyleCnt="0"/>
      <dgm:spPr/>
    </dgm:pt>
    <dgm:pt modelId="{87A41299-906F-43D6-A7C6-506FD1FD6559}" type="pres">
      <dgm:prSet presAssocID="{18DB946C-EBB3-48FA-B491-4E83B5D886B0}" presName="childText" presStyleLbl="conFgAcc1" presStyleIdx="2" presStyleCnt="4">
        <dgm:presLayoutVars>
          <dgm:bulletEnabled val="1"/>
        </dgm:presLayoutVars>
      </dgm:prSet>
      <dgm:spPr>
        <a:xfrm>
          <a:off x="0" y="1688901"/>
          <a:ext cx="5646973" cy="1020600"/>
        </a:xfrm>
        <a:prstGeom prst="rect">
          <a:avLst/>
        </a:prstGeom>
      </dgm:spPr>
    </dgm:pt>
    <dgm:pt modelId="{958E0FDD-E96F-4F41-AC39-562E48AD71F7}" type="pres">
      <dgm:prSet presAssocID="{F679C1BD-A741-4649-9C0A-8636E542C9DB}" presName="spaceBetweenRectangles" presStyleCnt="0"/>
      <dgm:spPr/>
    </dgm:pt>
    <dgm:pt modelId="{5D7074F2-FCCC-4D3F-8D92-9F49562CB8A0}" type="pres">
      <dgm:prSet presAssocID="{1F70E3A2-A386-4678-BD64-D00F9FDC0DD0}" presName="parentLin" presStyleCnt="0"/>
      <dgm:spPr/>
    </dgm:pt>
    <dgm:pt modelId="{65ED2B28-AD97-4330-9C2C-A19BD638482D}" type="pres">
      <dgm:prSet presAssocID="{1F70E3A2-A386-4678-BD64-D00F9FDC0DD0}" presName="parentLeftMargin" presStyleLbl="node1" presStyleIdx="2" presStyleCnt="4"/>
      <dgm:spPr/>
    </dgm:pt>
    <dgm:pt modelId="{A65189B7-F0AD-4CC7-A24A-B89A978D07C1}" type="pres">
      <dgm:prSet presAssocID="{1F70E3A2-A386-4678-BD64-D00F9FDC0DD0}" presName="parentText" presStyleLbl="node1" presStyleIdx="3" presStyleCnt="4">
        <dgm:presLayoutVars>
          <dgm:chMax val="0"/>
          <dgm:bulletEnabled val="1"/>
        </dgm:presLayoutVars>
      </dgm:prSet>
      <dgm:spPr>
        <a:xfrm>
          <a:off x="282348" y="2806701"/>
          <a:ext cx="3952881" cy="531360"/>
        </a:xfrm>
        <a:prstGeom prst="roundRect">
          <a:avLst/>
        </a:prstGeom>
      </dgm:spPr>
    </dgm:pt>
    <dgm:pt modelId="{55C2C189-2C59-4162-A521-AEA9E92326DC}" type="pres">
      <dgm:prSet presAssocID="{1F70E3A2-A386-4678-BD64-D00F9FDC0DD0}" presName="negativeSpace" presStyleCnt="0"/>
      <dgm:spPr/>
    </dgm:pt>
    <dgm:pt modelId="{A4813D7F-C4BF-4652-9A60-CD2DC8500263}" type="pres">
      <dgm:prSet presAssocID="{1F70E3A2-A386-4678-BD64-D00F9FDC0DD0}" presName="childText" presStyleLbl="conFgAcc1" presStyleIdx="3" presStyleCnt="4">
        <dgm:presLayoutVars>
          <dgm:bulletEnabled val="1"/>
        </dgm:presLayoutVars>
      </dgm:prSet>
      <dgm:spPr>
        <a:xfrm>
          <a:off x="0" y="3072381"/>
          <a:ext cx="5646973" cy="1020600"/>
        </a:xfrm>
        <a:prstGeom prst="rect">
          <a:avLst/>
        </a:prstGeom>
      </dgm:spPr>
    </dgm:pt>
  </dgm:ptLst>
  <dgm:cxnLst>
    <dgm:cxn modelId="{7C0FA82F-1740-4405-8DD5-B6424421EAD5}" type="presOf" srcId="{1F70E3A2-A386-4678-BD64-D00F9FDC0DD0}" destId="{65ED2B28-AD97-4330-9C2C-A19BD638482D}" srcOrd="0" destOrd="0" presId="urn:microsoft.com/office/officeart/2005/8/layout/list1"/>
    <dgm:cxn modelId="{CD5D0669-73A7-41C6-91D4-A63A5106E644}" type="presOf" srcId="{1042F929-E037-426D-8A8A-36B2D895FB84}" destId="{65F2C792-3E68-4349-B002-59A09161C02D}" srcOrd="0" destOrd="0" presId="urn:microsoft.com/office/officeart/2005/8/layout/list1"/>
    <dgm:cxn modelId="{E570AB4F-A779-47CA-8508-B6A2818F8E3A}" type="presOf" srcId="{EEE25210-4681-4987-800E-30D35FED4304}" destId="{1B8F2828-4299-4CF7-B466-3C13EB0BBE5D}" srcOrd="0" destOrd="0" presId="urn:microsoft.com/office/officeart/2005/8/layout/list1"/>
    <dgm:cxn modelId="{BA812F71-F26D-4434-8881-810AE01EC814}" type="presOf" srcId="{338AD9A9-70F4-443F-AA9F-5484B006ED0D}" destId="{9A0DDACD-1AF5-4769-AB98-8469A131F383}" srcOrd="0" destOrd="0" presId="urn:microsoft.com/office/officeart/2005/8/layout/list1"/>
    <dgm:cxn modelId="{9EFAC452-1E0A-4EB7-A189-E02F2823D2CF}" type="presOf" srcId="{478C2C39-15FC-4A90-97CE-E8532F21B7B1}" destId="{8976E546-A438-4DAB-9313-239F4BA51152}" srcOrd="0" destOrd="0" presId="urn:microsoft.com/office/officeart/2005/8/layout/list1"/>
    <dgm:cxn modelId="{EEFE5F73-AB13-4A7C-AE69-FE7C05060429}" type="presOf" srcId="{C7FB13C4-B50F-40C8-B7A7-AB3C469EE6CF}" destId="{A4813D7F-C4BF-4652-9A60-CD2DC8500263}" srcOrd="0" destOrd="0" presId="urn:microsoft.com/office/officeart/2005/8/layout/list1"/>
    <dgm:cxn modelId="{B36E8959-1E0C-46B2-AEBB-39AB1E9F2BA5}" srcId="{8D7D56B2-4776-4179-9E22-49BD919BA3EA}" destId="{EEE25210-4681-4987-800E-30D35FED4304}" srcOrd="0" destOrd="0" parTransId="{17B31B7D-9B0B-4B11-9733-75C9C76D6A0B}" sibTransId="{CF1EE41E-0A80-4FA0-A0AA-D04CACA2E206}"/>
    <dgm:cxn modelId="{48EE1B82-837A-4E17-8765-B971C5E75603}" srcId="{478C2C39-15FC-4A90-97CE-E8532F21B7B1}" destId="{8D7D56B2-4776-4179-9E22-49BD919BA3EA}" srcOrd="0" destOrd="0" parTransId="{882A8E81-3233-42C0-B058-18EFA094AC7D}" sibTransId="{28468E9A-EAA2-4357-9485-1F62AFDBB39A}"/>
    <dgm:cxn modelId="{5682D493-667E-4780-8ED6-B69F9ADC025C}" srcId="{1042F929-E037-426D-8A8A-36B2D895FB84}" destId="{338AD9A9-70F4-443F-AA9F-5484B006ED0D}" srcOrd="0" destOrd="0" parTransId="{49A123EF-D0D9-41B6-ACBA-6FEDD2658B7A}" sibTransId="{27987BA7-2C65-431F-8F66-932EA332486C}"/>
    <dgm:cxn modelId="{46FAF593-B122-484E-B701-792253C5C2A5}" srcId="{1F70E3A2-A386-4678-BD64-D00F9FDC0DD0}" destId="{C7FB13C4-B50F-40C8-B7A7-AB3C469EE6CF}" srcOrd="0" destOrd="0" parTransId="{6ADDBAFB-894C-4E2A-A497-7A23701DEC5B}" sibTransId="{A272C9BF-6BDA-4785-B6BD-5066B5DF946B}"/>
    <dgm:cxn modelId="{015FE495-CD65-43B6-9137-C6B11EF9E4DE}" type="presOf" srcId="{18DB946C-EBB3-48FA-B491-4E83B5D886B0}" destId="{8C5F95DA-3311-4460-9A11-CA369328F0BE}" srcOrd="1" destOrd="0" presId="urn:microsoft.com/office/officeart/2005/8/layout/list1"/>
    <dgm:cxn modelId="{638B5597-FA01-45B7-8A02-3623645B3329}" type="presOf" srcId="{8D7D56B2-4776-4179-9E22-49BD919BA3EA}" destId="{070DD619-7F1D-48CD-A4A7-CA40DE9969DE}" srcOrd="1" destOrd="0" presId="urn:microsoft.com/office/officeart/2005/8/layout/list1"/>
    <dgm:cxn modelId="{A5AA97A8-CB40-48A5-BD85-9CAA296F77A1}" type="presOf" srcId="{8D7D56B2-4776-4179-9E22-49BD919BA3EA}" destId="{24A99842-B647-4A01-91FE-75C926A93142}" srcOrd="0" destOrd="0" presId="urn:microsoft.com/office/officeart/2005/8/layout/list1"/>
    <dgm:cxn modelId="{264FF6AB-0FD0-4361-B17F-9C3D739CB856}" type="presOf" srcId="{1042F929-E037-426D-8A8A-36B2D895FB84}" destId="{D9855179-90F2-4BA7-9B2F-8FDD07E75951}" srcOrd="1" destOrd="0" presId="urn:microsoft.com/office/officeart/2005/8/layout/list1"/>
    <dgm:cxn modelId="{454F12B9-3454-4E28-9578-34930DE3BEEE}" srcId="{478C2C39-15FC-4A90-97CE-E8532F21B7B1}" destId="{18DB946C-EBB3-48FA-B491-4E83B5D886B0}" srcOrd="2" destOrd="0" parTransId="{B4F80C7B-CA9A-4C05-B9BB-AFDED43C24CB}" sibTransId="{F679C1BD-A741-4649-9C0A-8636E542C9DB}"/>
    <dgm:cxn modelId="{1C5860BD-CC4D-423E-803D-D2E7AD2C97F3}" type="presOf" srcId="{1F70E3A2-A386-4678-BD64-D00F9FDC0DD0}" destId="{A65189B7-F0AD-4CC7-A24A-B89A978D07C1}" srcOrd="1" destOrd="0" presId="urn:microsoft.com/office/officeart/2005/8/layout/list1"/>
    <dgm:cxn modelId="{6EEC9BC5-383F-4360-B057-C2068A676322}" srcId="{18DB946C-EBB3-48FA-B491-4E83B5D886B0}" destId="{A79A8BE6-EC06-4C12-80EF-549533CECEDB}" srcOrd="0" destOrd="0" parTransId="{EF35B241-D59D-4400-AD14-DAB7FADCCBA6}" sibTransId="{7BDA029F-969C-45EC-8CF8-1A84C389FA1D}"/>
    <dgm:cxn modelId="{7EA351CD-8E73-443D-8FAD-79AF00F0D776}" srcId="{478C2C39-15FC-4A90-97CE-E8532F21B7B1}" destId="{1F70E3A2-A386-4678-BD64-D00F9FDC0DD0}" srcOrd="3" destOrd="0" parTransId="{BB93E667-FC4C-4E7D-8B8E-E9EBAF9E8231}" sibTransId="{BDD5E253-89B1-44F6-9A73-7E1EC80BEB4C}"/>
    <dgm:cxn modelId="{4E9B00D2-2E59-485E-9E35-239C521D2FEB}" type="presOf" srcId="{A79A8BE6-EC06-4C12-80EF-549533CECEDB}" destId="{87A41299-906F-43D6-A7C6-506FD1FD6559}" srcOrd="0" destOrd="0" presId="urn:microsoft.com/office/officeart/2005/8/layout/list1"/>
    <dgm:cxn modelId="{20D812D8-C1B0-4C81-95B7-94B1ACE1B3EC}" srcId="{478C2C39-15FC-4A90-97CE-E8532F21B7B1}" destId="{1042F929-E037-426D-8A8A-36B2D895FB84}" srcOrd="1" destOrd="0" parTransId="{DE711221-D473-4749-A9E7-A02B16D11EBC}" sibTransId="{7217239D-366E-4409-9596-3AEB007F9727}"/>
    <dgm:cxn modelId="{70307FE2-1001-4E32-9B30-27DB4E8DBD32}" type="presOf" srcId="{18DB946C-EBB3-48FA-B491-4E83B5D886B0}" destId="{CE177403-33FA-498B-9B17-28561049D243}" srcOrd="0" destOrd="0" presId="urn:microsoft.com/office/officeart/2005/8/layout/list1"/>
    <dgm:cxn modelId="{2C4007CD-D2EF-4547-8687-03B5FF26630E}" type="presParOf" srcId="{8976E546-A438-4DAB-9313-239F4BA51152}" destId="{1102DE08-CF7B-4DEB-8F5F-1C5094630A23}" srcOrd="0" destOrd="0" presId="urn:microsoft.com/office/officeart/2005/8/layout/list1"/>
    <dgm:cxn modelId="{36F9F513-0636-4C15-B9A0-EB9046E96A50}" type="presParOf" srcId="{1102DE08-CF7B-4DEB-8F5F-1C5094630A23}" destId="{24A99842-B647-4A01-91FE-75C926A93142}" srcOrd="0" destOrd="0" presId="urn:microsoft.com/office/officeart/2005/8/layout/list1"/>
    <dgm:cxn modelId="{C09F2FD3-A6BC-4D08-9231-913CC08E1104}" type="presParOf" srcId="{1102DE08-CF7B-4DEB-8F5F-1C5094630A23}" destId="{070DD619-7F1D-48CD-A4A7-CA40DE9969DE}" srcOrd="1" destOrd="0" presId="urn:microsoft.com/office/officeart/2005/8/layout/list1"/>
    <dgm:cxn modelId="{D41CD7F3-7900-411B-81AC-BF5C0FD39B2E}" type="presParOf" srcId="{8976E546-A438-4DAB-9313-239F4BA51152}" destId="{070C0D45-AED4-4B50-9559-CED598269EBB}" srcOrd="1" destOrd="0" presId="urn:microsoft.com/office/officeart/2005/8/layout/list1"/>
    <dgm:cxn modelId="{9EC9552E-4AA3-4EA6-BAD5-F57546ED5CBB}" type="presParOf" srcId="{8976E546-A438-4DAB-9313-239F4BA51152}" destId="{1B8F2828-4299-4CF7-B466-3C13EB0BBE5D}" srcOrd="2" destOrd="0" presId="urn:microsoft.com/office/officeart/2005/8/layout/list1"/>
    <dgm:cxn modelId="{79F49417-B6B3-4E5C-9BA5-3BE177554C22}" type="presParOf" srcId="{8976E546-A438-4DAB-9313-239F4BA51152}" destId="{AB969ADB-7372-49C6-A7C2-F0E92B34DBB2}" srcOrd="3" destOrd="0" presId="urn:microsoft.com/office/officeart/2005/8/layout/list1"/>
    <dgm:cxn modelId="{A69ABFF8-0705-4543-8A17-8B8863CF5AA6}" type="presParOf" srcId="{8976E546-A438-4DAB-9313-239F4BA51152}" destId="{6444FE31-5D64-4C13-9ACF-2B9EAB6C75EB}" srcOrd="4" destOrd="0" presId="urn:microsoft.com/office/officeart/2005/8/layout/list1"/>
    <dgm:cxn modelId="{4418C1A6-1D39-46F8-998C-ABD5D48FA736}" type="presParOf" srcId="{6444FE31-5D64-4C13-9ACF-2B9EAB6C75EB}" destId="{65F2C792-3E68-4349-B002-59A09161C02D}" srcOrd="0" destOrd="0" presId="urn:microsoft.com/office/officeart/2005/8/layout/list1"/>
    <dgm:cxn modelId="{0DA6536D-65E9-4760-B7F7-DF173D05BE45}" type="presParOf" srcId="{6444FE31-5D64-4C13-9ACF-2B9EAB6C75EB}" destId="{D9855179-90F2-4BA7-9B2F-8FDD07E75951}" srcOrd="1" destOrd="0" presId="urn:microsoft.com/office/officeart/2005/8/layout/list1"/>
    <dgm:cxn modelId="{1A39340C-F11C-409B-A2A4-B09FB4BBF8BA}" type="presParOf" srcId="{8976E546-A438-4DAB-9313-239F4BA51152}" destId="{C598B3B3-16AB-49BE-9A7C-37C582F36520}" srcOrd="5" destOrd="0" presId="urn:microsoft.com/office/officeart/2005/8/layout/list1"/>
    <dgm:cxn modelId="{06BACBCC-8819-4026-9F4F-0F9298E95457}" type="presParOf" srcId="{8976E546-A438-4DAB-9313-239F4BA51152}" destId="{9A0DDACD-1AF5-4769-AB98-8469A131F383}" srcOrd="6" destOrd="0" presId="urn:microsoft.com/office/officeart/2005/8/layout/list1"/>
    <dgm:cxn modelId="{C4932FE4-46E1-4655-8BB2-FE79C1480BBF}" type="presParOf" srcId="{8976E546-A438-4DAB-9313-239F4BA51152}" destId="{CA3B070C-5AE8-4AC3-B354-297F5EE09CCD}" srcOrd="7" destOrd="0" presId="urn:microsoft.com/office/officeart/2005/8/layout/list1"/>
    <dgm:cxn modelId="{07D90E53-4FF8-4EC7-A7D0-F688F3560879}" type="presParOf" srcId="{8976E546-A438-4DAB-9313-239F4BA51152}" destId="{AB977EAD-9A22-403D-8B12-F7F478E321B4}" srcOrd="8" destOrd="0" presId="urn:microsoft.com/office/officeart/2005/8/layout/list1"/>
    <dgm:cxn modelId="{1A994D72-78B8-4EFB-B49A-ED06D655382D}" type="presParOf" srcId="{AB977EAD-9A22-403D-8B12-F7F478E321B4}" destId="{CE177403-33FA-498B-9B17-28561049D243}" srcOrd="0" destOrd="0" presId="urn:microsoft.com/office/officeart/2005/8/layout/list1"/>
    <dgm:cxn modelId="{0BD30CC7-E3B5-42E5-A199-65B2800CBFF2}" type="presParOf" srcId="{AB977EAD-9A22-403D-8B12-F7F478E321B4}" destId="{8C5F95DA-3311-4460-9A11-CA369328F0BE}" srcOrd="1" destOrd="0" presId="urn:microsoft.com/office/officeart/2005/8/layout/list1"/>
    <dgm:cxn modelId="{6DD4CD3A-D498-491C-B368-DDB381B76D91}" type="presParOf" srcId="{8976E546-A438-4DAB-9313-239F4BA51152}" destId="{63F09974-7AF0-4380-89B2-7F87CD717E2C}" srcOrd="9" destOrd="0" presId="urn:microsoft.com/office/officeart/2005/8/layout/list1"/>
    <dgm:cxn modelId="{8AF6D461-5B72-418C-9A18-A84A1D50EDEF}" type="presParOf" srcId="{8976E546-A438-4DAB-9313-239F4BA51152}" destId="{87A41299-906F-43D6-A7C6-506FD1FD6559}" srcOrd="10" destOrd="0" presId="urn:microsoft.com/office/officeart/2005/8/layout/list1"/>
    <dgm:cxn modelId="{C403D03D-035F-4201-9F61-5E537755DB3E}" type="presParOf" srcId="{8976E546-A438-4DAB-9313-239F4BA51152}" destId="{958E0FDD-E96F-4F41-AC39-562E48AD71F7}" srcOrd="11" destOrd="0" presId="urn:microsoft.com/office/officeart/2005/8/layout/list1"/>
    <dgm:cxn modelId="{EF4BBE4D-BE72-4942-9033-24D8710600B3}" type="presParOf" srcId="{8976E546-A438-4DAB-9313-239F4BA51152}" destId="{5D7074F2-FCCC-4D3F-8D92-9F49562CB8A0}" srcOrd="12" destOrd="0" presId="urn:microsoft.com/office/officeart/2005/8/layout/list1"/>
    <dgm:cxn modelId="{3F5429AB-0B45-45BD-A03C-5A21141D67F5}" type="presParOf" srcId="{5D7074F2-FCCC-4D3F-8D92-9F49562CB8A0}" destId="{65ED2B28-AD97-4330-9C2C-A19BD638482D}" srcOrd="0" destOrd="0" presId="urn:microsoft.com/office/officeart/2005/8/layout/list1"/>
    <dgm:cxn modelId="{F10DB875-E3A2-40B7-AF7A-99681E5B34BB}" type="presParOf" srcId="{5D7074F2-FCCC-4D3F-8D92-9F49562CB8A0}" destId="{A65189B7-F0AD-4CC7-A24A-B89A978D07C1}" srcOrd="1" destOrd="0" presId="urn:microsoft.com/office/officeart/2005/8/layout/list1"/>
    <dgm:cxn modelId="{1890F77B-F99F-4EEA-B265-48F61A25D385}" type="presParOf" srcId="{8976E546-A438-4DAB-9313-239F4BA51152}" destId="{55C2C189-2C59-4162-A521-AEA9E92326DC}" srcOrd="13" destOrd="0" presId="urn:microsoft.com/office/officeart/2005/8/layout/list1"/>
    <dgm:cxn modelId="{D923D455-380E-477A-8285-9961D25E10B5}" type="presParOf" srcId="{8976E546-A438-4DAB-9313-239F4BA51152}" destId="{A4813D7F-C4BF-4652-9A60-CD2DC850026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8A66FD99-C164-4581-842E-FA1D08DC3F73}"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010D7E73-AE96-45DD-BDA4-2CCBFD81A47B}">
      <dgm:prSet custT="1"/>
      <dgm:spPr/>
      <dgm:t>
        <a:bodyPr/>
        <a:lstStyle/>
        <a:p>
          <a:r>
            <a:rPr lang="en-US" sz="2000" dirty="0"/>
            <a:t>Enjoy what you do. When you have a hobby, you naturally look for improving your skills. If you feel passionate about your profession, you will naturally look for keeping your knowledge up-to-date.</a:t>
          </a:r>
        </a:p>
      </dgm:t>
    </dgm:pt>
    <dgm:pt modelId="{0C3498E8-B45F-4841-A009-A10ED4AB15D6}" type="parTrans" cxnId="{DB4D4BAD-ABA6-4F79-9194-9AD075988466}">
      <dgm:prSet/>
      <dgm:spPr/>
      <dgm:t>
        <a:bodyPr/>
        <a:lstStyle/>
        <a:p>
          <a:endParaRPr lang="en-US" sz="2000"/>
        </a:p>
      </dgm:t>
    </dgm:pt>
    <dgm:pt modelId="{05F904BE-2272-4262-9849-64F7D597ED57}" type="sibTrans" cxnId="{DB4D4BAD-ABA6-4F79-9194-9AD075988466}">
      <dgm:prSet/>
      <dgm:spPr/>
      <dgm:t>
        <a:bodyPr/>
        <a:lstStyle/>
        <a:p>
          <a:endParaRPr lang="en-US" sz="2000"/>
        </a:p>
      </dgm:t>
    </dgm:pt>
    <dgm:pt modelId="{EDB5B849-4147-4522-B98F-5F2F46E119B4}">
      <dgm:prSet custT="1"/>
      <dgm:spPr/>
      <dgm:t>
        <a:bodyPr/>
        <a:lstStyle/>
        <a:p>
          <a:r>
            <a:rPr lang="en-US" sz="2000" dirty="0" err="1"/>
            <a:t>Put aside time. Time for keeping up is never a priority unless you force it to be.</a:t>
          </a:r>
          <a:endParaRPr lang="ca-ES" sz="2000" dirty="0" err="1"/>
        </a:p>
      </dgm:t>
    </dgm:pt>
    <dgm:pt modelId="{38E49F5B-DE39-4F8D-A175-A3B7B51AC3BC}" type="parTrans" cxnId="{4B5E6C75-9F39-4007-B7E1-A378D35380D4}">
      <dgm:prSet/>
      <dgm:spPr/>
      <dgm:t>
        <a:bodyPr/>
        <a:lstStyle/>
        <a:p>
          <a:endParaRPr lang="ca-ES" sz="2000"/>
        </a:p>
      </dgm:t>
    </dgm:pt>
    <dgm:pt modelId="{7BB418D7-A284-412E-AD4E-1E96394DAD81}" type="sibTrans" cxnId="{4B5E6C75-9F39-4007-B7E1-A378D35380D4}">
      <dgm:prSet/>
      <dgm:spPr/>
      <dgm:t>
        <a:bodyPr/>
        <a:lstStyle/>
        <a:p>
          <a:endParaRPr lang="ca-ES" sz="2000"/>
        </a:p>
      </dgm:t>
    </dgm:pt>
    <dgm:pt modelId="{F9CC8E42-B218-45F8-B5EF-29B07FA012DA}">
      <dgm:prSet custT="1"/>
      <dgm:spPr/>
      <dgm:t>
        <a:bodyPr/>
        <a:lstStyle/>
        <a:p>
          <a:r>
            <a:rPr lang="ca-ES" sz="2000" dirty="0" err="1"/>
            <a:t>Make</a:t>
          </a:r>
          <a:r>
            <a:rPr lang="ca-ES" sz="2000" dirty="0"/>
            <a:t> </a:t>
          </a:r>
          <a:r>
            <a:rPr lang="ca-ES" sz="2000" dirty="0" err="1"/>
            <a:t>sure</a:t>
          </a:r>
          <a:r>
            <a:rPr lang="ca-ES" sz="2000" dirty="0"/>
            <a:t> </a:t>
          </a:r>
          <a:r>
            <a:rPr lang="ca-ES" sz="2000" dirty="0" err="1"/>
            <a:t>you</a:t>
          </a:r>
          <a:r>
            <a:rPr lang="ca-ES" sz="2000" dirty="0"/>
            <a:t> </a:t>
          </a:r>
          <a:r>
            <a:rPr lang="ca-ES" sz="2000" dirty="0" err="1"/>
            <a:t>are</a:t>
          </a:r>
          <a:r>
            <a:rPr lang="ca-ES" sz="2000" dirty="0"/>
            <a:t> in </a:t>
          </a:r>
          <a:r>
            <a:rPr lang="ca-ES" sz="2000" dirty="0" err="1"/>
            <a:t>an</a:t>
          </a:r>
          <a:r>
            <a:rPr lang="ca-ES" sz="2000" dirty="0"/>
            <a:t> </a:t>
          </a:r>
          <a:r>
            <a:rPr lang="ca-ES" sz="2000" dirty="0" err="1"/>
            <a:t>organization</a:t>
          </a:r>
          <a:r>
            <a:rPr lang="ca-ES" sz="2000" dirty="0"/>
            <a:t> </a:t>
          </a:r>
          <a:r>
            <a:rPr lang="ca-ES" sz="2000" dirty="0" err="1"/>
            <a:t>that</a:t>
          </a:r>
          <a:r>
            <a:rPr lang="ca-ES" sz="2000" dirty="0"/>
            <a:t> </a:t>
          </a:r>
          <a:r>
            <a:rPr lang="ca-ES" sz="2000" dirty="0" err="1"/>
            <a:t>value</a:t>
          </a:r>
          <a:r>
            <a:rPr lang="ca-ES" sz="2000" dirty="0"/>
            <a:t> </a:t>
          </a:r>
          <a:r>
            <a:rPr lang="ca-ES" sz="2000" dirty="0" err="1"/>
            <a:t>learning</a:t>
          </a:r>
          <a:r>
            <a:rPr lang="ca-ES" sz="2000" dirty="0"/>
            <a:t>.</a:t>
          </a:r>
        </a:p>
      </dgm:t>
    </dgm:pt>
    <dgm:pt modelId="{A9147A6D-B491-46D1-AB71-DECE3D657046}" type="parTrans" cxnId="{2B7B2364-BACA-4AE0-9682-4825096D0A31}">
      <dgm:prSet/>
      <dgm:spPr/>
      <dgm:t>
        <a:bodyPr/>
        <a:lstStyle/>
        <a:p>
          <a:endParaRPr lang="en-US"/>
        </a:p>
      </dgm:t>
    </dgm:pt>
    <dgm:pt modelId="{C2A07E9A-0D8C-417E-8E1B-899387DB36CA}" type="sibTrans" cxnId="{2B7B2364-BACA-4AE0-9682-4825096D0A31}">
      <dgm:prSet/>
      <dgm:spPr/>
      <dgm:t>
        <a:bodyPr/>
        <a:lstStyle/>
        <a:p>
          <a:endParaRPr lang="en-US"/>
        </a:p>
      </dgm:t>
    </dgm:pt>
    <dgm:pt modelId="{297A27C5-CA30-4345-B2A8-26EBEC0A7FF0}" type="pres">
      <dgm:prSet presAssocID="{8A66FD99-C164-4581-842E-FA1D08DC3F73}" presName="vert0" presStyleCnt="0">
        <dgm:presLayoutVars>
          <dgm:dir/>
          <dgm:animOne val="branch"/>
          <dgm:animLvl val="lvl"/>
        </dgm:presLayoutVars>
      </dgm:prSet>
      <dgm:spPr/>
    </dgm:pt>
    <dgm:pt modelId="{FF041EDD-84F7-4900-82E8-33EA6B0D6D84}" type="pres">
      <dgm:prSet presAssocID="{010D7E73-AE96-45DD-BDA4-2CCBFD81A47B}" presName="thickLine" presStyleLbl="alignNode1" presStyleIdx="0" presStyleCnt="3"/>
      <dgm:spPr/>
    </dgm:pt>
    <dgm:pt modelId="{9542DF5B-F8E2-4A91-9368-7EAABC279EB6}" type="pres">
      <dgm:prSet presAssocID="{010D7E73-AE96-45DD-BDA4-2CCBFD81A47B}" presName="horz1" presStyleCnt="0"/>
      <dgm:spPr/>
    </dgm:pt>
    <dgm:pt modelId="{FF0CF348-69AA-473A-ACFC-4B8F11AAABBE}" type="pres">
      <dgm:prSet presAssocID="{010D7E73-AE96-45DD-BDA4-2CCBFD81A47B}" presName="tx1" presStyleLbl="revTx" presStyleIdx="0" presStyleCnt="3"/>
      <dgm:spPr/>
    </dgm:pt>
    <dgm:pt modelId="{79934AAA-47B8-429C-8131-4C67F004F466}" type="pres">
      <dgm:prSet presAssocID="{010D7E73-AE96-45DD-BDA4-2CCBFD81A47B}" presName="vert1" presStyleCnt="0"/>
      <dgm:spPr/>
    </dgm:pt>
    <dgm:pt modelId="{F2B0261B-5613-42AF-8927-2FF0F8B177D1}" type="pres">
      <dgm:prSet presAssocID="{EDB5B849-4147-4522-B98F-5F2F46E119B4}" presName="thickLine" presStyleLbl="alignNode1" presStyleIdx="1" presStyleCnt="3" custLinFactNeighborY="6935"/>
      <dgm:spPr/>
    </dgm:pt>
    <dgm:pt modelId="{B4C310E9-D215-4339-AB52-5F4F51BD0471}" type="pres">
      <dgm:prSet presAssocID="{EDB5B849-4147-4522-B98F-5F2F46E119B4}" presName="horz1" presStyleCnt="0"/>
      <dgm:spPr/>
    </dgm:pt>
    <dgm:pt modelId="{856A7E46-7FC3-463E-AA6E-7758B9FA1E99}" type="pres">
      <dgm:prSet presAssocID="{EDB5B849-4147-4522-B98F-5F2F46E119B4}" presName="tx1" presStyleLbl="revTx" presStyleIdx="1" presStyleCnt="3" custLinFactNeighborX="-559" custLinFactNeighborY="11443"/>
      <dgm:spPr/>
    </dgm:pt>
    <dgm:pt modelId="{309CD5C9-F886-470C-BA7F-5CF399CB73B7}" type="pres">
      <dgm:prSet presAssocID="{EDB5B849-4147-4522-B98F-5F2F46E119B4}" presName="vert1" presStyleCnt="0"/>
      <dgm:spPr/>
    </dgm:pt>
    <dgm:pt modelId="{5D1EB160-7E1C-4E67-A3B1-F7C5CAA2633A}" type="pres">
      <dgm:prSet presAssocID="{F9CC8E42-B218-45F8-B5EF-29B07FA012DA}" presName="thickLine" presStyleLbl="alignNode1" presStyleIdx="2" presStyleCnt="3"/>
      <dgm:spPr/>
    </dgm:pt>
    <dgm:pt modelId="{175EDF4B-4CE7-47A9-9947-D505428D15C5}" type="pres">
      <dgm:prSet presAssocID="{F9CC8E42-B218-45F8-B5EF-29B07FA012DA}" presName="horz1" presStyleCnt="0"/>
      <dgm:spPr/>
    </dgm:pt>
    <dgm:pt modelId="{9A3DF3A3-D0A4-4A59-AA96-6DFFCFAFAE23}" type="pres">
      <dgm:prSet presAssocID="{F9CC8E42-B218-45F8-B5EF-29B07FA012DA}" presName="tx1" presStyleLbl="revTx" presStyleIdx="2" presStyleCnt="3"/>
      <dgm:spPr/>
    </dgm:pt>
    <dgm:pt modelId="{5B14F684-5D0B-4E60-88EC-3CBD314B3A3D}" type="pres">
      <dgm:prSet presAssocID="{F9CC8E42-B218-45F8-B5EF-29B07FA012DA}" presName="vert1" presStyleCnt="0"/>
      <dgm:spPr/>
    </dgm:pt>
  </dgm:ptLst>
  <dgm:cxnLst>
    <dgm:cxn modelId="{4887581A-7F60-46A5-B9CD-283E3330B787}" type="presOf" srcId="{010D7E73-AE96-45DD-BDA4-2CCBFD81A47B}" destId="{FF0CF348-69AA-473A-ACFC-4B8F11AAABBE}" srcOrd="0" destOrd="0" presId="urn:microsoft.com/office/officeart/2008/layout/LinedList"/>
    <dgm:cxn modelId="{0E6C7F32-1E99-495B-9A60-A507E4541EB7}" type="presOf" srcId="{F9CC8E42-B218-45F8-B5EF-29B07FA012DA}" destId="{9A3DF3A3-D0A4-4A59-AA96-6DFFCFAFAE23}" srcOrd="0" destOrd="0" presId="urn:microsoft.com/office/officeart/2008/layout/LinedList"/>
    <dgm:cxn modelId="{2B7B2364-BACA-4AE0-9682-4825096D0A31}" srcId="{8A66FD99-C164-4581-842E-FA1D08DC3F73}" destId="{F9CC8E42-B218-45F8-B5EF-29B07FA012DA}" srcOrd="2" destOrd="0" parTransId="{A9147A6D-B491-46D1-AB71-DECE3D657046}" sibTransId="{C2A07E9A-0D8C-417E-8E1B-899387DB36CA}"/>
    <dgm:cxn modelId="{4B5E6C75-9F39-4007-B7E1-A378D35380D4}" srcId="{8A66FD99-C164-4581-842E-FA1D08DC3F73}" destId="{EDB5B849-4147-4522-B98F-5F2F46E119B4}" srcOrd="1" destOrd="0" parTransId="{38E49F5B-DE39-4F8D-A175-A3B7B51AC3BC}" sibTransId="{7BB418D7-A284-412E-AD4E-1E96394DAD81}"/>
    <dgm:cxn modelId="{DB4D4BAD-ABA6-4F79-9194-9AD075988466}" srcId="{8A66FD99-C164-4581-842E-FA1D08DC3F73}" destId="{010D7E73-AE96-45DD-BDA4-2CCBFD81A47B}" srcOrd="0" destOrd="0" parTransId="{0C3498E8-B45F-4841-A009-A10ED4AB15D6}" sibTransId="{05F904BE-2272-4262-9849-64F7D597ED57}"/>
    <dgm:cxn modelId="{FD2658D1-196E-4FDC-BA2B-A4054F20EFBC}" type="presOf" srcId="{8A66FD99-C164-4581-842E-FA1D08DC3F73}" destId="{297A27C5-CA30-4345-B2A8-26EBEC0A7FF0}" srcOrd="0" destOrd="0" presId="urn:microsoft.com/office/officeart/2008/layout/LinedList"/>
    <dgm:cxn modelId="{1ABC35D2-367D-424B-91E1-2A35F9B76D95}" type="presOf" srcId="{EDB5B849-4147-4522-B98F-5F2F46E119B4}" destId="{856A7E46-7FC3-463E-AA6E-7758B9FA1E99}" srcOrd="0" destOrd="0" presId="urn:microsoft.com/office/officeart/2008/layout/LinedList"/>
    <dgm:cxn modelId="{BE56A2C6-E5C9-49D9-AABE-FC2D4413F2D7}" type="presParOf" srcId="{297A27C5-CA30-4345-B2A8-26EBEC0A7FF0}" destId="{FF041EDD-84F7-4900-82E8-33EA6B0D6D84}" srcOrd="0" destOrd="0" presId="urn:microsoft.com/office/officeart/2008/layout/LinedList"/>
    <dgm:cxn modelId="{3934A0CE-FFBE-45CD-AE7B-8A4BF86826CD}" type="presParOf" srcId="{297A27C5-CA30-4345-B2A8-26EBEC0A7FF0}" destId="{9542DF5B-F8E2-4A91-9368-7EAABC279EB6}" srcOrd="1" destOrd="0" presId="urn:microsoft.com/office/officeart/2008/layout/LinedList"/>
    <dgm:cxn modelId="{A247768B-40D2-4837-9754-A1AC62A50EF9}" type="presParOf" srcId="{9542DF5B-F8E2-4A91-9368-7EAABC279EB6}" destId="{FF0CF348-69AA-473A-ACFC-4B8F11AAABBE}" srcOrd="0" destOrd="0" presId="urn:microsoft.com/office/officeart/2008/layout/LinedList"/>
    <dgm:cxn modelId="{85F46AF6-3050-4F5B-95A6-EE14C2747E64}" type="presParOf" srcId="{9542DF5B-F8E2-4A91-9368-7EAABC279EB6}" destId="{79934AAA-47B8-429C-8131-4C67F004F466}" srcOrd="1" destOrd="0" presId="urn:microsoft.com/office/officeart/2008/layout/LinedList"/>
    <dgm:cxn modelId="{30A2F68F-AE6C-4CF5-B4AF-E9031A8B7C84}" type="presParOf" srcId="{297A27C5-CA30-4345-B2A8-26EBEC0A7FF0}" destId="{F2B0261B-5613-42AF-8927-2FF0F8B177D1}" srcOrd="2" destOrd="0" presId="urn:microsoft.com/office/officeart/2008/layout/LinedList"/>
    <dgm:cxn modelId="{F062A45D-BD40-44EE-875C-9618832A6F23}" type="presParOf" srcId="{297A27C5-CA30-4345-B2A8-26EBEC0A7FF0}" destId="{B4C310E9-D215-4339-AB52-5F4F51BD0471}" srcOrd="3" destOrd="0" presId="urn:microsoft.com/office/officeart/2008/layout/LinedList"/>
    <dgm:cxn modelId="{3D0751B3-5AB7-431F-BDD1-87817DC09C76}" type="presParOf" srcId="{B4C310E9-D215-4339-AB52-5F4F51BD0471}" destId="{856A7E46-7FC3-463E-AA6E-7758B9FA1E99}" srcOrd="0" destOrd="0" presId="urn:microsoft.com/office/officeart/2008/layout/LinedList"/>
    <dgm:cxn modelId="{BD0CC18A-9487-42E1-91C5-C85D615897C0}" type="presParOf" srcId="{B4C310E9-D215-4339-AB52-5F4F51BD0471}" destId="{309CD5C9-F886-470C-BA7F-5CF399CB73B7}" srcOrd="1" destOrd="0" presId="urn:microsoft.com/office/officeart/2008/layout/LinedList"/>
    <dgm:cxn modelId="{04359560-1148-481A-AEC0-B12508C701F4}" type="presParOf" srcId="{297A27C5-CA30-4345-B2A8-26EBEC0A7FF0}" destId="{5D1EB160-7E1C-4E67-A3B1-F7C5CAA2633A}" srcOrd="4" destOrd="0" presId="urn:microsoft.com/office/officeart/2008/layout/LinedList"/>
    <dgm:cxn modelId="{BA1CA241-B69E-4F13-8416-ACE2F8ED1795}" type="presParOf" srcId="{297A27C5-CA30-4345-B2A8-26EBEC0A7FF0}" destId="{175EDF4B-4CE7-47A9-9947-D505428D15C5}" srcOrd="5" destOrd="0" presId="urn:microsoft.com/office/officeart/2008/layout/LinedList"/>
    <dgm:cxn modelId="{E5BB8FD4-9A47-4D70-9B44-C3E944B7E27F}" type="presParOf" srcId="{175EDF4B-4CE7-47A9-9947-D505428D15C5}" destId="{9A3DF3A3-D0A4-4A59-AA96-6DFFCFAFAE23}" srcOrd="0" destOrd="0" presId="urn:microsoft.com/office/officeart/2008/layout/LinedList"/>
    <dgm:cxn modelId="{E9ACB150-FA74-4997-8ED1-D09BFD80FE9A}" type="presParOf" srcId="{175EDF4B-4CE7-47A9-9947-D505428D15C5}" destId="{5B14F684-5D0B-4E60-88EC-3CBD314B3A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66FD99-C164-4581-842E-FA1D08DC3F73}"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010D7E73-AE96-45DD-BDA4-2CCBFD81A47B}">
      <dgm:prSet custT="1"/>
      <dgm:spPr/>
      <dgm:t>
        <a:bodyPr/>
        <a:lstStyle/>
        <a:p>
          <a:r>
            <a:rPr lang="ca-ES" sz="2000" dirty="0"/>
            <a:t>Very important to develop a network</a:t>
          </a:r>
          <a:endParaRPr lang="en-US" sz="2000" dirty="0"/>
        </a:p>
      </dgm:t>
    </dgm:pt>
    <dgm:pt modelId="{0C3498E8-B45F-4841-A009-A10ED4AB15D6}" type="parTrans" cxnId="{DB4D4BAD-ABA6-4F79-9194-9AD075988466}">
      <dgm:prSet/>
      <dgm:spPr/>
      <dgm:t>
        <a:bodyPr/>
        <a:lstStyle/>
        <a:p>
          <a:endParaRPr lang="en-US" sz="2000"/>
        </a:p>
      </dgm:t>
    </dgm:pt>
    <dgm:pt modelId="{05F904BE-2272-4262-9849-64F7D597ED57}" type="sibTrans" cxnId="{DB4D4BAD-ABA6-4F79-9194-9AD075988466}">
      <dgm:prSet/>
      <dgm:spPr/>
      <dgm:t>
        <a:bodyPr/>
        <a:lstStyle/>
        <a:p>
          <a:endParaRPr lang="en-US" sz="2000"/>
        </a:p>
      </dgm:t>
    </dgm:pt>
    <dgm:pt modelId="{E232425E-8E0A-49C4-9EC7-CDC01ED273DF}">
      <dgm:prSet custT="1"/>
      <dgm:spPr/>
      <dgm:t>
        <a:bodyPr/>
        <a:lstStyle/>
        <a:p>
          <a:r>
            <a:rPr lang="ca-ES" sz="2000" dirty="0"/>
            <a:t>Reserve a space and time like at ENBIS, hear form other problems and how they solve it. </a:t>
          </a:r>
          <a:endParaRPr lang="en-US" sz="2000" dirty="0"/>
        </a:p>
      </dgm:t>
    </dgm:pt>
    <dgm:pt modelId="{AA237917-7F20-4221-8949-D87BFC9791BB}" type="parTrans" cxnId="{7ABE467E-A9CE-43DC-BB27-3B4894880365}">
      <dgm:prSet/>
      <dgm:spPr/>
      <dgm:t>
        <a:bodyPr/>
        <a:lstStyle/>
        <a:p>
          <a:endParaRPr lang="en-US" sz="2000"/>
        </a:p>
      </dgm:t>
    </dgm:pt>
    <dgm:pt modelId="{194B36F3-EC4E-417E-88AA-CA907D1EE987}" type="sibTrans" cxnId="{7ABE467E-A9CE-43DC-BB27-3B4894880365}">
      <dgm:prSet/>
      <dgm:spPr/>
      <dgm:t>
        <a:bodyPr/>
        <a:lstStyle/>
        <a:p>
          <a:endParaRPr lang="en-US" sz="2000"/>
        </a:p>
      </dgm:t>
    </dgm:pt>
    <dgm:pt modelId="{3AF01734-C5AD-495B-85C8-EA8AF14854B5}">
      <dgm:prSet custT="1"/>
      <dgm:spPr/>
      <dgm:t>
        <a:bodyPr/>
        <a:lstStyle/>
        <a:p>
          <a:r>
            <a:rPr lang="ca-ES" sz="2000" dirty="0" err="1"/>
            <a:t>Speak</a:t>
          </a:r>
          <a:r>
            <a:rPr lang="ca-ES" sz="2000" dirty="0"/>
            <a:t> </a:t>
          </a:r>
          <a:r>
            <a:rPr lang="ca-ES" sz="2000" dirty="0" err="1"/>
            <a:t>with</a:t>
          </a:r>
          <a:r>
            <a:rPr lang="ca-ES" sz="2000" dirty="0"/>
            <a:t> a lot of </a:t>
          </a:r>
          <a:r>
            <a:rPr lang="ca-ES" sz="2000" dirty="0" err="1"/>
            <a:t>people</a:t>
          </a:r>
          <a:r>
            <a:rPr lang="ca-ES" sz="2000" dirty="0"/>
            <a:t>, </a:t>
          </a:r>
          <a:r>
            <a:rPr lang="ca-ES" sz="2000" dirty="0" err="1"/>
            <a:t>and</a:t>
          </a:r>
          <a:r>
            <a:rPr lang="ca-ES" sz="2000" dirty="0"/>
            <a:t> </a:t>
          </a:r>
          <a:r>
            <a:rPr lang="ca-ES" sz="2000" dirty="0" err="1"/>
            <a:t>borrow</a:t>
          </a:r>
          <a:r>
            <a:rPr lang="ca-ES" sz="2000" dirty="0"/>
            <a:t> as </a:t>
          </a:r>
          <a:r>
            <a:rPr lang="ca-ES" sz="2000" dirty="0" err="1"/>
            <a:t>much</a:t>
          </a:r>
          <a:r>
            <a:rPr lang="ca-ES" sz="2000" dirty="0"/>
            <a:t> as possible </a:t>
          </a:r>
          <a:r>
            <a:rPr lang="ca-ES" sz="2000" dirty="0" err="1"/>
            <a:t>from</a:t>
          </a:r>
          <a:r>
            <a:rPr lang="ca-ES" sz="2000" dirty="0"/>
            <a:t> </a:t>
          </a:r>
          <a:r>
            <a:rPr lang="ca-ES" sz="2000" dirty="0" err="1"/>
            <a:t>other</a:t>
          </a:r>
          <a:r>
            <a:rPr lang="ca-ES" sz="2000" dirty="0"/>
            <a:t> </a:t>
          </a:r>
          <a:r>
            <a:rPr lang="ca-ES" sz="2000" dirty="0" err="1"/>
            <a:t>fields</a:t>
          </a:r>
          <a:r>
            <a:rPr lang="ca-ES" sz="2000" dirty="0"/>
            <a:t>. </a:t>
          </a:r>
          <a:endParaRPr lang="en-US" sz="2000" dirty="0"/>
        </a:p>
      </dgm:t>
    </dgm:pt>
    <dgm:pt modelId="{3F9ABFDC-65AC-4DDB-ADAA-C4302AA250F2}" type="parTrans" cxnId="{B0902AA4-F51F-4B30-BA6C-C6049039575B}">
      <dgm:prSet/>
      <dgm:spPr/>
      <dgm:t>
        <a:bodyPr/>
        <a:lstStyle/>
        <a:p>
          <a:endParaRPr lang="en-US" sz="2000"/>
        </a:p>
      </dgm:t>
    </dgm:pt>
    <dgm:pt modelId="{73D919F0-84DB-438C-9686-122791D550FB}" type="sibTrans" cxnId="{B0902AA4-F51F-4B30-BA6C-C6049039575B}">
      <dgm:prSet/>
      <dgm:spPr/>
      <dgm:t>
        <a:bodyPr/>
        <a:lstStyle/>
        <a:p>
          <a:endParaRPr lang="en-US" sz="2000"/>
        </a:p>
      </dgm:t>
    </dgm:pt>
    <dgm:pt modelId="{5EF3C4B5-349B-4D66-8527-BAF5772680B5}">
      <dgm:prSet custT="1"/>
      <dgm:spPr/>
      <dgm:t>
        <a:bodyPr/>
        <a:lstStyle/>
        <a:p>
          <a:r>
            <a:rPr lang="ca-ES" sz="2000" dirty="0" err="1"/>
            <a:t>Reach</a:t>
          </a:r>
          <a:r>
            <a:rPr lang="ca-ES" sz="2000" dirty="0"/>
            <a:t> </a:t>
          </a:r>
          <a:r>
            <a:rPr lang="ca-ES" sz="2000" dirty="0" err="1"/>
            <a:t>the</a:t>
          </a:r>
          <a:r>
            <a:rPr lang="ca-ES" sz="2000" dirty="0"/>
            <a:t> </a:t>
          </a:r>
          <a:r>
            <a:rPr lang="ca-ES" sz="2000" dirty="0" err="1"/>
            <a:t>good</a:t>
          </a:r>
          <a:r>
            <a:rPr lang="ca-ES" sz="2000" dirty="0"/>
            <a:t> </a:t>
          </a:r>
          <a:r>
            <a:rPr lang="ca-ES" sz="2000" dirty="0" err="1"/>
            <a:t>solution</a:t>
          </a:r>
          <a:r>
            <a:rPr lang="ca-ES" sz="2000" dirty="0"/>
            <a:t> (80%) </a:t>
          </a:r>
          <a:r>
            <a:rPr lang="ca-ES" sz="2000" dirty="0" err="1"/>
            <a:t>not</a:t>
          </a:r>
          <a:r>
            <a:rPr lang="ca-ES" sz="2000" dirty="0"/>
            <a:t> </a:t>
          </a:r>
          <a:r>
            <a:rPr lang="ca-ES" sz="2000" dirty="0" err="1"/>
            <a:t>the</a:t>
          </a:r>
          <a:r>
            <a:rPr lang="ca-ES" sz="2000" dirty="0"/>
            <a:t> </a:t>
          </a:r>
          <a:r>
            <a:rPr lang="ca-ES" sz="2000" dirty="0" err="1"/>
            <a:t>nice</a:t>
          </a:r>
          <a:r>
            <a:rPr lang="ca-ES" sz="2000" dirty="0"/>
            <a:t> </a:t>
          </a:r>
          <a:r>
            <a:rPr lang="ca-ES" sz="2000" dirty="0" err="1"/>
            <a:t>one</a:t>
          </a:r>
          <a:r>
            <a:rPr lang="ca-ES" sz="2000" dirty="0"/>
            <a:t>.</a:t>
          </a:r>
          <a:endParaRPr lang="en-US" sz="2000" dirty="0"/>
        </a:p>
      </dgm:t>
    </dgm:pt>
    <dgm:pt modelId="{15574622-FCCC-4DCA-BC4A-940A20015B8C}" type="parTrans" cxnId="{1E2F5B5B-1D36-4F99-977E-BB9A55910298}">
      <dgm:prSet/>
      <dgm:spPr/>
      <dgm:t>
        <a:bodyPr/>
        <a:lstStyle/>
        <a:p>
          <a:endParaRPr lang="en-US" sz="2000"/>
        </a:p>
      </dgm:t>
    </dgm:pt>
    <dgm:pt modelId="{A69D1568-FA6A-4B6A-9B3D-E7E48F1C01A4}" type="sibTrans" cxnId="{1E2F5B5B-1D36-4F99-977E-BB9A55910298}">
      <dgm:prSet/>
      <dgm:spPr/>
      <dgm:t>
        <a:bodyPr/>
        <a:lstStyle/>
        <a:p>
          <a:endParaRPr lang="en-US" sz="2000"/>
        </a:p>
      </dgm:t>
    </dgm:pt>
    <dgm:pt modelId="{2DF9D075-E70C-44D9-BE48-E08E5CE86702}">
      <dgm:prSet custT="1"/>
      <dgm:spPr/>
      <dgm:t>
        <a:bodyPr/>
        <a:lstStyle/>
        <a:p>
          <a:r>
            <a:rPr lang="ca-ES" sz="2000" dirty="0" err="1"/>
            <a:t>Train</a:t>
          </a:r>
          <a:r>
            <a:rPr lang="ca-ES" sz="2000" dirty="0"/>
            <a:t> </a:t>
          </a:r>
          <a:r>
            <a:rPr lang="ca-ES" sz="2000" dirty="0" err="1"/>
            <a:t>yourself</a:t>
          </a:r>
          <a:r>
            <a:rPr lang="ca-ES" sz="2000" dirty="0"/>
            <a:t> to be a </a:t>
          </a:r>
          <a:r>
            <a:rPr lang="ca-ES" sz="2000" dirty="0" err="1"/>
            <a:t>good</a:t>
          </a:r>
          <a:r>
            <a:rPr lang="ca-ES" sz="2000" dirty="0"/>
            <a:t> sales </a:t>
          </a:r>
          <a:r>
            <a:rPr lang="ca-ES" sz="2000" dirty="0" err="1"/>
            <a:t>person</a:t>
          </a:r>
          <a:r>
            <a:rPr lang="ca-ES" sz="2000" dirty="0"/>
            <a:t>. </a:t>
          </a:r>
          <a:r>
            <a:rPr lang="ca-ES" sz="2000" dirty="0" err="1"/>
            <a:t>Go</a:t>
          </a:r>
          <a:r>
            <a:rPr lang="ca-ES" sz="2000" dirty="0"/>
            <a:t> to </a:t>
          </a:r>
          <a:r>
            <a:rPr lang="ca-ES" sz="2000" dirty="0" err="1"/>
            <a:t>courses</a:t>
          </a:r>
          <a:r>
            <a:rPr lang="ca-ES" sz="2000" dirty="0"/>
            <a:t> to </a:t>
          </a:r>
          <a:r>
            <a:rPr lang="ca-ES" sz="2000" dirty="0" err="1"/>
            <a:t>learn</a:t>
          </a:r>
          <a:r>
            <a:rPr lang="ca-ES" sz="2000" dirty="0"/>
            <a:t> to </a:t>
          </a:r>
          <a:r>
            <a:rPr lang="ca-ES" sz="2000" dirty="0" err="1"/>
            <a:t>explain</a:t>
          </a:r>
          <a:r>
            <a:rPr lang="ca-ES" sz="2000" dirty="0"/>
            <a:t> complex </a:t>
          </a:r>
          <a:r>
            <a:rPr lang="ca-ES" sz="2000" dirty="0" err="1"/>
            <a:t>things</a:t>
          </a:r>
          <a:r>
            <a:rPr lang="ca-ES" sz="2000" dirty="0"/>
            <a:t> </a:t>
          </a:r>
          <a:r>
            <a:rPr lang="ca-ES" sz="2000" dirty="0" err="1"/>
            <a:t>very</a:t>
          </a:r>
          <a:r>
            <a:rPr lang="ca-ES" sz="2000" dirty="0"/>
            <a:t> </a:t>
          </a:r>
          <a:r>
            <a:rPr lang="ca-ES" sz="2000" dirty="0" err="1"/>
            <a:t>easy</a:t>
          </a:r>
          <a:r>
            <a:rPr lang="ca-ES" sz="2000" dirty="0"/>
            <a:t>. </a:t>
          </a:r>
          <a:endParaRPr lang="en-US" sz="2000" dirty="0"/>
        </a:p>
      </dgm:t>
    </dgm:pt>
    <dgm:pt modelId="{2AE964CA-EB82-4D5A-B51C-20EDDE0EC90D}" type="parTrans" cxnId="{7B142E8D-2D12-47DE-A433-2386FC340724}">
      <dgm:prSet/>
      <dgm:spPr/>
      <dgm:t>
        <a:bodyPr/>
        <a:lstStyle/>
        <a:p>
          <a:endParaRPr lang="en-US" sz="2000"/>
        </a:p>
      </dgm:t>
    </dgm:pt>
    <dgm:pt modelId="{BA8DA0D8-752C-48B3-A1AE-4D034DBD230C}" type="sibTrans" cxnId="{7B142E8D-2D12-47DE-A433-2386FC340724}">
      <dgm:prSet/>
      <dgm:spPr/>
      <dgm:t>
        <a:bodyPr/>
        <a:lstStyle/>
        <a:p>
          <a:endParaRPr lang="en-US" sz="2000"/>
        </a:p>
      </dgm:t>
    </dgm:pt>
    <dgm:pt modelId="{297A27C5-CA30-4345-B2A8-26EBEC0A7FF0}" type="pres">
      <dgm:prSet presAssocID="{8A66FD99-C164-4581-842E-FA1D08DC3F73}" presName="vert0" presStyleCnt="0">
        <dgm:presLayoutVars>
          <dgm:dir/>
          <dgm:animOne val="branch"/>
          <dgm:animLvl val="lvl"/>
        </dgm:presLayoutVars>
      </dgm:prSet>
      <dgm:spPr/>
    </dgm:pt>
    <dgm:pt modelId="{FF041EDD-84F7-4900-82E8-33EA6B0D6D84}" type="pres">
      <dgm:prSet presAssocID="{010D7E73-AE96-45DD-BDA4-2CCBFD81A47B}" presName="thickLine" presStyleLbl="alignNode1" presStyleIdx="0" presStyleCnt="5"/>
      <dgm:spPr/>
    </dgm:pt>
    <dgm:pt modelId="{9542DF5B-F8E2-4A91-9368-7EAABC279EB6}" type="pres">
      <dgm:prSet presAssocID="{010D7E73-AE96-45DD-BDA4-2CCBFD81A47B}" presName="horz1" presStyleCnt="0"/>
      <dgm:spPr/>
    </dgm:pt>
    <dgm:pt modelId="{FF0CF348-69AA-473A-ACFC-4B8F11AAABBE}" type="pres">
      <dgm:prSet presAssocID="{010D7E73-AE96-45DD-BDA4-2CCBFD81A47B}" presName="tx1" presStyleLbl="revTx" presStyleIdx="0" presStyleCnt="5"/>
      <dgm:spPr/>
    </dgm:pt>
    <dgm:pt modelId="{79934AAA-47B8-429C-8131-4C67F004F466}" type="pres">
      <dgm:prSet presAssocID="{010D7E73-AE96-45DD-BDA4-2CCBFD81A47B}" presName="vert1" presStyleCnt="0"/>
      <dgm:spPr/>
    </dgm:pt>
    <dgm:pt modelId="{CD34B254-3439-452A-944B-2B2C398147D1}" type="pres">
      <dgm:prSet presAssocID="{E232425E-8E0A-49C4-9EC7-CDC01ED273DF}" presName="thickLine" presStyleLbl="alignNode1" presStyleIdx="1" presStyleCnt="5"/>
      <dgm:spPr/>
    </dgm:pt>
    <dgm:pt modelId="{E4334AA9-BA91-4F80-9F68-7CD7B3963DBA}" type="pres">
      <dgm:prSet presAssocID="{E232425E-8E0A-49C4-9EC7-CDC01ED273DF}" presName="horz1" presStyleCnt="0"/>
      <dgm:spPr/>
    </dgm:pt>
    <dgm:pt modelId="{7DF9D99E-6382-47BB-88AF-7B866E99D933}" type="pres">
      <dgm:prSet presAssocID="{E232425E-8E0A-49C4-9EC7-CDC01ED273DF}" presName="tx1" presStyleLbl="revTx" presStyleIdx="1" presStyleCnt="5"/>
      <dgm:spPr/>
    </dgm:pt>
    <dgm:pt modelId="{7619A645-2F48-4EBD-B347-F3011CBC9EC1}" type="pres">
      <dgm:prSet presAssocID="{E232425E-8E0A-49C4-9EC7-CDC01ED273DF}" presName="vert1" presStyleCnt="0"/>
      <dgm:spPr/>
    </dgm:pt>
    <dgm:pt modelId="{FA882C6E-917E-434F-8480-806FDC3741FF}" type="pres">
      <dgm:prSet presAssocID="{3AF01734-C5AD-495B-85C8-EA8AF14854B5}" presName="thickLine" presStyleLbl="alignNode1" presStyleIdx="2" presStyleCnt="5"/>
      <dgm:spPr/>
    </dgm:pt>
    <dgm:pt modelId="{E0797604-F262-4177-B4BB-7EA31EFA2C7D}" type="pres">
      <dgm:prSet presAssocID="{3AF01734-C5AD-495B-85C8-EA8AF14854B5}" presName="horz1" presStyleCnt="0"/>
      <dgm:spPr/>
    </dgm:pt>
    <dgm:pt modelId="{D13A6EC9-43E3-4D0F-8CFE-6FF2DF5C1992}" type="pres">
      <dgm:prSet presAssocID="{3AF01734-C5AD-495B-85C8-EA8AF14854B5}" presName="tx1" presStyleLbl="revTx" presStyleIdx="2" presStyleCnt="5"/>
      <dgm:spPr/>
    </dgm:pt>
    <dgm:pt modelId="{98A72013-845D-4BB9-96CF-6C8B3BBF8EBD}" type="pres">
      <dgm:prSet presAssocID="{3AF01734-C5AD-495B-85C8-EA8AF14854B5}" presName="vert1" presStyleCnt="0"/>
      <dgm:spPr/>
    </dgm:pt>
    <dgm:pt modelId="{5F6A4F5C-AF68-4667-9D95-5213F5349F6C}" type="pres">
      <dgm:prSet presAssocID="{5EF3C4B5-349B-4D66-8527-BAF5772680B5}" presName="thickLine" presStyleLbl="alignNode1" presStyleIdx="3" presStyleCnt="5"/>
      <dgm:spPr/>
    </dgm:pt>
    <dgm:pt modelId="{E9483962-C58C-413F-896F-80A50B5F00C5}" type="pres">
      <dgm:prSet presAssocID="{5EF3C4B5-349B-4D66-8527-BAF5772680B5}" presName="horz1" presStyleCnt="0"/>
      <dgm:spPr/>
    </dgm:pt>
    <dgm:pt modelId="{66246B7F-88FF-4900-B3FF-FDDE67FBEFA8}" type="pres">
      <dgm:prSet presAssocID="{5EF3C4B5-349B-4D66-8527-BAF5772680B5}" presName="tx1" presStyleLbl="revTx" presStyleIdx="3" presStyleCnt="5"/>
      <dgm:spPr/>
    </dgm:pt>
    <dgm:pt modelId="{5735BA12-913F-4C0F-B0C9-EE84B81E675E}" type="pres">
      <dgm:prSet presAssocID="{5EF3C4B5-349B-4D66-8527-BAF5772680B5}" presName="vert1" presStyleCnt="0"/>
      <dgm:spPr/>
    </dgm:pt>
    <dgm:pt modelId="{458FE7B5-D4A7-4456-87B5-22EE3A6461A8}" type="pres">
      <dgm:prSet presAssocID="{2DF9D075-E70C-44D9-BE48-E08E5CE86702}" presName="thickLine" presStyleLbl="alignNode1" presStyleIdx="4" presStyleCnt="5"/>
      <dgm:spPr/>
    </dgm:pt>
    <dgm:pt modelId="{69F85721-B6C7-4CA8-9E5E-ED13DB7BA538}" type="pres">
      <dgm:prSet presAssocID="{2DF9D075-E70C-44D9-BE48-E08E5CE86702}" presName="horz1" presStyleCnt="0"/>
      <dgm:spPr/>
    </dgm:pt>
    <dgm:pt modelId="{7CD55024-5936-4589-9ADD-73F92B668570}" type="pres">
      <dgm:prSet presAssocID="{2DF9D075-E70C-44D9-BE48-E08E5CE86702}" presName="tx1" presStyleLbl="revTx" presStyleIdx="4" presStyleCnt="5"/>
      <dgm:spPr/>
    </dgm:pt>
    <dgm:pt modelId="{52FFF7CD-E820-4B4B-9401-67A283EF3054}" type="pres">
      <dgm:prSet presAssocID="{2DF9D075-E70C-44D9-BE48-E08E5CE86702}" presName="vert1" presStyleCnt="0"/>
      <dgm:spPr/>
    </dgm:pt>
  </dgm:ptLst>
  <dgm:cxnLst>
    <dgm:cxn modelId="{AC895808-86BE-4A75-9AAF-BBDE9A8067D1}" type="presOf" srcId="{5EF3C4B5-349B-4D66-8527-BAF5772680B5}" destId="{66246B7F-88FF-4900-B3FF-FDDE67FBEFA8}" srcOrd="0" destOrd="0" presId="urn:microsoft.com/office/officeart/2008/layout/LinedList"/>
    <dgm:cxn modelId="{4887581A-7F60-46A5-B9CD-283E3330B787}" type="presOf" srcId="{010D7E73-AE96-45DD-BDA4-2CCBFD81A47B}" destId="{FF0CF348-69AA-473A-ACFC-4B8F11AAABBE}" srcOrd="0" destOrd="0" presId="urn:microsoft.com/office/officeart/2008/layout/LinedList"/>
    <dgm:cxn modelId="{1E2F5B5B-1D36-4F99-977E-BB9A55910298}" srcId="{8A66FD99-C164-4581-842E-FA1D08DC3F73}" destId="{5EF3C4B5-349B-4D66-8527-BAF5772680B5}" srcOrd="3" destOrd="0" parTransId="{15574622-FCCC-4DCA-BC4A-940A20015B8C}" sibTransId="{A69D1568-FA6A-4B6A-9B3D-E7E48F1C01A4}"/>
    <dgm:cxn modelId="{3D29E074-67C6-49BA-9B70-7FB85CAAE05D}" type="presOf" srcId="{2DF9D075-E70C-44D9-BE48-E08E5CE86702}" destId="{7CD55024-5936-4589-9ADD-73F92B668570}" srcOrd="0" destOrd="0" presId="urn:microsoft.com/office/officeart/2008/layout/LinedList"/>
    <dgm:cxn modelId="{7ABE467E-A9CE-43DC-BB27-3B4894880365}" srcId="{8A66FD99-C164-4581-842E-FA1D08DC3F73}" destId="{E232425E-8E0A-49C4-9EC7-CDC01ED273DF}" srcOrd="1" destOrd="0" parTransId="{AA237917-7F20-4221-8949-D87BFC9791BB}" sibTransId="{194B36F3-EC4E-417E-88AA-CA907D1EE987}"/>
    <dgm:cxn modelId="{7B142E8D-2D12-47DE-A433-2386FC340724}" srcId="{8A66FD99-C164-4581-842E-FA1D08DC3F73}" destId="{2DF9D075-E70C-44D9-BE48-E08E5CE86702}" srcOrd="4" destOrd="0" parTransId="{2AE964CA-EB82-4D5A-B51C-20EDDE0EC90D}" sibTransId="{BA8DA0D8-752C-48B3-A1AE-4D034DBD230C}"/>
    <dgm:cxn modelId="{B0902AA4-F51F-4B30-BA6C-C6049039575B}" srcId="{8A66FD99-C164-4581-842E-FA1D08DC3F73}" destId="{3AF01734-C5AD-495B-85C8-EA8AF14854B5}" srcOrd="2" destOrd="0" parTransId="{3F9ABFDC-65AC-4DDB-ADAA-C4302AA250F2}" sibTransId="{73D919F0-84DB-438C-9686-122791D550FB}"/>
    <dgm:cxn modelId="{DB4D4BAD-ABA6-4F79-9194-9AD075988466}" srcId="{8A66FD99-C164-4581-842E-FA1D08DC3F73}" destId="{010D7E73-AE96-45DD-BDA4-2CCBFD81A47B}" srcOrd="0" destOrd="0" parTransId="{0C3498E8-B45F-4841-A009-A10ED4AB15D6}" sibTransId="{05F904BE-2272-4262-9849-64F7D597ED57}"/>
    <dgm:cxn modelId="{0ED0B9BB-E50A-4C67-BD61-40D6FE8889C4}" type="presOf" srcId="{3AF01734-C5AD-495B-85C8-EA8AF14854B5}" destId="{D13A6EC9-43E3-4D0F-8CFE-6FF2DF5C1992}" srcOrd="0" destOrd="0" presId="urn:microsoft.com/office/officeart/2008/layout/LinedList"/>
    <dgm:cxn modelId="{FD2658D1-196E-4FDC-BA2B-A4054F20EFBC}" type="presOf" srcId="{8A66FD99-C164-4581-842E-FA1D08DC3F73}" destId="{297A27C5-CA30-4345-B2A8-26EBEC0A7FF0}" srcOrd="0" destOrd="0" presId="urn:microsoft.com/office/officeart/2008/layout/LinedList"/>
    <dgm:cxn modelId="{F600D8F9-EC23-4A1D-A165-CB4E8E4A311D}" type="presOf" srcId="{E232425E-8E0A-49C4-9EC7-CDC01ED273DF}" destId="{7DF9D99E-6382-47BB-88AF-7B866E99D933}" srcOrd="0" destOrd="0" presId="urn:microsoft.com/office/officeart/2008/layout/LinedList"/>
    <dgm:cxn modelId="{BE56A2C6-E5C9-49D9-AABE-FC2D4413F2D7}" type="presParOf" srcId="{297A27C5-CA30-4345-B2A8-26EBEC0A7FF0}" destId="{FF041EDD-84F7-4900-82E8-33EA6B0D6D84}" srcOrd="0" destOrd="0" presId="urn:microsoft.com/office/officeart/2008/layout/LinedList"/>
    <dgm:cxn modelId="{3934A0CE-FFBE-45CD-AE7B-8A4BF86826CD}" type="presParOf" srcId="{297A27C5-CA30-4345-B2A8-26EBEC0A7FF0}" destId="{9542DF5B-F8E2-4A91-9368-7EAABC279EB6}" srcOrd="1" destOrd="0" presId="urn:microsoft.com/office/officeart/2008/layout/LinedList"/>
    <dgm:cxn modelId="{A247768B-40D2-4837-9754-A1AC62A50EF9}" type="presParOf" srcId="{9542DF5B-F8E2-4A91-9368-7EAABC279EB6}" destId="{FF0CF348-69AA-473A-ACFC-4B8F11AAABBE}" srcOrd="0" destOrd="0" presId="urn:microsoft.com/office/officeart/2008/layout/LinedList"/>
    <dgm:cxn modelId="{85F46AF6-3050-4F5B-95A6-EE14C2747E64}" type="presParOf" srcId="{9542DF5B-F8E2-4A91-9368-7EAABC279EB6}" destId="{79934AAA-47B8-429C-8131-4C67F004F466}" srcOrd="1" destOrd="0" presId="urn:microsoft.com/office/officeart/2008/layout/LinedList"/>
    <dgm:cxn modelId="{9BA5C73B-A663-4343-9916-6DEBBD7AA98C}" type="presParOf" srcId="{297A27C5-CA30-4345-B2A8-26EBEC0A7FF0}" destId="{CD34B254-3439-452A-944B-2B2C398147D1}" srcOrd="2" destOrd="0" presId="urn:microsoft.com/office/officeart/2008/layout/LinedList"/>
    <dgm:cxn modelId="{F8E625F6-B9C0-4CE0-B24B-E40EBE899C17}" type="presParOf" srcId="{297A27C5-CA30-4345-B2A8-26EBEC0A7FF0}" destId="{E4334AA9-BA91-4F80-9F68-7CD7B3963DBA}" srcOrd="3" destOrd="0" presId="urn:microsoft.com/office/officeart/2008/layout/LinedList"/>
    <dgm:cxn modelId="{45FB3E1B-D168-48BA-9BBF-85EC5CAAB09E}" type="presParOf" srcId="{E4334AA9-BA91-4F80-9F68-7CD7B3963DBA}" destId="{7DF9D99E-6382-47BB-88AF-7B866E99D933}" srcOrd="0" destOrd="0" presId="urn:microsoft.com/office/officeart/2008/layout/LinedList"/>
    <dgm:cxn modelId="{C55130EC-9124-4DA3-9DEE-B8C6EE17EF03}" type="presParOf" srcId="{E4334AA9-BA91-4F80-9F68-7CD7B3963DBA}" destId="{7619A645-2F48-4EBD-B347-F3011CBC9EC1}" srcOrd="1" destOrd="0" presId="urn:microsoft.com/office/officeart/2008/layout/LinedList"/>
    <dgm:cxn modelId="{71C730F6-6972-4620-8E79-592A884AAC38}" type="presParOf" srcId="{297A27C5-CA30-4345-B2A8-26EBEC0A7FF0}" destId="{FA882C6E-917E-434F-8480-806FDC3741FF}" srcOrd="4" destOrd="0" presId="urn:microsoft.com/office/officeart/2008/layout/LinedList"/>
    <dgm:cxn modelId="{7AC827FE-E4D4-49A7-A8AB-0C96E82EEEC7}" type="presParOf" srcId="{297A27C5-CA30-4345-B2A8-26EBEC0A7FF0}" destId="{E0797604-F262-4177-B4BB-7EA31EFA2C7D}" srcOrd="5" destOrd="0" presId="urn:microsoft.com/office/officeart/2008/layout/LinedList"/>
    <dgm:cxn modelId="{18569ED7-561C-4ED4-9F0A-F2D9EA161F5B}" type="presParOf" srcId="{E0797604-F262-4177-B4BB-7EA31EFA2C7D}" destId="{D13A6EC9-43E3-4D0F-8CFE-6FF2DF5C1992}" srcOrd="0" destOrd="0" presId="urn:microsoft.com/office/officeart/2008/layout/LinedList"/>
    <dgm:cxn modelId="{F22CF47D-7EF3-4E6F-A09F-049C83C5CA32}" type="presParOf" srcId="{E0797604-F262-4177-B4BB-7EA31EFA2C7D}" destId="{98A72013-845D-4BB9-96CF-6C8B3BBF8EBD}" srcOrd="1" destOrd="0" presId="urn:microsoft.com/office/officeart/2008/layout/LinedList"/>
    <dgm:cxn modelId="{788477E7-D847-4B21-9A9C-B3CA831643E3}" type="presParOf" srcId="{297A27C5-CA30-4345-B2A8-26EBEC0A7FF0}" destId="{5F6A4F5C-AF68-4667-9D95-5213F5349F6C}" srcOrd="6" destOrd="0" presId="urn:microsoft.com/office/officeart/2008/layout/LinedList"/>
    <dgm:cxn modelId="{FBF06134-E8FF-4A8A-9A4A-438C696F7935}" type="presParOf" srcId="{297A27C5-CA30-4345-B2A8-26EBEC0A7FF0}" destId="{E9483962-C58C-413F-896F-80A50B5F00C5}" srcOrd="7" destOrd="0" presId="urn:microsoft.com/office/officeart/2008/layout/LinedList"/>
    <dgm:cxn modelId="{AF9788F8-619A-452A-81B9-FF3BAAB95DE9}" type="presParOf" srcId="{E9483962-C58C-413F-896F-80A50B5F00C5}" destId="{66246B7F-88FF-4900-B3FF-FDDE67FBEFA8}" srcOrd="0" destOrd="0" presId="urn:microsoft.com/office/officeart/2008/layout/LinedList"/>
    <dgm:cxn modelId="{E0915551-2973-4DBB-AA28-13912610E687}" type="presParOf" srcId="{E9483962-C58C-413F-896F-80A50B5F00C5}" destId="{5735BA12-913F-4C0F-B0C9-EE84B81E675E}" srcOrd="1" destOrd="0" presId="urn:microsoft.com/office/officeart/2008/layout/LinedList"/>
    <dgm:cxn modelId="{A7FC8B3B-017E-477B-8C87-DD0E0B157337}" type="presParOf" srcId="{297A27C5-CA30-4345-B2A8-26EBEC0A7FF0}" destId="{458FE7B5-D4A7-4456-87B5-22EE3A6461A8}" srcOrd="8" destOrd="0" presId="urn:microsoft.com/office/officeart/2008/layout/LinedList"/>
    <dgm:cxn modelId="{C68136B5-8E27-4135-88F6-2C02A3F3C2F0}" type="presParOf" srcId="{297A27C5-CA30-4345-B2A8-26EBEC0A7FF0}" destId="{69F85721-B6C7-4CA8-9E5E-ED13DB7BA538}" srcOrd="9" destOrd="0" presId="urn:microsoft.com/office/officeart/2008/layout/LinedList"/>
    <dgm:cxn modelId="{2D042D85-97B0-4B49-AD22-7B3F0EA9DA3B}" type="presParOf" srcId="{69F85721-B6C7-4CA8-9E5E-ED13DB7BA538}" destId="{7CD55024-5936-4589-9ADD-73F92B668570}" srcOrd="0" destOrd="0" presId="urn:microsoft.com/office/officeart/2008/layout/LinedList"/>
    <dgm:cxn modelId="{6FEC327E-5272-46E9-B054-A5AF21237B23}" type="presParOf" srcId="{69F85721-B6C7-4CA8-9E5E-ED13DB7BA538}" destId="{52FFF7CD-E820-4B4B-9401-67A283EF30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B0DC0A-FDD7-47E3-A910-41B649077D4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5C70B1D-2A7C-4832-BB9E-4DEAAC2ECD80}">
      <dgm:prSet custT="1"/>
      <dgm:spPr/>
      <dgm:t>
        <a:bodyPr/>
        <a:lstStyle/>
        <a:p>
          <a:r>
            <a:rPr lang="en-US" sz="2000" cap="none" baseline="0" dirty="0"/>
            <a:t>Getting second opinions from other statisticians on the approaches or analyses I have applied (e.g., via consulting)</a:t>
          </a:r>
        </a:p>
      </dgm:t>
    </dgm:pt>
    <dgm:pt modelId="{E6642D2D-C50A-4C38-A31B-91D49375411F}" type="parTrans" cxnId="{16036200-AB7B-45F9-9088-AEC5E9F4B0AF}">
      <dgm:prSet/>
      <dgm:spPr/>
      <dgm:t>
        <a:bodyPr/>
        <a:lstStyle/>
        <a:p>
          <a:endParaRPr lang="en-US" sz="2000"/>
        </a:p>
      </dgm:t>
    </dgm:pt>
    <dgm:pt modelId="{14BE1B22-10B5-4D3F-AA44-7F08C58E393A}" type="sibTrans" cxnId="{16036200-AB7B-45F9-9088-AEC5E9F4B0AF}">
      <dgm:prSet/>
      <dgm:spPr/>
      <dgm:t>
        <a:bodyPr/>
        <a:lstStyle/>
        <a:p>
          <a:endParaRPr lang="en-US" sz="2000"/>
        </a:p>
      </dgm:t>
    </dgm:pt>
    <dgm:pt modelId="{63CCF646-29B0-469F-8775-413875FF325A}">
      <dgm:prSet custT="1"/>
      <dgm:spPr/>
      <dgm:t>
        <a:bodyPr/>
        <a:lstStyle/>
        <a:p>
          <a:r>
            <a:rPr lang="en-US" sz="2000" cap="none" baseline="0" dirty="0"/>
            <a:t>Maintain a regular contact with statisticians from other sites of my company</a:t>
          </a:r>
        </a:p>
      </dgm:t>
    </dgm:pt>
    <dgm:pt modelId="{EB798752-FA80-448B-A5C6-A87F2DCB14BC}" type="parTrans" cxnId="{40D59334-9915-47D8-BB8E-5F5277CA39A3}">
      <dgm:prSet/>
      <dgm:spPr/>
      <dgm:t>
        <a:bodyPr/>
        <a:lstStyle/>
        <a:p>
          <a:endParaRPr lang="en-US" sz="2000"/>
        </a:p>
      </dgm:t>
    </dgm:pt>
    <dgm:pt modelId="{5F0B79D1-E44D-481D-84FE-BDB3A9271374}" type="sibTrans" cxnId="{40D59334-9915-47D8-BB8E-5F5277CA39A3}">
      <dgm:prSet/>
      <dgm:spPr/>
      <dgm:t>
        <a:bodyPr/>
        <a:lstStyle/>
        <a:p>
          <a:endParaRPr lang="en-US" sz="2000"/>
        </a:p>
      </dgm:t>
    </dgm:pt>
    <dgm:pt modelId="{809DD89B-0B28-422A-BB52-0746439A4C33}">
      <dgm:prSet custT="1"/>
      <dgm:spPr/>
      <dgm:t>
        <a:bodyPr/>
        <a:lstStyle/>
        <a:p>
          <a:r>
            <a:rPr lang="en-US" sz="2000" cap="none" baseline="0"/>
            <a:t>Gain visibility internally and externally (e.g., presentations or trainings on statistical topics)</a:t>
          </a:r>
        </a:p>
      </dgm:t>
    </dgm:pt>
    <dgm:pt modelId="{6914DA9D-1022-4DE3-B780-34300D35C604}" type="parTrans" cxnId="{67090076-BBFE-49BC-98C8-7F31BCD880AC}">
      <dgm:prSet/>
      <dgm:spPr/>
      <dgm:t>
        <a:bodyPr/>
        <a:lstStyle/>
        <a:p>
          <a:endParaRPr lang="en-US" sz="2000"/>
        </a:p>
      </dgm:t>
    </dgm:pt>
    <dgm:pt modelId="{BC7ED223-EAB6-41FE-9C9F-987BA320A217}" type="sibTrans" cxnId="{67090076-BBFE-49BC-98C8-7F31BCD880AC}">
      <dgm:prSet/>
      <dgm:spPr/>
      <dgm:t>
        <a:bodyPr/>
        <a:lstStyle/>
        <a:p>
          <a:endParaRPr lang="en-US" sz="2000"/>
        </a:p>
      </dgm:t>
    </dgm:pt>
    <dgm:pt modelId="{B8942056-7B10-400C-BE19-625B8B48F644}">
      <dgm:prSet custT="1"/>
      <dgm:spPr/>
      <dgm:t>
        <a:bodyPr/>
        <a:lstStyle/>
        <a:p>
          <a:r>
            <a:rPr lang="en-US" sz="2000" cap="none" baseline="0" dirty="0"/>
            <a:t>Demonstrate and communicate the value of applying the statistics to the different teams and management of the company</a:t>
          </a:r>
        </a:p>
      </dgm:t>
    </dgm:pt>
    <dgm:pt modelId="{62EF1AF2-3FB2-4CFA-967F-A13560FE0BF8}" type="parTrans" cxnId="{55E6E521-E0D9-4EC3-A9F1-0FA0A8A54840}">
      <dgm:prSet/>
      <dgm:spPr/>
      <dgm:t>
        <a:bodyPr/>
        <a:lstStyle/>
        <a:p>
          <a:endParaRPr lang="en-US" sz="2000"/>
        </a:p>
      </dgm:t>
    </dgm:pt>
    <dgm:pt modelId="{1DAF4218-AF97-4D91-A8EB-AA40CD773A26}" type="sibTrans" cxnId="{55E6E521-E0D9-4EC3-A9F1-0FA0A8A54840}">
      <dgm:prSet/>
      <dgm:spPr/>
      <dgm:t>
        <a:bodyPr/>
        <a:lstStyle/>
        <a:p>
          <a:endParaRPr lang="en-US" sz="2000"/>
        </a:p>
      </dgm:t>
    </dgm:pt>
    <dgm:pt modelId="{3E444454-B5F0-4615-BC77-E20D21C8E449}" type="pres">
      <dgm:prSet presAssocID="{3DB0DC0A-FDD7-47E3-A910-41B649077D44}" presName="vert0" presStyleCnt="0">
        <dgm:presLayoutVars>
          <dgm:dir/>
          <dgm:animOne val="branch"/>
          <dgm:animLvl val="lvl"/>
        </dgm:presLayoutVars>
      </dgm:prSet>
      <dgm:spPr/>
    </dgm:pt>
    <dgm:pt modelId="{CA5D106D-C6B1-4A05-A8F1-EBE76CC04256}" type="pres">
      <dgm:prSet presAssocID="{F5C70B1D-2A7C-4832-BB9E-4DEAAC2ECD80}" presName="thickLine" presStyleLbl="alignNode1" presStyleIdx="0" presStyleCnt="4"/>
      <dgm:spPr/>
    </dgm:pt>
    <dgm:pt modelId="{473ACA0B-1944-4A63-A3F1-BBEF34093178}" type="pres">
      <dgm:prSet presAssocID="{F5C70B1D-2A7C-4832-BB9E-4DEAAC2ECD80}" presName="horz1" presStyleCnt="0"/>
      <dgm:spPr/>
    </dgm:pt>
    <dgm:pt modelId="{49664F98-BB07-48C7-ADB7-30FFD2A58BF9}" type="pres">
      <dgm:prSet presAssocID="{F5C70B1D-2A7C-4832-BB9E-4DEAAC2ECD80}" presName="tx1" presStyleLbl="revTx" presStyleIdx="0" presStyleCnt="4"/>
      <dgm:spPr/>
    </dgm:pt>
    <dgm:pt modelId="{46FA5B0B-8C58-4A5C-A7D5-9E78BF47182E}" type="pres">
      <dgm:prSet presAssocID="{F5C70B1D-2A7C-4832-BB9E-4DEAAC2ECD80}" presName="vert1" presStyleCnt="0"/>
      <dgm:spPr/>
    </dgm:pt>
    <dgm:pt modelId="{75E98F67-9E1F-42A3-86AB-483E83CB77F0}" type="pres">
      <dgm:prSet presAssocID="{63CCF646-29B0-469F-8775-413875FF325A}" presName="thickLine" presStyleLbl="alignNode1" presStyleIdx="1" presStyleCnt="4"/>
      <dgm:spPr/>
    </dgm:pt>
    <dgm:pt modelId="{23C86B35-5A76-4733-A7F4-1E8038D30590}" type="pres">
      <dgm:prSet presAssocID="{63CCF646-29B0-469F-8775-413875FF325A}" presName="horz1" presStyleCnt="0"/>
      <dgm:spPr/>
    </dgm:pt>
    <dgm:pt modelId="{AB465E28-76FC-4CBE-818A-970E5123CB90}" type="pres">
      <dgm:prSet presAssocID="{63CCF646-29B0-469F-8775-413875FF325A}" presName="tx1" presStyleLbl="revTx" presStyleIdx="1" presStyleCnt="4"/>
      <dgm:spPr/>
    </dgm:pt>
    <dgm:pt modelId="{EC73FA7E-4953-459B-81F4-BF63F36EFA13}" type="pres">
      <dgm:prSet presAssocID="{63CCF646-29B0-469F-8775-413875FF325A}" presName="vert1" presStyleCnt="0"/>
      <dgm:spPr/>
    </dgm:pt>
    <dgm:pt modelId="{C6A0DDFE-E6F4-41DA-9B68-7E436C620799}" type="pres">
      <dgm:prSet presAssocID="{809DD89B-0B28-422A-BB52-0746439A4C33}" presName="thickLine" presStyleLbl="alignNode1" presStyleIdx="2" presStyleCnt="4"/>
      <dgm:spPr/>
    </dgm:pt>
    <dgm:pt modelId="{C0935A9F-33FD-4C4B-86EB-77DFFEA6847A}" type="pres">
      <dgm:prSet presAssocID="{809DD89B-0B28-422A-BB52-0746439A4C33}" presName="horz1" presStyleCnt="0"/>
      <dgm:spPr/>
    </dgm:pt>
    <dgm:pt modelId="{AF61FD76-72BD-42A3-846C-F3CE63F2A005}" type="pres">
      <dgm:prSet presAssocID="{809DD89B-0B28-422A-BB52-0746439A4C33}" presName="tx1" presStyleLbl="revTx" presStyleIdx="2" presStyleCnt="4"/>
      <dgm:spPr/>
    </dgm:pt>
    <dgm:pt modelId="{177F8B5A-0812-4ECD-BBEA-EF2BDF78FCA8}" type="pres">
      <dgm:prSet presAssocID="{809DD89B-0B28-422A-BB52-0746439A4C33}" presName="vert1" presStyleCnt="0"/>
      <dgm:spPr/>
    </dgm:pt>
    <dgm:pt modelId="{F12A11CD-D374-4E54-A479-BED448DB1E98}" type="pres">
      <dgm:prSet presAssocID="{B8942056-7B10-400C-BE19-625B8B48F644}" presName="thickLine" presStyleLbl="alignNode1" presStyleIdx="3" presStyleCnt="4"/>
      <dgm:spPr/>
    </dgm:pt>
    <dgm:pt modelId="{7C8DB1ED-ABEC-4C97-9C51-3250694833D2}" type="pres">
      <dgm:prSet presAssocID="{B8942056-7B10-400C-BE19-625B8B48F644}" presName="horz1" presStyleCnt="0"/>
      <dgm:spPr/>
    </dgm:pt>
    <dgm:pt modelId="{B09FC045-082E-4DA8-9AC6-823539C7FC88}" type="pres">
      <dgm:prSet presAssocID="{B8942056-7B10-400C-BE19-625B8B48F644}" presName="tx1" presStyleLbl="revTx" presStyleIdx="3" presStyleCnt="4"/>
      <dgm:spPr/>
    </dgm:pt>
    <dgm:pt modelId="{D561EF46-1743-4200-8658-C9A35E0C9314}" type="pres">
      <dgm:prSet presAssocID="{B8942056-7B10-400C-BE19-625B8B48F644}" presName="vert1" presStyleCnt="0"/>
      <dgm:spPr/>
    </dgm:pt>
  </dgm:ptLst>
  <dgm:cxnLst>
    <dgm:cxn modelId="{16036200-AB7B-45F9-9088-AEC5E9F4B0AF}" srcId="{3DB0DC0A-FDD7-47E3-A910-41B649077D44}" destId="{F5C70B1D-2A7C-4832-BB9E-4DEAAC2ECD80}" srcOrd="0" destOrd="0" parTransId="{E6642D2D-C50A-4C38-A31B-91D49375411F}" sibTransId="{14BE1B22-10B5-4D3F-AA44-7F08C58E393A}"/>
    <dgm:cxn modelId="{55E6E521-E0D9-4EC3-A9F1-0FA0A8A54840}" srcId="{3DB0DC0A-FDD7-47E3-A910-41B649077D44}" destId="{B8942056-7B10-400C-BE19-625B8B48F644}" srcOrd="3" destOrd="0" parTransId="{62EF1AF2-3FB2-4CFA-967F-A13560FE0BF8}" sibTransId="{1DAF4218-AF97-4D91-A8EB-AA40CD773A26}"/>
    <dgm:cxn modelId="{40D59334-9915-47D8-BB8E-5F5277CA39A3}" srcId="{3DB0DC0A-FDD7-47E3-A910-41B649077D44}" destId="{63CCF646-29B0-469F-8775-413875FF325A}" srcOrd="1" destOrd="0" parTransId="{EB798752-FA80-448B-A5C6-A87F2DCB14BC}" sibTransId="{5F0B79D1-E44D-481D-84FE-BDB3A9271374}"/>
    <dgm:cxn modelId="{62244060-FE55-42A1-B0DE-0E7D7BBF633C}" type="presOf" srcId="{809DD89B-0B28-422A-BB52-0746439A4C33}" destId="{AF61FD76-72BD-42A3-846C-F3CE63F2A005}" srcOrd="0" destOrd="0" presId="urn:microsoft.com/office/officeart/2008/layout/LinedList"/>
    <dgm:cxn modelId="{67090076-BBFE-49BC-98C8-7F31BCD880AC}" srcId="{3DB0DC0A-FDD7-47E3-A910-41B649077D44}" destId="{809DD89B-0B28-422A-BB52-0746439A4C33}" srcOrd="2" destOrd="0" parTransId="{6914DA9D-1022-4DE3-B780-34300D35C604}" sibTransId="{BC7ED223-EAB6-41FE-9C9F-987BA320A217}"/>
    <dgm:cxn modelId="{B628C293-2BC3-41B3-A113-570471FDA1C2}" type="presOf" srcId="{F5C70B1D-2A7C-4832-BB9E-4DEAAC2ECD80}" destId="{49664F98-BB07-48C7-ADB7-30FFD2A58BF9}" srcOrd="0" destOrd="0" presId="urn:microsoft.com/office/officeart/2008/layout/LinedList"/>
    <dgm:cxn modelId="{EF9897A0-481F-4391-AC8C-5BFBB70AB7F9}" type="presOf" srcId="{B8942056-7B10-400C-BE19-625B8B48F644}" destId="{B09FC045-082E-4DA8-9AC6-823539C7FC88}" srcOrd="0" destOrd="0" presId="urn:microsoft.com/office/officeart/2008/layout/LinedList"/>
    <dgm:cxn modelId="{630D95BC-5B01-497C-89E6-2D6CE0AF8D89}" type="presOf" srcId="{63CCF646-29B0-469F-8775-413875FF325A}" destId="{AB465E28-76FC-4CBE-818A-970E5123CB90}" srcOrd="0" destOrd="0" presId="urn:microsoft.com/office/officeart/2008/layout/LinedList"/>
    <dgm:cxn modelId="{5BAA82E4-6ED9-4741-9D60-E96648559245}" type="presOf" srcId="{3DB0DC0A-FDD7-47E3-A910-41B649077D44}" destId="{3E444454-B5F0-4615-BC77-E20D21C8E449}" srcOrd="0" destOrd="0" presId="urn:microsoft.com/office/officeart/2008/layout/LinedList"/>
    <dgm:cxn modelId="{383D1FAF-3D6F-4F26-B673-5740491AFD35}" type="presParOf" srcId="{3E444454-B5F0-4615-BC77-E20D21C8E449}" destId="{CA5D106D-C6B1-4A05-A8F1-EBE76CC04256}" srcOrd="0" destOrd="0" presId="urn:microsoft.com/office/officeart/2008/layout/LinedList"/>
    <dgm:cxn modelId="{3FBA6345-1C30-4A3E-94DF-331A97CBA5A1}" type="presParOf" srcId="{3E444454-B5F0-4615-BC77-E20D21C8E449}" destId="{473ACA0B-1944-4A63-A3F1-BBEF34093178}" srcOrd="1" destOrd="0" presId="urn:microsoft.com/office/officeart/2008/layout/LinedList"/>
    <dgm:cxn modelId="{621B09B5-60B8-4A30-B5B3-6AB157933072}" type="presParOf" srcId="{473ACA0B-1944-4A63-A3F1-BBEF34093178}" destId="{49664F98-BB07-48C7-ADB7-30FFD2A58BF9}" srcOrd="0" destOrd="0" presId="urn:microsoft.com/office/officeart/2008/layout/LinedList"/>
    <dgm:cxn modelId="{8328B191-E6A5-4C1A-B83B-9B28F4FEC10A}" type="presParOf" srcId="{473ACA0B-1944-4A63-A3F1-BBEF34093178}" destId="{46FA5B0B-8C58-4A5C-A7D5-9E78BF47182E}" srcOrd="1" destOrd="0" presId="urn:microsoft.com/office/officeart/2008/layout/LinedList"/>
    <dgm:cxn modelId="{9A1780C2-5F49-44A0-9B6B-5DC6A2F1429B}" type="presParOf" srcId="{3E444454-B5F0-4615-BC77-E20D21C8E449}" destId="{75E98F67-9E1F-42A3-86AB-483E83CB77F0}" srcOrd="2" destOrd="0" presId="urn:microsoft.com/office/officeart/2008/layout/LinedList"/>
    <dgm:cxn modelId="{965A80BD-BAEE-42E3-9316-47CA5DBAFD2A}" type="presParOf" srcId="{3E444454-B5F0-4615-BC77-E20D21C8E449}" destId="{23C86B35-5A76-4733-A7F4-1E8038D30590}" srcOrd="3" destOrd="0" presId="urn:microsoft.com/office/officeart/2008/layout/LinedList"/>
    <dgm:cxn modelId="{D9FB565F-63C2-4947-908B-60A8C6BEB3A2}" type="presParOf" srcId="{23C86B35-5A76-4733-A7F4-1E8038D30590}" destId="{AB465E28-76FC-4CBE-818A-970E5123CB90}" srcOrd="0" destOrd="0" presId="urn:microsoft.com/office/officeart/2008/layout/LinedList"/>
    <dgm:cxn modelId="{4BC4C6F6-786D-4863-89EE-2E519A89EBAF}" type="presParOf" srcId="{23C86B35-5A76-4733-A7F4-1E8038D30590}" destId="{EC73FA7E-4953-459B-81F4-BF63F36EFA13}" srcOrd="1" destOrd="0" presId="urn:microsoft.com/office/officeart/2008/layout/LinedList"/>
    <dgm:cxn modelId="{EBD3E849-23A6-4749-95AB-67E9DD274844}" type="presParOf" srcId="{3E444454-B5F0-4615-BC77-E20D21C8E449}" destId="{C6A0DDFE-E6F4-41DA-9B68-7E436C620799}" srcOrd="4" destOrd="0" presId="urn:microsoft.com/office/officeart/2008/layout/LinedList"/>
    <dgm:cxn modelId="{62D525C8-F03E-4334-BFCA-50F8CB13D393}" type="presParOf" srcId="{3E444454-B5F0-4615-BC77-E20D21C8E449}" destId="{C0935A9F-33FD-4C4B-86EB-77DFFEA6847A}" srcOrd="5" destOrd="0" presId="urn:microsoft.com/office/officeart/2008/layout/LinedList"/>
    <dgm:cxn modelId="{F01D0813-525A-4044-8571-410C06063D4A}" type="presParOf" srcId="{C0935A9F-33FD-4C4B-86EB-77DFFEA6847A}" destId="{AF61FD76-72BD-42A3-846C-F3CE63F2A005}" srcOrd="0" destOrd="0" presId="urn:microsoft.com/office/officeart/2008/layout/LinedList"/>
    <dgm:cxn modelId="{C877832D-ED8C-4DE2-AD09-AD827EAC1270}" type="presParOf" srcId="{C0935A9F-33FD-4C4B-86EB-77DFFEA6847A}" destId="{177F8B5A-0812-4ECD-BBEA-EF2BDF78FCA8}" srcOrd="1" destOrd="0" presId="urn:microsoft.com/office/officeart/2008/layout/LinedList"/>
    <dgm:cxn modelId="{B8E18584-4970-476E-9618-A86A6040E67C}" type="presParOf" srcId="{3E444454-B5F0-4615-BC77-E20D21C8E449}" destId="{F12A11CD-D374-4E54-A479-BED448DB1E98}" srcOrd="6" destOrd="0" presId="urn:microsoft.com/office/officeart/2008/layout/LinedList"/>
    <dgm:cxn modelId="{B729A90A-0C29-47C4-883F-46FCA439A118}" type="presParOf" srcId="{3E444454-B5F0-4615-BC77-E20D21C8E449}" destId="{7C8DB1ED-ABEC-4C97-9C51-3250694833D2}" srcOrd="7" destOrd="0" presId="urn:microsoft.com/office/officeart/2008/layout/LinedList"/>
    <dgm:cxn modelId="{FE2CE33C-4014-4204-847E-F07554BFF811}" type="presParOf" srcId="{7C8DB1ED-ABEC-4C97-9C51-3250694833D2}" destId="{B09FC045-082E-4DA8-9AC6-823539C7FC88}" srcOrd="0" destOrd="0" presId="urn:microsoft.com/office/officeart/2008/layout/LinedList"/>
    <dgm:cxn modelId="{4A9D9517-7F2D-4B7F-9CCF-098E9B93B55F}" type="presParOf" srcId="{7C8DB1ED-ABEC-4C97-9C51-3250694833D2}" destId="{D561EF46-1743-4200-8658-C9A35E0C93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274C8B-4376-47E4-B655-354B32B4120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C26A19D-F355-41C8-9513-F8C4C1700225}">
      <dgm:prSet/>
      <dgm:spPr/>
      <dgm:t>
        <a:bodyPr/>
        <a:lstStyle/>
        <a:p>
          <a:r>
            <a:rPr lang="ca-ES" dirty="0" err="1"/>
            <a:t>Regularly</a:t>
          </a:r>
          <a:r>
            <a:rPr lang="ca-ES" dirty="0"/>
            <a:t> </a:t>
          </a:r>
          <a:r>
            <a:rPr lang="ca-ES" dirty="0" err="1"/>
            <a:t>step</a:t>
          </a:r>
          <a:r>
            <a:rPr lang="ca-ES" dirty="0"/>
            <a:t> </a:t>
          </a:r>
          <a:r>
            <a:rPr lang="ca-ES" dirty="0" err="1"/>
            <a:t>outside</a:t>
          </a:r>
          <a:r>
            <a:rPr lang="ca-ES" dirty="0"/>
            <a:t> </a:t>
          </a:r>
          <a:r>
            <a:rPr lang="ca-ES" dirty="0" err="1"/>
            <a:t>the</a:t>
          </a:r>
          <a:r>
            <a:rPr lang="ca-ES" dirty="0"/>
            <a:t> </a:t>
          </a:r>
          <a:r>
            <a:rPr lang="ca-ES" dirty="0" err="1"/>
            <a:t>comfort</a:t>
          </a:r>
          <a:r>
            <a:rPr lang="ca-ES" dirty="0"/>
            <a:t> </a:t>
          </a:r>
          <a:r>
            <a:rPr lang="ca-ES" dirty="0" err="1"/>
            <a:t>zone</a:t>
          </a:r>
          <a:r>
            <a:rPr lang="ca-ES" dirty="0"/>
            <a:t> </a:t>
          </a:r>
          <a:r>
            <a:rPr lang="ca-ES" dirty="0" err="1"/>
            <a:t>from</a:t>
          </a:r>
          <a:r>
            <a:rPr lang="ca-ES" dirty="0"/>
            <a:t> </a:t>
          </a:r>
          <a:r>
            <a:rPr lang="ca-ES" dirty="0" err="1"/>
            <a:t>time</a:t>
          </a:r>
          <a:r>
            <a:rPr lang="ca-ES" dirty="0"/>
            <a:t> to </a:t>
          </a:r>
          <a:r>
            <a:rPr lang="ca-ES" dirty="0" err="1"/>
            <a:t>time</a:t>
          </a:r>
          <a:r>
            <a:rPr lang="ca-ES" dirty="0"/>
            <a:t>; in </a:t>
          </a:r>
          <a:r>
            <a:rPr lang="ca-ES" dirty="0" err="1"/>
            <a:t>projects</a:t>
          </a:r>
          <a:r>
            <a:rPr lang="ca-ES" dirty="0"/>
            <a:t>, </a:t>
          </a:r>
          <a:r>
            <a:rPr lang="ca-ES" dirty="0" err="1"/>
            <a:t>acquisition</a:t>
          </a:r>
          <a:r>
            <a:rPr lang="ca-ES" dirty="0"/>
            <a:t>. </a:t>
          </a:r>
          <a:r>
            <a:rPr lang="ca-ES" dirty="0" err="1"/>
            <a:t>With</a:t>
          </a:r>
          <a:r>
            <a:rPr lang="ca-ES" dirty="0"/>
            <a:t> </a:t>
          </a:r>
          <a:r>
            <a:rPr lang="ca-ES" dirty="0" err="1"/>
            <a:t>help</a:t>
          </a:r>
          <a:r>
            <a:rPr lang="ca-ES" dirty="0"/>
            <a:t> of </a:t>
          </a:r>
          <a:r>
            <a:rPr lang="ca-ES" dirty="0" err="1"/>
            <a:t>my</a:t>
          </a:r>
          <a:r>
            <a:rPr lang="ca-ES" dirty="0"/>
            <a:t> </a:t>
          </a:r>
          <a:r>
            <a:rPr lang="ca-ES" dirty="0" err="1"/>
            <a:t>colleagues</a:t>
          </a:r>
          <a:r>
            <a:rPr lang="ca-ES" dirty="0"/>
            <a:t> </a:t>
          </a:r>
          <a:r>
            <a:rPr lang="ca-ES" dirty="0" err="1"/>
            <a:t>when</a:t>
          </a:r>
          <a:r>
            <a:rPr lang="ca-ES" dirty="0"/>
            <a:t> </a:t>
          </a:r>
          <a:r>
            <a:rPr lang="ca-ES" dirty="0" err="1"/>
            <a:t>needed</a:t>
          </a:r>
          <a:r>
            <a:rPr lang="ca-ES" dirty="0"/>
            <a:t>. </a:t>
          </a:r>
          <a:endParaRPr lang="en-US" dirty="0"/>
        </a:p>
      </dgm:t>
    </dgm:pt>
    <dgm:pt modelId="{13BB1BDB-7FC6-4EC1-904B-703E7AED2F8C}" type="parTrans" cxnId="{9EA23A29-5644-4BB2-91F5-413FFDEF247A}">
      <dgm:prSet/>
      <dgm:spPr/>
      <dgm:t>
        <a:bodyPr/>
        <a:lstStyle/>
        <a:p>
          <a:endParaRPr lang="en-US"/>
        </a:p>
      </dgm:t>
    </dgm:pt>
    <dgm:pt modelId="{31681FB8-811B-4190-9EB4-4B2B5A12338F}" type="sibTrans" cxnId="{9EA23A29-5644-4BB2-91F5-413FFDEF247A}">
      <dgm:prSet/>
      <dgm:spPr/>
      <dgm:t>
        <a:bodyPr/>
        <a:lstStyle/>
        <a:p>
          <a:endParaRPr lang="en-US"/>
        </a:p>
      </dgm:t>
    </dgm:pt>
    <dgm:pt modelId="{A93E22AA-016D-4FFE-A8C5-782318743525}">
      <dgm:prSet/>
      <dgm:spPr/>
      <dgm:t>
        <a:bodyPr/>
        <a:lstStyle/>
        <a:p>
          <a:r>
            <a:rPr lang="ca-ES" dirty="0"/>
            <a:t>Open </a:t>
          </a:r>
          <a:r>
            <a:rPr lang="ca-ES" dirty="0" err="1"/>
            <a:t>culture</a:t>
          </a:r>
          <a:r>
            <a:rPr lang="ca-ES" dirty="0"/>
            <a:t> in </a:t>
          </a:r>
          <a:r>
            <a:rPr lang="ca-ES" dirty="0" err="1"/>
            <a:t>which</a:t>
          </a:r>
          <a:r>
            <a:rPr lang="ca-ES" dirty="0"/>
            <a:t> </a:t>
          </a:r>
          <a:r>
            <a:rPr lang="ca-ES" dirty="0" err="1"/>
            <a:t>it</a:t>
          </a:r>
          <a:r>
            <a:rPr lang="ca-ES" dirty="0"/>
            <a:t> is </a:t>
          </a:r>
          <a:r>
            <a:rPr lang="ca-ES" dirty="0" err="1"/>
            <a:t>ok</a:t>
          </a:r>
          <a:r>
            <a:rPr lang="ca-ES" dirty="0"/>
            <a:t> to </a:t>
          </a:r>
          <a:r>
            <a:rPr lang="ca-ES" dirty="0" err="1"/>
            <a:t>admit</a:t>
          </a:r>
          <a:r>
            <a:rPr lang="ca-ES" dirty="0"/>
            <a:t> </a:t>
          </a:r>
          <a:r>
            <a:rPr lang="ca-ES" dirty="0" err="1"/>
            <a:t>something</a:t>
          </a:r>
          <a:r>
            <a:rPr lang="ca-ES" dirty="0"/>
            <a:t> is </a:t>
          </a:r>
          <a:r>
            <a:rPr lang="ca-ES" dirty="0" err="1"/>
            <a:t>hard</a:t>
          </a:r>
          <a:r>
            <a:rPr lang="ca-ES" dirty="0"/>
            <a:t> (or </a:t>
          </a:r>
          <a:r>
            <a:rPr lang="ca-ES" dirty="0" err="1"/>
            <a:t>went</a:t>
          </a:r>
          <a:r>
            <a:rPr lang="ca-ES" dirty="0"/>
            <a:t> </a:t>
          </a:r>
          <a:r>
            <a:rPr lang="ca-ES" dirty="0" err="1"/>
            <a:t>wrong</a:t>
          </a:r>
          <a:r>
            <a:rPr lang="ca-ES" dirty="0"/>
            <a:t>), </a:t>
          </a:r>
          <a:r>
            <a:rPr lang="ca-ES" dirty="0" err="1"/>
            <a:t>and</a:t>
          </a:r>
          <a:r>
            <a:rPr lang="ca-ES" dirty="0"/>
            <a:t> get </a:t>
          </a:r>
          <a:r>
            <a:rPr lang="ca-ES" dirty="0" err="1"/>
            <a:t>help</a:t>
          </a:r>
          <a:endParaRPr lang="en-US" dirty="0"/>
        </a:p>
      </dgm:t>
    </dgm:pt>
    <dgm:pt modelId="{3EBDA423-309E-4F27-B6BB-FD452FD4CC7E}" type="parTrans" cxnId="{985A60FA-E3AE-4AD6-ACC1-110BB8D15DDA}">
      <dgm:prSet/>
      <dgm:spPr/>
      <dgm:t>
        <a:bodyPr/>
        <a:lstStyle/>
        <a:p>
          <a:endParaRPr lang="en-US"/>
        </a:p>
      </dgm:t>
    </dgm:pt>
    <dgm:pt modelId="{D12C35E5-22B3-4BAF-AD35-C014732A123F}" type="sibTrans" cxnId="{985A60FA-E3AE-4AD6-ACC1-110BB8D15DDA}">
      <dgm:prSet/>
      <dgm:spPr/>
      <dgm:t>
        <a:bodyPr/>
        <a:lstStyle/>
        <a:p>
          <a:endParaRPr lang="en-US"/>
        </a:p>
      </dgm:t>
    </dgm:pt>
    <dgm:pt modelId="{3246D05C-FD09-45CF-B5E7-745EEFCCAF64}">
      <dgm:prSet/>
      <dgm:spPr/>
      <dgm:t>
        <a:bodyPr/>
        <a:lstStyle/>
        <a:p>
          <a:r>
            <a:rPr lang="ca-ES" dirty="0" err="1"/>
            <a:t>We</a:t>
          </a:r>
          <a:r>
            <a:rPr lang="ca-ES" dirty="0"/>
            <a:t> </a:t>
          </a:r>
          <a:r>
            <a:rPr lang="ca-ES" dirty="0" err="1"/>
            <a:t>attend</a:t>
          </a:r>
          <a:r>
            <a:rPr lang="ca-ES" dirty="0"/>
            <a:t> </a:t>
          </a:r>
          <a:r>
            <a:rPr lang="ca-ES" dirty="0" err="1"/>
            <a:t>external</a:t>
          </a:r>
          <a:r>
            <a:rPr lang="ca-ES" dirty="0"/>
            <a:t> </a:t>
          </a:r>
          <a:r>
            <a:rPr lang="ca-ES" dirty="0" err="1"/>
            <a:t>courses</a:t>
          </a:r>
          <a:r>
            <a:rPr lang="ca-ES" dirty="0"/>
            <a:t> on </a:t>
          </a:r>
          <a:r>
            <a:rPr lang="ca-ES" dirty="0" err="1"/>
            <a:t>communication</a:t>
          </a:r>
          <a:r>
            <a:rPr lang="ca-ES" dirty="0"/>
            <a:t> </a:t>
          </a:r>
          <a:r>
            <a:rPr lang="ca-ES" dirty="0" err="1"/>
            <a:t>skills</a:t>
          </a:r>
          <a:r>
            <a:rPr lang="ca-ES" dirty="0"/>
            <a:t>; </a:t>
          </a:r>
          <a:r>
            <a:rPr lang="ca-ES" dirty="0" err="1"/>
            <a:t>attending</a:t>
          </a:r>
          <a:r>
            <a:rPr lang="ca-ES" dirty="0"/>
            <a:t> </a:t>
          </a:r>
          <a:r>
            <a:rPr lang="ca-ES" dirty="0" err="1"/>
            <a:t>conferences</a:t>
          </a:r>
          <a:r>
            <a:rPr lang="ca-ES" dirty="0"/>
            <a:t>; </a:t>
          </a:r>
          <a:r>
            <a:rPr lang="ca-ES" dirty="0" err="1"/>
            <a:t>have</a:t>
          </a:r>
          <a:r>
            <a:rPr lang="ca-ES" dirty="0"/>
            <a:t> off-</a:t>
          </a:r>
          <a:r>
            <a:rPr lang="ca-ES" dirty="0" err="1"/>
            <a:t>site</a:t>
          </a:r>
          <a:r>
            <a:rPr lang="ca-ES" dirty="0"/>
            <a:t> </a:t>
          </a:r>
          <a:r>
            <a:rPr lang="ca-ES" dirty="0" err="1"/>
            <a:t>days</a:t>
          </a:r>
          <a:r>
            <a:rPr lang="ca-ES" dirty="0"/>
            <a:t> to </a:t>
          </a:r>
          <a:r>
            <a:rPr lang="ca-ES" dirty="0" err="1"/>
            <a:t>share</a:t>
          </a:r>
          <a:r>
            <a:rPr lang="ca-ES" dirty="0"/>
            <a:t> </a:t>
          </a:r>
          <a:r>
            <a:rPr lang="ca-ES" dirty="0" err="1"/>
            <a:t>experiences</a:t>
          </a:r>
          <a:r>
            <a:rPr lang="ca-ES" dirty="0"/>
            <a:t>. </a:t>
          </a:r>
          <a:endParaRPr lang="en-US" dirty="0"/>
        </a:p>
      </dgm:t>
    </dgm:pt>
    <dgm:pt modelId="{F67FA8C4-7A4C-4E20-9EC7-235B7B85BB4F}" type="parTrans" cxnId="{18EF44A6-520F-43B2-B634-C0EB29A5E9E7}">
      <dgm:prSet/>
      <dgm:spPr/>
      <dgm:t>
        <a:bodyPr/>
        <a:lstStyle/>
        <a:p>
          <a:endParaRPr lang="en-US"/>
        </a:p>
      </dgm:t>
    </dgm:pt>
    <dgm:pt modelId="{F340F0F6-51ED-4C0E-A45E-2B3B914A2C5F}" type="sibTrans" cxnId="{18EF44A6-520F-43B2-B634-C0EB29A5E9E7}">
      <dgm:prSet/>
      <dgm:spPr/>
      <dgm:t>
        <a:bodyPr/>
        <a:lstStyle/>
        <a:p>
          <a:endParaRPr lang="en-US"/>
        </a:p>
      </dgm:t>
    </dgm:pt>
    <dgm:pt modelId="{46FAFEE3-EE30-4502-84F8-EC7613FC6D33}">
      <dgm:prSet/>
      <dgm:spPr/>
      <dgm:t>
        <a:bodyPr/>
        <a:lstStyle/>
        <a:p>
          <a:r>
            <a:rPr lang="ca-ES" dirty="0"/>
            <a:t>On </a:t>
          </a:r>
          <a:r>
            <a:rPr lang="ca-ES" dirty="0" err="1"/>
            <a:t>quantitative</a:t>
          </a:r>
          <a:r>
            <a:rPr lang="ca-ES" dirty="0"/>
            <a:t> </a:t>
          </a:r>
          <a:r>
            <a:rPr lang="ca-ES" dirty="0" err="1"/>
            <a:t>skills</a:t>
          </a:r>
          <a:r>
            <a:rPr lang="ca-ES" dirty="0"/>
            <a:t> (</a:t>
          </a:r>
          <a:r>
            <a:rPr lang="ca-ES" dirty="0" err="1"/>
            <a:t>stats</a:t>
          </a:r>
          <a:r>
            <a:rPr lang="ca-ES" dirty="0"/>
            <a:t>, ML), </a:t>
          </a:r>
          <a:r>
            <a:rPr lang="ca-ES" dirty="0" err="1"/>
            <a:t>we</a:t>
          </a:r>
          <a:r>
            <a:rPr lang="ca-ES" dirty="0"/>
            <a:t> </a:t>
          </a:r>
          <a:r>
            <a:rPr lang="ca-ES" dirty="0" err="1"/>
            <a:t>spend</a:t>
          </a:r>
          <a:r>
            <a:rPr lang="ca-ES" dirty="0"/>
            <a:t> </a:t>
          </a:r>
          <a:r>
            <a:rPr lang="ca-ES" dirty="0" err="1"/>
            <a:t>time</a:t>
          </a:r>
          <a:r>
            <a:rPr lang="ca-ES" dirty="0"/>
            <a:t> on </a:t>
          </a:r>
          <a:r>
            <a:rPr lang="ca-ES" dirty="0" err="1"/>
            <a:t>reading</a:t>
          </a:r>
          <a:r>
            <a:rPr lang="ca-ES" dirty="0"/>
            <a:t>, </a:t>
          </a:r>
          <a:r>
            <a:rPr lang="ca-ES" dirty="0" err="1"/>
            <a:t>webinars</a:t>
          </a:r>
          <a:r>
            <a:rPr lang="ca-ES" dirty="0"/>
            <a:t>, </a:t>
          </a:r>
          <a:r>
            <a:rPr lang="ca-ES" dirty="0" err="1"/>
            <a:t>internal</a:t>
          </a:r>
          <a:r>
            <a:rPr lang="ca-ES" dirty="0"/>
            <a:t> </a:t>
          </a:r>
          <a:r>
            <a:rPr lang="ca-ES" dirty="0" err="1"/>
            <a:t>presentations</a:t>
          </a:r>
          <a:r>
            <a:rPr lang="ca-ES" dirty="0"/>
            <a:t>. A </a:t>
          </a:r>
          <a:r>
            <a:rPr lang="ca-ES" dirty="0" err="1"/>
            <a:t>few</a:t>
          </a:r>
          <a:r>
            <a:rPr lang="ca-ES" dirty="0"/>
            <a:t> of us </a:t>
          </a:r>
          <a:r>
            <a:rPr lang="ca-ES" dirty="0" err="1"/>
            <a:t>spend</a:t>
          </a:r>
          <a:r>
            <a:rPr lang="ca-ES" dirty="0"/>
            <a:t> </a:t>
          </a:r>
          <a:r>
            <a:rPr lang="ca-ES" dirty="0" err="1"/>
            <a:t>time</a:t>
          </a:r>
          <a:r>
            <a:rPr lang="ca-ES" dirty="0"/>
            <a:t> on </a:t>
          </a:r>
          <a:r>
            <a:rPr lang="ca-ES" dirty="0" err="1"/>
            <a:t>it</a:t>
          </a:r>
          <a:r>
            <a:rPr lang="ca-ES" dirty="0"/>
            <a:t> as a hobby.</a:t>
          </a:r>
          <a:endParaRPr lang="en-US" dirty="0"/>
        </a:p>
      </dgm:t>
    </dgm:pt>
    <dgm:pt modelId="{EC6E0DB5-DFE9-49CF-BFFF-F0D5FA30EC07}" type="parTrans" cxnId="{411E2462-B40C-497C-8198-CB08555AED36}">
      <dgm:prSet/>
      <dgm:spPr/>
      <dgm:t>
        <a:bodyPr/>
        <a:lstStyle/>
        <a:p>
          <a:endParaRPr lang="en-US"/>
        </a:p>
      </dgm:t>
    </dgm:pt>
    <dgm:pt modelId="{70347300-6FC3-42A1-8068-ED7418BE89F8}" type="sibTrans" cxnId="{411E2462-B40C-497C-8198-CB08555AED36}">
      <dgm:prSet/>
      <dgm:spPr/>
      <dgm:t>
        <a:bodyPr/>
        <a:lstStyle/>
        <a:p>
          <a:endParaRPr lang="en-US"/>
        </a:p>
      </dgm:t>
    </dgm:pt>
    <dgm:pt modelId="{F003F54B-5021-4AD0-84AB-C04B86E0348D}">
      <dgm:prSet/>
      <dgm:spPr/>
      <dgm:t>
        <a:bodyPr/>
        <a:lstStyle/>
        <a:p>
          <a:r>
            <a:rPr lang="ca-ES" dirty="0" err="1"/>
            <a:t>Fortunate</a:t>
          </a:r>
          <a:r>
            <a:rPr lang="ca-ES" dirty="0"/>
            <a:t> to </a:t>
          </a:r>
          <a:r>
            <a:rPr lang="ca-ES" dirty="0" err="1"/>
            <a:t>have</a:t>
          </a:r>
          <a:r>
            <a:rPr lang="ca-ES" dirty="0"/>
            <a:t> a </a:t>
          </a:r>
          <a:r>
            <a:rPr lang="ca-ES" dirty="0" err="1"/>
            <a:t>wide</a:t>
          </a:r>
          <a:r>
            <a:rPr lang="ca-ES" dirty="0"/>
            <a:t> </a:t>
          </a:r>
          <a:r>
            <a:rPr lang="ca-ES" dirty="0" err="1"/>
            <a:t>variety</a:t>
          </a:r>
          <a:r>
            <a:rPr lang="ca-ES" dirty="0"/>
            <a:t> of </a:t>
          </a:r>
          <a:r>
            <a:rPr lang="ca-ES" dirty="0" err="1"/>
            <a:t>customers</a:t>
          </a:r>
          <a:r>
            <a:rPr lang="ca-ES" dirty="0"/>
            <a:t>, </a:t>
          </a:r>
          <a:r>
            <a:rPr lang="ca-ES" dirty="0" err="1"/>
            <a:t>projects</a:t>
          </a:r>
          <a:r>
            <a:rPr lang="ca-ES" dirty="0"/>
            <a:t>, </a:t>
          </a:r>
          <a:r>
            <a:rPr lang="ca-ES" dirty="0" err="1"/>
            <a:t>and</a:t>
          </a:r>
          <a:r>
            <a:rPr lang="ca-ES" dirty="0"/>
            <a:t> </a:t>
          </a:r>
          <a:r>
            <a:rPr lang="ca-ES" dirty="0" err="1"/>
            <a:t>problems</a:t>
          </a:r>
          <a:r>
            <a:rPr lang="ca-ES" dirty="0"/>
            <a:t>! </a:t>
          </a:r>
          <a:r>
            <a:rPr lang="ca-ES" dirty="0" err="1"/>
            <a:t>And</a:t>
          </a:r>
          <a:r>
            <a:rPr lang="ca-ES" dirty="0"/>
            <a:t> </a:t>
          </a:r>
          <a:r>
            <a:rPr lang="ca-ES" dirty="0" err="1"/>
            <a:t>smart</a:t>
          </a:r>
          <a:r>
            <a:rPr lang="ca-ES" dirty="0"/>
            <a:t> </a:t>
          </a:r>
          <a:r>
            <a:rPr lang="ca-ES" dirty="0" err="1"/>
            <a:t>and</a:t>
          </a:r>
          <a:r>
            <a:rPr lang="ca-ES" dirty="0"/>
            <a:t> </a:t>
          </a:r>
          <a:r>
            <a:rPr lang="ca-ES" dirty="0" err="1"/>
            <a:t>experienced</a:t>
          </a:r>
          <a:r>
            <a:rPr lang="ca-ES" dirty="0"/>
            <a:t> </a:t>
          </a:r>
          <a:r>
            <a:rPr lang="ca-ES" dirty="0" err="1"/>
            <a:t>colleagues</a:t>
          </a:r>
          <a:r>
            <a:rPr lang="ca-ES" dirty="0"/>
            <a:t>.</a:t>
          </a:r>
          <a:endParaRPr lang="en-US" dirty="0"/>
        </a:p>
      </dgm:t>
    </dgm:pt>
    <dgm:pt modelId="{9A0AB054-8B9D-450F-9C67-E6FAB9C87AE3}" type="parTrans" cxnId="{CC6DF021-0667-4FA8-AF2E-04AFDA77F71D}">
      <dgm:prSet/>
      <dgm:spPr/>
      <dgm:t>
        <a:bodyPr/>
        <a:lstStyle/>
        <a:p>
          <a:endParaRPr lang="en-US"/>
        </a:p>
      </dgm:t>
    </dgm:pt>
    <dgm:pt modelId="{78988B7D-7A05-4FD4-B8A5-331DE9DBEE36}" type="sibTrans" cxnId="{CC6DF021-0667-4FA8-AF2E-04AFDA77F71D}">
      <dgm:prSet/>
      <dgm:spPr/>
      <dgm:t>
        <a:bodyPr/>
        <a:lstStyle/>
        <a:p>
          <a:endParaRPr lang="en-US"/>
        </a:p>
      </dgm:t>
    </dgm:pt>
    <dgm:pt modelId="{DA6DE3A3-9679-4C85-9FBD-FE942980F103}" type="pres">
      <dgm:prSet presAssocID="{4E274C8B-4376-47E4-B655-354B32B41205}" presName="vert0" presStyleCnt="0">
        <dgm:presLayoutVars>
          <dgm:dir/>
          <dgm:animOne val="branch"/>
          <dgm:animLvl val="lvl"/>
        </dgm:presLayoutVars>
      </dgm:prSet>
      <dgm:spPr/>
    </dgm:pt>
    <dgm:pt modelId="{EA0EFFC3-1008-4B91-BA7A-30C30E71B85A}" type="pres">
      <dgm:prSet presAssocID="{BC26A19D-F355-41C8-9513-F8C4C1700225}" presName="thickLine" presStyleLbl="alignNode1" presStyleIdx="0" presStyleCnt="5"/>
      <dgm:spPr/>
    </dgm:pt>
    <dgm:pt modelId="{EFDF9EDB-7F7B-43CF-83DE-8ADF40D700E2}" type="pres">
      <dgm:prSet presAssocID="{BC26A19D-F355-41C8-9513-F8C4C1700225}" presName="horz1" presStyleCnt="0"/>
      <dgm:spPr/>
    </dgm:pt>
    <dgm:pt modelId="{F4BE4EF1-A104-4CA1-92D1-15C4C2FBE4F9}" type="pres">
      <dgm:prSet presAssocID="{BC26A19D-F355-41C8-9513-F8C4C1700225}" presName="tx1" presStyleLbl="revTx" presStyleIdx="0" presStyleCnt="5"/>
      <dgm:spPr/>
    </dgm:pt>
    <dgm:pt modelId="{C02D5E6F-326A-4596-9E0A-069CAF0C62BA}" type="pres">
      <dgm:prSet presAssocID="{BC26A19D-F355-41C8-9513-F8C4C1700225}" presName="vert1" presStyleCnt="0"/>
      <dgm:spPr/>
    </dgm:pt>
    <dgm:pt modelId="{DC9E61F3-42F1-4D07-8737-9DD64F8CB526}" type="pres">
      <dgm:prSet presAssocID="{A93E22AA-016D-4FFE-A8C5-782318743525}" presName="thickLine" presStyleLbl="alignNode1" presStyleIdx="1" presStyleCnt="5"/>
      <dgm:spPr/>
    </dgm:pt>
    <dgm:pt modelId="{F6FB2598-E7D8-4821-8E06-C99D1107508B}" type="pres">
      <dgm:prSet presAssocID="{A93E22AA-016D-4FFE-A8C5-782318743525}" presName="horz1" presStyleCnt="0"/>
      <dgm:spPr/>
    </dgm:pt>
    <dgm:pt modelId="{2EEAEA0D-4FD8-4AC3-81DE-775638DF4F70}" type="pres">
      <dgm:prSet presAssocID="{A93E22AA-016D-4FFE-A8C5-782318743525}" presName="tx1" presStyleLbl="revTx" presStyleIdx="1" presStyleCnt="5"/>
      <dgm:spPr/>
    </dgm:pt>
    <dgm:pt modelId="{D564FA5B-5229-44DD-9539-1D311ED3F4C0}" type="pres">
      <dgm:prSet presAssocID="{A93E22AA-016D-4FFE-A8C5-782318743525}" presName="vert1" presStyleCnt="0"/>
      <dgm:spPr/>
    </dgm:pt>
    <dgm:pt modelId="{A0EF021E-2C78-4EE7-BE28-8EEE1FDF191F}" type="pres">
      <dgm:prSet presAssocID="{3246D05C-FD09-45CF-B5E7-745EEFCCAF64}" presName="thickLine" presStyleLbl="alignNode1" presStyleIdx="2" presStyleCnt="5"/>
      <dgm:spPr/>
    </dgm:pt>
    <dgm:pt modelId="{25952220-DAE2-482E-9B0B-F2DDD3CC324B}" type="pres">
      <dgm:prSet presAssocID="{3246D05C-FD09-45CF-B5E7-745EEFCCAF64}" presName="horz1" presStyleCnt="0"/>
      <dgm:spPr/>
    </dgm:pt>
    <dgm:pt modelId="{145DB8D4-20FB-4A75-B423-BECED96A4491}" type="pres">
      <dgm:prSet presAssocID="{3246D05C-FD09-45CF-B5E7-745EEFCCAF64}" presName="tx1" presStyleLbl="revTx" presStyleIdx="2" presStyleCnt="5"/>
      <dgm:spPr/>
    </dgm:pt>
    <dgm:pt modelId="{200BC53E-BE19-4424-8035-E2134E362A2C}" type="pres">
      <dgm:prSet presAssocID="{3246D05C-FD09-45CF-B5E7-745EEFCCAF64}" presName="vert1" presStyleCnt="0"/>
      <dgm:spPr/>
    </dgm:pt>
    <dgm:pt modelId="{A53B2145-864C-4E62-B6CE-77CF6B044B41}" type="pres">
      <dgm:prSet presAssocID="{46FAFEE3-EE30-4502-84F8-EC7613FC6D33}" presName="thickLine" presStyleLbl="alignNode1" presStyleIdx="3" presStyleCnt="5"/>
      <dgm:spPr/>
    </dgm:pt>
    <dgm:pt modelId="{F0C086EF-B98B-4425-A7F5-115CD46B4F0C}" type="pres">
      <dgm:prSet presAssocID="{46FAFEE3-EE30-4502-84F8-EC7613FC6D33}" presName="horz1" presStyleCnt="0"/>
      <dgm:spPr/>
    </dgm:pt>
    <dgm:pt modelId="{2CE05741-72E3-4823-ABAA-39A5E240458E}" type="pres">
      <dgm:prSet presAssocID="{46FAFEE3-EE30-4502-84F8-EC7613FC6D33}" presName="tx1" presStyleLbl="revTx" presStyleIdx="3" presStyleCnt="5"/>
      <dgm:spPr/>
    </dgm:pt>
    <dgm:pt modelId="{EF3672CE-EDC7-4EF9-A0D7-965115D3313E}" type="pres">
      <dgm:prSet presAssocID="{46FAFEE3-EE30-4502-84F8-EC7613FC6D33}" presName="vert1" presStyleCnt="0"/>
      <dgm:spPr/>
    </dgm:pt>
    <dgm:pt modelId="{A9FD63C0-AFD2-4857-ACEE-372DA4B8736E}" type="pres">
      <dgm:prSet presAssocID="{F003F54B-5021-4AD0-84AB-C04B86E0348D}" presName="thickLine" presStyleLbl="alignNode1" presStyleIdx="4" presStyleCnt="5"/>
      <dgm:spPr/>
    </dgm:pt>
    <dgm:pt modelId="{4C825185-437F-4288-82F4-0D4D2D71F8ED}" type="pres">
      <dgm:prSet presAssocID="{F003F54B-5021-4AD0-84AB-C04B86E0348D}" presName="horz1" presStyleCnt="0"/>
      <dgm:spPr/>
    </dgm:pt>
    <dgm:pt modelId="{FC26087B-E3FC-4F67-BE13-6412222D4ACB}" type="pres">
      <dgm:prSet presAssocID="{F003F54B-5021-4AD0-84AB-C04B86E0348D}" presName="tx1" presStyleLbl="revTx" presStyleIdx="4" presStyleCnt="5"/>
      <dgm:spPr/>
    </dgm:pt>
    <dgm:pt modelId="{208BD97D-E3F3-4C46-909F-F86A25755C0B}" type="pres">
      <dgm:prSet presAssocID="{F003F54B-5021-4AD0-84AB-C04B86E0348D}" presName="vert1" presStyleCnt="0"/>
      <dgm:spPr/>
    </dgm:pt>
  </dgm:ptLst>
  <dgm:cxnLst>
    <dgm:cxn modelId="{2D5F7D07-4C7C-4ACE-8901-D4919C0E8784}" type="presOf" srcId="{F003F54B-5021-4AD0-84AB-C04B86E0348D}" destId="{FC26087B-E3FC-4F67-BE13-6412222D4ACB}" srcOrd="0" destOrd="0" presId="urn:microsoft.com/office/officeart/2008/layout/LinedList"/>
    <dgm:cxn modelId="{B156C91A-E52E-4961-899A-02FCD1B4C8C4}" type="presOf" srcId="{46FAFEE3-EE30-4502-84F8-EC7613FC6D33}" destId="{2CE05741-72E3-4823-ABAA-39A5E240458E}" srcOrd="0" destOrd="0" presId="urn:microsoft.com/office/officeart/2008/layout/LinedList"/>
    <dgm:cxn modelId="{CC6DF021-0667-4FA8-AF2E-04AFDA77F71D}" srcId="{4E274C8B-4376-47E4-B655-354B32B41205}" destId="{F003F54B-5021-4AD0-84AB-C04B86E0348D}" srcOrd="4" destOrd="0" parTransId="{9A0AB054-8B9D-450F-9C67-E6FAB9C87AE3}" sibTransId="{78988B7D-7A05-4FD4-B8A5-331DE9DBEE36}"/>
    <dgm:cxn modelId="{9EA23A29-5644-4BB2-91F5-413FFDEF247A}" srcId="{4E274C8B-4376-47E4-B655-354B32B41205}" destId="{BC26A19D-F355-41C8-9513-F8C4C1700225}" srcOrd="0" destOrd="0" parTransId="{13BB1BDB-7FC6-4EC1-904B-703E7AED2F8C}" sibTransId="{31681FB8-811B-4190-9EB4-4B2B5A12338F}"/>
    <dgm:cxn modelId="{77D7DE29-3D16-440C-B4CC-CD4108C2F96B}" type="presOf" srcId="{A93E22AA-016D-4FFE-A8C5-782318743525}" destId="{2EEAEA0D-4FD8-4AC3-81DE-775638DF4F70}" srcOrd="0" destOrd="0" presId="urn:microsoft.com/office/officeart/2008/layout/LinedList"/>
    <dgm:cxn modelId="{411E2462-B40C-497C-8198-CB08555AED36}" srcId="{4E274C8B-4376-47E4-B655-354B32B41205}" destId="{46FAFEE3-EE30-4502-84F8-EC7613FC6D33}" srcOrd="3" destOrd="0" parTransId="{EC6E0DB5-DFE9-49CF-BFFF-F0D5FA30EC07}" sibTransId="{70347300-6FC3-42A1-8068-ED7418BE89F8}"/>
    <dgm:cxn modelId="{A5283744-DA85-4FAD-AA96-8F43654DDB1C}" type="presOf" srcId="{4E274C8B-4376-47E4-B655-354B32B41205}" destId="{DA6DE3A3-9679-4C85-9FBD-FE942980F103}" srcOrd="0" destOrd="0" presId="urn:microsoft.com/office/officeart/2008/layout/LinedList"/>
    <dgm:cxn modelId="{6306244F-3FE3-449A-B56F-18812F6CB712}" type="presOf" srcId="{3246D05C-FD09-45CF-B5E7-745EEFCCAF64}" destId="{145DB8D4-20FB-4A75-B423-BECED96A4491}" srcOrd="0" destOrd="0" presId="urn:microsoft.com/office/officeart/2008/layout/LinedList"/>
    <dgm:cxn modelId="{FCAA5159-C49E-4C5C-A927-2B001701458C}" type="presOf" srcId="{BC26A19D-F355-41C8-9513-F8C4C1700225}" destId="{F4BE4EF1-A104-4CA1-92D1-15C4C2FBE4F9}" srcOrd="0" destOrd="0" presId="urn:microsoft.com/office/officeart/2008/layout/LinedList"/>
    <dgm:cxn modelId="{18EF44A6-520F-43B2-B634-C0EB29A5E9E7}" srcId="{4E274C8B-4376-47E4-B655-354B32B41205}" destId="{3246D05C-FD09-45CF-B5E7-745EEFCCAF64}" srcOrd="2" destOrd="0" parTransId="{F67FA8C4-7A4C-4E20-9EC7-235B7B85BB4F}" sibTransId="{F340F0F6-51ED-4C0E-A45E-2B3B914A2C5F}"/>
    <dgm:cxn modelId="{985A60FA-E3AE-4AD6-ACC1-110BB8D15DDA}" srcId="{4E274C8B-4376-47E4-B655-354B32B41205}" destId="{A93E22AA-016D-4FFE-A8C5-782318743525}" srcOrd="1" destOrd="0" parTransId="{3EBDA423-309E-4F27-B6BB-FD452FD4CC7E}" sibTransId="{D12C35E5-22B3-4BAF-AD35-C014732A123F}"/>
    <dgm:cxn modelId="{D74253B1-4EC0-41B2-9A8C-B91288DD060E}" type="presParOf" srcId="{DA6DE3A3-9679-4C85-9FBD-FE942980F103}" destId="{EA0EFFC3-1008-4B91-BA7A-30C30E71B85A}" srcOrd="0" destOrd="0" presId="urn:microsoft.com/office/officeart/2008/layout/LinedList"/>
    <dgm:cxn modelId="{8D9435AC-64C3-4296-A466-D9DB43BA4EA4}" type="presParOf" srcId="{DA6DE3A3-9679-4C85-9FBD-FE942980F103}" destId="{EFDF9EDB-7F7B-43CF-83DE-8ADF40D700E2}" srcOrd="1" destOrd="0" presId="urn:microsoft.com/office/officeart/2008/layout/LinedList"/>
    <dgm:cxn modelId="{8BCAD572-DB80-4603-AEEC-4965231B88F7}" type="presParOf" srcId="{EFDF9EDB-7F7B-43CF-83DE-8ADF40D700E2}" destId="{F4BE4EF1-A104-4CA1-92D1-15C4C2FBE4F9}" srcOrd="0" destOrd="0" presId="urn:microsoft.com/office/officeart/2008/layout/LinedList"/>
    <dgm:cxn modelId="{6A2CDF00-78DE-4302-8201-2CF6EA80CF3C}" type="presParOf" srcId="{EFDF9EDB-7F7B-43CF-83DE-8ADF40D700E2}" destId="{C02D5E6F-326A-4596-9E0A-069CAF0C62BA}" srcOrd="1" destOrd="0" presId="urn:microsoft.com/office/officeart/2008/layout/LinedList"/>
    <dgm:cxn modelId="{8FA37661-A2B0-4B78-88FE-026EA480E217}" type="presParOf" srcId="{DA6DE3A3-9679-4C85-9FBD-FE942980F103}" destId="{DC9E61F3-42F1-4D07-8737-9DD64F8CB526}" srcOrd="2" destOrd="0" presId="urn:microsoft.com/office/officeart/2008/layout/LinedList"/>
    <dgm:cxn modelId="{AA9742A5-011B-4156-BA90-F019BA334ED5}" type="presParOf" srcId="{DA6DE3A3-9679-4C85-9FBD-FE942980F103}" destId="{F6FB2598-E7D8-4821-8E06-C99D1107508B}" srcOrd="3" destOrd="0" presId="urn:microsoft.com/office/officeart/2008/layout/LinedList"/>
    <dgm:cxn modelId="{950B1560-3F02-4323-953D-AFCDB93B2C04}" type="presParOf" srcId="{F6FB2598-E7D8-4821-8E06-C99D1107508B}" destId="{2EEAEA0D-4FD8-4AC3-81DE-775638DF4F70}" srcOrd="0" destOrd="0" presId="urn:microsoft.com/office/officeart/2008/layout/LinedList"/>
    <dgm:cxn modelId="{1B0D2C14-7D18-4464-9EC1-50044F52AC35}" type="presParOf" srcId="{F6FB2598-E7D8-4821-8E06-C99D1107508B}" destId="{D564FA5B-5229-44DD-9539-1D311ED3F4C0}" srcOrd="1" destOrd="0" presId="urn:microsoft.com/office/officeart/2008/layout/LinedList"/>
    <dgm:cxn modelId="{3239EB32-4FB9-49C1-BF56-B3C8076A9C4E}" type="presParOf" srcId="{DA6DE3A3-9679-4C85-9FBD-FE942980F103}" destId="{A0EF021E-2C78-4EE7-BE28-8EEE1FDF191F}" srcOrd="4" destOrd="0" presId="urn:microsoft.com/office/officeart/2008/layout/LinedList"/>
    <dgm:cxn modelId="{EF18A5EC-2B56-4C23-ABDF-336BC31CFAB6}" type="presParOf" srcId="{DA6DE3A3-9679-4C85-9FBD-FE942980F103}" destId="{25952220-DAE2-482E-9B0B-F2DDD3CC324B}" srcOrd="5" destOrd="0" presId="urn:microsoft.com/office/officeart/2008/layout/LinedList"/>
    <dgm:cxn modelId="{729FBC81-3CC8-42C1-827D-452F96B39145}" type="presParOf" srcId="{25952220-DAE2-482E-9B0B-F2DDD3CC324B}" destId="{145DB8D4-20FB-4A75-B423-BECED96A4491}" srcOrd="0" destOrd="0" presId="urn:microsoft.com/office/officeart/2008/layout/LinedList"/>
    <dgm:cxn modelId="{A05A72F8-4672-4B29-9174-BD01894AAEEF}" type="presParOf" srcId="{25952220-DAE2-482E-9B0B-F2DDD3CC324B}" destId="{200BC53E-BE19-4424-8035-E2134E362A2C}" srcOrd="1" destOrd="0" presId="urn:microsoft.com/office/officeart/2008/layout/LinedList"/>
    <dgm:cxn modelId="{85CFF35B-2508-4A75-B55F-393DE49FCA6A}" type="presParOf" srcId="{DA6DE3A3-9679-4C85-9FBD-FE942980F103}" destId="{A53B2145-864C-4E62-B6CE-77CF6B044B41}" srcOrd="6" destOrd="0" presId="urn:microsoft.com/office/officeart/2008/layout/LinedList"/>
    <dgm:cxn modelId="{1B763597-E666-49F8-A6F4-210AAF5E532F}" type="presParOf" srcId="{DA6DE3A3-9679-4C85-9FBD-FE942980F103}" destId="{F0C086EF-B98B-4425-A7F5-115CD46B4F0C}" srcOrd="7" destOrd="0" presId="urn:microsoft.com/office/officeart/2008/layout/LinedList"/>
    <dgm:cxn modelId="{136301A4-A542-4483-8E6F-9A953698611C}" type="presParOf" srcId="{F0C086EF-B98B-4425-A7F5-115CD46B4F0C}" destId="{2CE05741-72E3-4823-ABAA-39A5E240458E}" srcOrd="0" destOrd="0" presId="urn:microsoft.com/office/officeart/2008/layout/LinedList"/>
    <dgm:cxn modelId="{C706689A-F838-4478-9DFF-DC9C53550A6D}" type="presParOf" srcId="{F0C086EF-B98B-4425-A7F5-115CD46B4F0C}" destId="{EF3672CE-EDC7-4EF9-A0D7-965115D3313E}" srcOrd="1" destOrd="0" presId="urn:microsoft.com/office/officeart/2008/layout/LinedList"/>
    <dgm:cxn modelId="{401AE453-13DA-4531-9151-E6B227616C3C}" type="presParOf" srcId="{DA6DE3A3-9679-4C85-9FBD-FE942980F103}" destId="{A9FD63C0-AFD2-4857-ACEE-372DA4B8736E}" srcOrd="8" destOrd="0" presId="urn:microsoft.com/office/officeart/2008/layout/LinedList"/>
    <dgm:cxn modelId="{0410B06D-5E15-4E63-9C83-096675CAE6D3}" type="presParOf" srcId="{DA6DE3A3-9679-4C85-9FBD-FE942980F103}" destId="{4C825185-437F-4288-82F4-0D4D2D71F8ED}" srcOrd="9" destOrd="0" presId="urn:microsoft.com/office/officeart/2008/layout/LinedList"/>
    <dgm:cxn modelId="{B0B5FC71-10F0-48E2-8103-42C6FBA13E96}" type="presParOf" srcId="{4C825185-437F-4288-82F4-0D4D2D71F8ED}" destId="{FC26087B-E3FC-4F67-BE13-6412222D4ACB}" srcOrd="0" destOrd="0" presId="urn:microsoft.com/office/officeart/2008/layout/LinedList"/>
    <dgm:cxn modelId="{08B30075-2D95-4F6C-9512-6A7DBB89F4F8}" type="presParOf" srcId="{4C825185-437F-4288-82F4-0D4D2D71F8ED}" destId="{208BD97D-E3F3-4C46-909F-F86A25755C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8C2C39-15FC-4A90-97CE-E8532F21B7B1}"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F2AAF622-2210-4073-BBA7-A21AE3CAE084}">
      <dgm:prSet/>
      <dgm:spPr>
        <a:ln>
          <a:solidFill>
            <a:srgbClr val="BECADF"/>
          </a:solidFill>
        </a:ln>
      </dgm:spPr>
      <dgm:t>
        <a:bodyPr/>
        <a:lstStyle/>
        <a:p>
          <a:r>
            <a:rPr lang="en-US" b="1" dirty="0"/>
            <a:t>Networking</a:t>
          </a:r>
          <a:endParaRPr lang="en-US" dirty="0"/>
        </a:p>
      </dgm:t>
    </dgm:pt>
    <dgm:pt modelId="{ACDF5042-4B29-4657-A3AE-DA5B24012E15}" type="parTrans" cxnId="{D907911E-D874-4F99-9D15-B5016B61D002}">
      <dgm:prSet/>
      <dgm:spPr/>
      <dgm:t>
        <a:bodyPr/>
        <a:lstStyle/>
        <a:p>
          <a:endParaRPr lang="en-US"/>
        </a:p>
      </dgm:t>
    </dgm:pt>
    <dgm:pt modelId="{41F38DFA-C017-47EA-8A3D-1B9769BAC0E1}" type="sibTrans" cxnId="{D907911E-D874-4F99-9D15-B5016B61D002}">
      <dgm:prSet/>
      <dgm:spPr/>
      <dgm:t>
        <a:bodyPr/>
        <a:lstStyle/>
        <a:p>
          <a:endParaRPr lang="en-US"/>
        </a:p>
      </dgm:t>
    </dgm:pt>
    <dgm:pt modelId="{7B5F79FA-6CEB-4185-A185-A48F219CDAE3}">
      <dgm:prSet/>
      <dgm:spPr>
        <a:ln>
          <a:solidFill>
            <a:srgbClr val="BECADF"/>
          </a:solidFill>
        </a:ln>
      </dgm:spPr>
      <dgm:t>
        <a:bodyPr/>
        <a:lstStyle/>
        <a:p>
          <a:pPr>
            <a:buNone/>
          </a:pPr>
          <a:r>
            <a:rPr lang="en-US" b="1" dirty="0"/>
            <a:t>Practical solutions</a:t>
          </a:r>
          <a:endParaRPr lang="en-US" dirty="0"/>
        </a:p>
      </dgm:t>
    </dgm:pt>
    <dgm:pt modelId="{7D2043F5-5917-4192-AA30-3E6DFDF83D02}" type="parTrans" cxnId="{86882EF9-5E89-4E5A-8EBF-5F0A602F4451}">
      <dgm:prSet/>
      <dgm:spPr/>
      <dgm:t>
        <a:bodyPr/>
        <a:lstStyle/>
        <a:p>
          <a:endParaRPr lang="ca-ES"/>
        </a:p>
      </dgm:t>
    </dgm:pt>
    <dgm:pt modelId="{C37388A1-AD44-487F-8A05-0E0197A1B4D9}" type="sibTrans" cxnId="{86882EF9-5E89-4E5A-8EBF-5F0A602F4451}">
      <dgm:prSet/>
      <dgm:spPr/>
      <dgm:t>
        <a:bodyPr/>
        <a:lstStyle/>
        <a:p>
          <a:endParaRPr lang="ca-ES"/>
        </a:p>
      </dgm:t>
    </dgm:pt>
    <dgm:pt modelId="{49D740C5-0617-45D7-9D0F-1BD2F0869D4B}">
      <dgm:prSet/>
      <dgm:spPr>
        <a:ln>
          <a:solidFill>
            <a:srgbClr val="BECADF"/>
          </a:solidFill>
        </a:ln>
      </dgm:spPr>
      <dgm:t>
        <a:bodyPr/>
        <a:lstStyle/>
        <a:p>
          <a:pPr>
            <a:buNone/>
          </a:pPr>
          <a:r>
            <a:rPr lang="en-US" b="1" dirty="0"/>
            <a:t>Continuous learning</a:t>
          </a:r>
          <a:endParaRPr lang="en-US" dirty="0"/>
        </a:p>
      </dgm:t>
    </dgm:pt>
    <dgm:pt modelId="{714B5185-B1FC-42C6-ABEE-6CD1E2F3F5C1}" type="parTrans" cxnId="{FD3100A2-3158-476F-952C-CD4F5768F948}">
      <dgm:prSet/>
      <dgm:spPr/>
      <dgm:t>
        <a:bodyPr/>
        <a:lstStyle/>
        <a:p>
          <a:endParaRPr lang="ca-ES"/>
        </a:p>
      </dgm:t>
    </dgm:pt>
    <dgm:pt modelId="{B5BADDB0-D318-4B1F-95C7-BE4BD3BAF5CA}" type="sibTrans" cxnId="{FD3100A2-3158-476F-952C-CD4F5768F948}">
      <dgm:prSet/>
      <dgm:spPr/>
      <dgm:t>
        <a:bodyPr/>
        <a:lstStyle/>
        <a:p>
          <a:endParaRPr lang="ca-ES"/>
        </a:p>
      </dgm:t>
    </dgm:pt>
    <dgm:pt modelId="{C08CE396-85BB-4B3F-8198-AD20C70DEDF4}">
      <dgm:prSet/>
      <dgm:spPr>
        <a:ln>
          <a:solidFill>
            <a:srgbClr val="BECADF"/>
          </a:solidFill>
        </a:ln>
      </dgm:spPr>
      <dgm:t>
        <a:bodyPr/>
        <a:lstStyle/>
        <a:p>
          <a:pPr>
            <a:buNone/>
          </a:pPr>
          <a:r>
            <a:rPr lang="en-US" b="1" dirty="0"/>
            <a:t>Visibility &amp; impact</a:t>
          </a:r>
          <a:endParaRPr lang="en-US" dirty="0"/>
        </a:p>
      </dgm:t>
    </dgm:pt>
    <dgm:pt modelId="{DA37906C-BE34-4CA3-AD90-384B50E04A20}" type="parTrans" cxnId="{07C56E75-3B4C-4D65-87B9-8CD1ACADB6EB}">
      <dgm:prSet/>
      <dgm:spPr/>
      <dgm:t>
        <a:bodyPr/>
        <a:lstStyle/>
        <a:p>
          <a:endParaRPr lang="ca-ES"/>
        </a:p>
      </dgm:t>
    </dgm:pt>
    <dgm:pt modelId="{35B1CD48-8493-4255-A4A2-29B46AABE8E3}" type="sibTrans" cxnId="{07C56E75-3B4C-4D65-87B9-8CD1ACADB6EB}">
      <dgm:prSet/>
      <dgm:spPr/>
      <dgm:t>
        <a:bodyPr/>
        <a:lstStyle/>
        <a:p>
          <a:endParaRPr lang="ca-ES"/>
        </a:p>
      </dgm:t>
    </dgm:pt>
    <dgm:pt modelId="{DCD60A61-6F5D-4ECB-A5C8-7035F58AE67D}">
      <dgm:prSet/>
      <dgm:spPr>
        <a:solidFill>
          <a:srgbClr val="FDF4ED"/>
        </a:solidFill>
        <a:ln>
          <a:solidFill>
            <a:srgbClr val="D2CECE"/>
          </a:solidFill>
        </a:ln>
      </dgm:spPr>
      <dgm:t>
        <a:bodyPr/>
        <a:lstStyle/>
        <a:p>
          <a:pPr>
            <a:buNone/>
          </a:pPr>
          <a:r>
            <a:rPr lang="en-US" dirty="0"/>
            <a:t>Build strong connections and learn from other fields.</a:t>
          </a:r>
        </a:p>
      </dgm:t>
    </dgm:pt>
    <dgm:pt modelId="{E8F314F2-7320-4FBA-8C6D-619E6E468D2E}" type="parTrans" cxnId="{8CE883AF-8777-4724-9AAA-59FD0B10F3C0}">
      <dgm:prSet/>
      <dgm:spPr/>
      <dgm:t>
        <a:bodyPr/>
        <a:lstStyle/>
        <a:p>
          <a:endParaRPr lang="ca-ES"/>
        </a:p>
      </dgm:t>
    </dgm:pt>
    <dgm:pt modelId="{68CC26D2-214C-4BFF-8DE4-702DE31A01F9}" type="sibTrans" cxnId="{8CE883AF-8777-4724-9AAA-59FD0B10F3C0}">
      <dgm:prSet/>
      <dgm:spPr/>
      <dgm:t>
        <a:bodyPr/>
        <a:lstStyle/>
        <a:p>
          <a:endParaRPr lang="ca-ES"/>
        </a:p>
      </dgm:t>
    </dgm:pt>
    <dgm:pt modelId="{2D01945F-622D-4B49-BF9A-FAF4392AD393}">
      <dgm:prSet/>
      <dgm:spPr>
        <a:solidFill>
          <a:srgbClr val="FDF4ED"/>
        </a:solidFill>
        <a:ln>
          <a:solidFill>
            <a:srgbClr val="D2CECE"/>
          </a:solidFill>
        </a:ln>
      </dgm:spPr>
      <dgm:t>
        <a:bodyPr/>
        <a:lstStyle/>
        <a:p>
          <a:pPr>
            <a:buNone/>
          </a:pPr>
          <a:r>
            <a:rPr lang="en-US" dirty="0"/>
            <a:t>Aim for good, usable results and communicate clearly.</a:t>
          </a:r>
        </a:p>
      </dgm:t>
    </dgm:pt>
    <dgm:pt modelId="{DBDDEB8E-4469-4EF1-BE42-554311101E80}" type="parTrans" cxnId="{665E91FB-BA50-4B98-BEBC-B5C194DC5C3F}">
      <dgm:prSet/>
      <dgm:spPr/>
      <dgm:t>
        <a:bodyPr/>
        <a:lstStyle/>
        <a:p>
          <a:endParaRPr lang="ca-ES"/>
        </a:p>
      </dgm:t>
    </dgm:pt>
    <dgm:pt modelId="{04E2B43F-0275-42F9-8FD4-8CFF67999EF0}" type="sibTrans" cxnId="{665E91FB-BA50-4B98-BEBC-B5C194DC5C3F}">
      <dgm:prSet/>
      <dgm:spPr/>
      <dgm:t>
        <a:bodyPr/>
        <a:lstStyle/>
        <a:p>
          <a:endParaRPr lang="ca-ES"/>
        </a:p>
      </dgm:t>
    </dgm:pt>
    <dgm:pt modelId="{1FEE4E4F-EDF3-4872-B30B-B3928BEA1BD3}">
      <dgm:prSet/>
      <dgm:spPr>
        <a:solidFill>
          <a:srgbClr val="FDF4ED"/>
        </a:solidFill>
        <a:ln>
          <a:solidFill>
            <a:srgbClr val="D2CECE"/>
          </a:solidFill>
        </a:ln>
      </dgm:spPr>
      <dgm:t>
        <a:bodyPr/>
        <a:lstStyle/>
        <a:p>
          <a:pPr>
            <a:buNone/>
          </a:pPr>
          <a:r>
            <a:rPr lang="en-US" dirty="0"/>
            <a:t>Dedicate time to training, growth, and stepping outside comfort zones.</a:t>
          </a:r>
        </a:p>
      </dgm:t>
    </dgm:pt>
    <dgm:pt modelId="{D8E7C5A2-944E-4DD4-8567-9D03894B4794}" type="parTrans" cxnId="{C366B4BD-BB32-4146-B358-3A7AC1D54D90}">
      <dgm:prSet/>
      <dgm:spPr/>
      <dgm:t>
        <a:bodyPr/>
        <a:lstStyle/>
        <a:p>
          <a:endParaRPr lang="ca-ES"/>
        </a:p>
      </dgm:t>
    </dgm:pt>
    <dgm:pt modelId="{C72F59B9-C0F3-4A67-A436-6E9873CA9315}" type="sibTrans" cxnId="{C366B4BD-BB32-4146-B358-3A7AC1D54D90}">
      <dgm:prSet/>
      <dgm:spPr/>
      <dgm:t>
        <a:bodyPr/>
        <a:lstStyle/>
        <a:p>
          <a:endParaRPr lang="ca-ES"/>
        </a:p>
      </dgm:t>
    </dgm:pt>
    <dgm:pt modelId="{59FA8470-B257-4084-8320-272391A57F15}">
      <dgm:prSet/>
      <dgm:spPr>
        <a:solidFill>
          <a:srgbClr val="FDF4ED"/>
        </a:solidFill>
        <a:ln>
          <a:solidFill>
            <a:srgbClr val="D2CECE"/>
          </a:solidFill>
        </a:ln>
      </dgm:spPr>
      <dgm:t>
        <a:bodyPr/>
        <a:lstStyle/>
        <a:p>
          <a:pPr>
            <a:buNone/>
          </a:pPr>
          <a:r>
            <a:rPr lang="en-US"/>
            <a:t>Gain </a:t>
          </a:r>
          <a:r>
            <a:rPr lang="en-US" dirty="0"/>
            <a:t>recognition and demonstrate the value of statistics.</a:t>
          </a:r>
        </a:p>
      </dgm:t>
    </dgm:pt>
    <dgm:pt modelId="{D84EA02F-2065-43FF-95ED-7565EBD87E17}" type="parTrans" cxnId="{9793ABE9-8FCD-4D5D-B4A8-A3AE851DF05B}">
      <dgm:prSet/>
      <dgm:spPr/>
      <dgm:t>
        <a:bodyPr/>
        <a:lstStyle/>
        <a:p>
          <a:endParaRPr lang="ca-ES"/>
        </a:p>
      </dgm:t>
    </dgm:pt>
    <dgm:pt modelId="{F7CF99F0-F24D-49CF-872E-4B2C2CDF7411}" type="sibTrans" cxnId="{9793ABE9-8FCD-4D5D-B4A8-A3AE851DF05B}">
      <dgm:prSet/>
      <dgm:spPr/>
      <dgm:t>
        <a:bodyPr/>
        <a:lstStyle/>
        <a:p>
          <a:endParaRPr lang="ca-ES"/>
        </a:p>
      </dgm:t>
    </dgm:pt>
    <dgm:pt modelId="{8976E546-A438-4DAB-9313-239F4BA51152}" type="pres">
      <dgm:prSet presAssocID="{478C2C39-15FC-4A90-97CE-E8532F21B7B1}" presName="linear" presStyleCnt="0">
        <dgm:presLayoutVars>
          <dgm:dir/>
          <dgm:animLvl val="lvl"/>
          <dgm:resizeHandles val="exact"/>
        </dgm:presLayoutVars>
      </dgm:prSet>
      <dgm:spPr/>
    </dgm:pt>
    <dgm:pt modelId="{708B3A98-4153-494F-9B36-9760AB266AFE}" type="pres">
      <dgm:prSet presAssocID="{F2AAF622-2210-4073-BBA7-A21AE3CAE084}" presName="parentLin" presStyleCnt="0"/>
      <dgm:spPr/>
    </dgm:pt>
    <dgm:pt modelId="{37DE2D93-A7A7-471F-95A2-15C68AD6E8DB}" type="pres">
      <dgm:prSet presAssocID="{F2AAF622-2210-4073-BBA7-A21AE3CAE084}" presName="parentLeftMargin" presStyleLbl="node1" presStyleIdx="0" presStyleCnt="4"/>
      <dgm:spPr/>
    </dgm:pt>
    <dgm:pt modelId="{67163302-3414-4623-B4A5-CCA6DA228CF0}" type="pres">
      <dgm:prSet presAssocID="{F2AAF622-2210-4073-BBA7-A21AE3CAE084}" presName="parentText" presStyleLbl="node1" presStyleIdx="0" presStyleCnt="4">
        <dgm:presLayoutVars>
          <dgm:chMax val="0"/>
          <dgm:bulletEnabled val="1"/>
        </dgm:presLayoutVars>
      </dgm:prSet>
      <dgm:spPr/>
    </dgm:pt>
    <dgm:pt modelId="{3BCFC856-48CE-4DD8-A9DC-E0C7656964E2}" type="pres">
      <dgm:prSet presAssocID="{F2AAF622-2210-4073-BBA7-A21AE3CAE084}" presName="negativeSpace" presStyleCnt="0"/>
      <dgm:spPr/>
    </dgm:pt>
    <dgm:pt modelId="{2EF7DADB-11C1-43ED-85B9-A3E662D0BD07}" type="pres">
      <dgm:prSet presAssocID="{F2AAF622-2210-4073-BBA7-A21AE3CAE084}" presName="childText" presStyleLbl="conFgAcc1" presStyleIdx="0" presStyleCnt="4">
        <dgm:presLayoutVars>
          <dgm:bulletEnabled val="1"/>
        </dgm:presLayoutVars>
      </dgm:prSet>
      <dgm:spPr/>
    </dgm:pt>
    <dgm:pt modelId="{47C22356-3817-42AB-AC83-E3989EDBAAE0}" type="pres">
      <dgm:prSet presAssocID="{41F38DFA-C017-47EA-8A3D-1B9769BAC0E1}" presName="spaceBetweenRectangles" presStyleCnt="0"/>
      <dgm:spPr/>
    </dgm:pt>
    <dgm:pt modelId="{DE274645-FCEC-402A-8FA4-87FDD2400431}" type="pres">
      <dgm:prSet presAssocID="{7B5F79FA-6CEB-4185-A185-A48F219CDAE3}" presName="parentLin" presStyleCnt="0"/>
      <dgm:spPr/>
    </dgm:pt>
    <dgm:pt modelId="{EAE53C5D-BEFE-493C-BFD7-9EF45021A0FD}" type="pres">
      <dgm:prSet presAssocID="{7B5F79FA-6CEB-4185-A185-A48F219CDAE3}" presName="parentLeftMargin" presStyleLbl="node1" presStyleIdx="0" presStyleCnt="4"/>
      <dgm:spPr/>
    </dgm:pt>
    <dgm:pt modelId="{F69AC2D8-9536-4FDC-B0F6-355A6634BECC}" type="pres">
      <dgm:prSet presAssocID="{7B5F79FA-6CEB-4185-A185-A48F219CDAE3}" presName="parentText" presStyleLbl="node1" presStyleIdx="1" presStyleCnt="4">
        <dgm:presLayoutVars>
          <dgm:chMax val="0"/>
          <dgm:bulletEnabled val="1"/>
        </dgm:presLayoutVars>
      </dgm:prSet>
      <dgm:spPr/>
    </dgm:pt>
    <dgm:pt modelId="{228F64F5-2E00-4F6A-8C9C-0F498A263470}" type="pres">
      <dgm:prSet presAssocID="{7B5F79FA-6CEB-4185-A185-A48F219CDAE3}" presName="negativeSpace" presStyleCnt="0"/>
      <dgm:spPr/>
    </dgm:pt>
    <dgm:pt modelId="{17F596D6-DBD7-43E1-8321-D57D266BF040}" type="pres">
      <dgm:prSet presAssocID="{7B5F79FA-6CEB-4185-A185-A48F219CDAE3}" presName="childText" presStyleLbl="conFgAcc1" presStyleIdx="1" presStyleCnt="4">
        <dgm:presLayoutVars>
          <dgm:bulletEnabled val="1"/>
        </dgm:presLayoutVars>
      </dgm:prSet>
      <dgm:spPr/>
    </dgm:pt>
    <dgm:pt modelId="{2B26039F-4AD0-4CEE-A965-FC1D6D853B4C}" type="pres">
      <dgm:prSet presAssocID="{C37388A1-AD44-487F-8A05-0E0197A1B4D9}" presName="spaceBetweenRectangles" presStyleCnt="0"/>
      <dgm:spPr/>
    </dgm:pt>
    <dgm:pt modelId="{976333B2-E3A0-42B7-BFEA-CB679839FB27}" type="pres">
      <dgm:prSet presAssocID="{49D740C5-0617-45D7-9D0F-1BD2F0869D4B}" presName="parentLin" presStyleCnt="0"/>
      <dgm:spPr/>
    </dgm:pt>
    <dgm:pt modelId="{B68C1380-ACEE-40E7-B938-000C5412E24C}" type="pres">
      <dgm:prSet presAssocID="{49D740C5-0617-45D7-9D0F-1BD2F0869D4B}" presName="parentLeftMargin" presStyleLbl="node1" presStyleIdx="1" presStyleCnt="4"/>
      <dgm:spPr/>
    </dgm:pt>
    <dgm:pt modelId="{39909912-3A6C-4B88-8CE3-FD4E845693B0}" type="pres">
      <dgm:prSet presAssocID="{49D740C5-0617-45D7-9D0F-1BD2F0869D4B}" presName="parentText" presStyleLbl="node1" presStyleIdx="2" presStyleCnt="4">
        <dgm:presLayoutVars>
          <dgm:chMax val="0"/>
          <dgm:bulletEnabled val="1"/>
        </dgm:presLayoutVars>
      </dgm:prSet>
      <dgm:spPr/>
    </dgm:pt>
    <dgm:pt modelId="{3C3CB9E8-B34F-452A-AB66-A52CA6E92C26}" type="pres">
      <dgm:prSet presAssocID="{49D740C5-0617-45D7-9D0F-1BD2F0869D4B}" presName="negativeSpace" presStyleCnt="0"/>
      <dgm:spPr/>
    </dgm:pt>
    <dgm:pt modelId="{B95AF0F2-9C25-4C0F-9CF8-06C011723CEC}" type="pres">
      <dgm:prSet presAssocID="{49D740C5-0617-45D7-9D0F-1BD2F0869D4B}" presName="childText" presStyleLbl="conFgAcc1" presStyleIdx="2" presStyleCnt="4">
        <dgm:presLayoutVars>
          <dgm:bulletEnabled val="1"/>
        </dgm:presLayoutVars>
      </dgm:prSet>
      <dgm:spPr/>
    </dgm:pt>
    <dgm:pt modelId="{90BBE119-C510-455B-85D0-B46387A82622}" type="pres">
      <dgm:prSet presAssocID="{B5BADDB0-D318-4B1F-95C7-BE4BD3BAF5CA}" presName="spaceBetweenRectangles" presStyleCnt="0"/>
      <dgm:spPr/>
    </dgm:pt>
    <dgm:pt modelId="{8261AD87-0439-4E2A-AA1B-481A2C3D5B24}" type="pres">
      <dgm:prSet presAssocID="{C08CE396-85BB-4B3F-8198-AD20C70DEDF4}" presName="parentLin" presStyleCnt="0"/>
      <dgm:spPr/>
    </dgm:pt>
    <dgm:pt modelId="{ACB1CA14-24B1-46DC-B67E-A9BB30144EE1}" type="pres">
      <dgm:prSet presAssocID="{C08CE396-85BB-4B3F-8198-AD20C70DEDF4}" presName="parentLeftMargin" presStyleLbl="node1" presStyleIdx="2" presStyleCnt="4"/>
      <dgm:spPr/>
    </dgm:pt>
    <dgm:pt modelId="{EDB5707E-7FC4-474B-A77B-9C904B557402}" type="pres">
      <dgm:prSet presAssocID="{C08CE396-85BB-4B3F-8198-AD20C70DEDF4}" presName="parentText" presStyleLbl="node1" presStyleIdx="3" presStyleCnt="4">
        <dgm:presLayoutVars>
          <dgm:chMax val="0"/>
          <dgm:bulletEnabled val="1"/>
        </dgm:presLayoutVars>
      </dgm:prSet>
      <dgm:spPr/>
    </dgm:pt>
    <dgm:pt modelId="{75AE9D6D-AED4-499D-8183-9C0AC1F5C06B}" type="pres">
      <dgm:prSet presAssocID="{C08CE396-85BB-4B3F-8198-AD20C70DEDF4}" presName="negativeSpace" presStyleCnt="0"/>
      <dgm:spPr/>
    </dgm:pt>
    <dgm:pt modelId="{1BCEAE92-3AF9-4F2B-A30F-AF75DA61A987}" type="pres">
      <dgm:prSet presAssocID="{C08CE396-85BB-4B3F-8198-AD20C70DEDF4}" presName="childText" presStyleLbl="conFgAcc1" presStyleIdx="3" presStyleCnt="4">
        <dgm:presLayoutVars>
          <dgm:bulletEnabled val="1"/>
        </dgm:presLayoutVars>
      </dgm:prSet>
      <dgm:spPr/>
    </dgm:pt>
  </dgm:ptLst>
  <dgm:cxnLst>
    <dgm:cxn modelId="{D907911E-D874-4F99-9D15-B5016B61D002}" srcId="{478C2C39-15FC-4A90-97CE-E8532F21B7B1}" destId="{F2AAF622-2210-4073-BBA7-A21AE3CAE084}" srcOrd="0" destOrd="0" parTransId="{ACDF5042-4B29-4657-A3AE-DA5B24012E15}" sibTransId="{41F38DFA-C017-47EA-8A3D-1B9769BAC0E1}"/>
    <dgm:cxn modelId="{80CCAA33-BDDA-4DEE-9712-2A323D8A08F0}" type="presOf" srcId="{F2AAF622-2210-4073-BBA7-A21AE3CAE084}" destId="{37DE2D93-A7A7-471F-95A2-15C68AD6E8DB}" srcOrd="0" destOrd="0" presId="urn:microsoft.com/office/officeart/2005/8/layout/list1"/>
    <dgm:cxn modelId="{322E323F-655C-4D5A-BCFD-C174563EFAB0}" type="presOf" srcId="{DCD60A61-6F5D-4ECB-A5C8-7035F58AE67D}" destId="{2EF7DADB-11C1-43ED-85B9-A3E662D0BD07}" srcOrd="0" destOrd="0" presId="urn:microsoft.com/office/officeart/2005/8/layout/list1"/>
    <dgm:cxn modelId="{AAA5D351-3D7C-4FCC-A4FB-6B77DF138C56}" type="presOf" srcId="{59FA8470-B257-4084-8320-272391A57F15}" destId="{1BCEAE92-3AF9-4F2B-A30F-AF75DA61A987}" srcOrd="0" destOrd="0" presId="urn:microsoft.com/office/officeart/2005/8/layout/list1"/>
    <dgm:cxn modelId="{9EFAC452-1E0A-4EB7-A189-E02F2823D2CF}" type="presOf" srcId="{478C2C39-15FC-4A90-97CE-E8532F21B7B1}" destId="{8976E546-A438-4DAB-9313-239F4BA51152}" srcOrd="0" destOrd="0" presId="urn:microsoft.com/office/officeart/2005/8/layout/list1"/>
    <dgm:cxn modelId="{07C56E75-3B4C-4D65-87B9-8CD1ACADB6EB}" srcId="{478C2C39-15FC-4A90-97CE-E8532F21B7B1}" destId="{C08CE396-85BB-4B3F-8198-AD20C70DEDF4}" srcOrd="3" destOrd="0" parTransId="{DA37906C-BE34-4CA3-AD90-384B50E04A20}" sibTransId="{35B1CD48-8493-4255-A4A2-29B46AABE8E3}"/>
    <dgm:cxn modelId="{FD3100A2-3158-476F-952C-CD4F5768F948}" srcId="{478C2C39-15FC-4A90-97CE-E8532F21B7B1}" destId="{49D740C5-0617-45D7-9D0F-1BD2F0869D4B}" srcOrd="2" destOrd="0" parTransId="{714B5185-B1FC-42C6-ABEE-6CD1E2F3F5C1}" sibTransId="{B5BADDB0-D318-4B1F-95C7-BE4BD3BAF5CA}"/>
    <dgm:cxn modelId="{8CE883AF-8777-4724-9AAA-59FD0B10F3C0}" srcId="{F2AAF622-2210-4073-BBA7-A21AE3CAE084}" destId="{DCD60A61-6F5D-4ECB-A5C8-7035F58AE67D}" srcOrd="0" destOrd="0" parTransId="{E8F314F2-7320-4FBA-8C6D-619E6E468D2E}" sibTransId="{68CC26D2-214C-4BFF-8DE4-702DE31A01F9}"/>
    <dgm:cxn modelId="{57B2DCB4-BA2A-4032-B7C2-3A965760ADDD}" type="presOf" srcId="{C08CE396-85BB-4B3F-8198-AD20C70DEDF4}" destId="{EDB5707E-7FC4-474B-A77B-9C904B557402}" srcOrd="1" destOrd="0" presId="urn:microsoft.com/office/officeart/2005/8/layout/list1"/>
    <dgm:cxn modelId="{4F0648BD-57BE-4D6A-B3B8-8E6A000C23E9}" type="presOf" srcId="{7B5F79FA-6CEB-4185-A185-A48F219CDAE3}" destId="{F69AC2D8-9536-4FDC-B0F6-355A6634BECC}" srcOrd="1" destOrd="0" presId="urn:microsoft.com/office/officeart/2005/8/layout/list1"/>
    <dgm:cxn modelId="{C366B4BD-BB32-4146-B358-3A7AC1D54D90}" srcId="{49D740C5-0617-45D7-9D0F-1BD2F0869D4B}" destId="{1FEE4E4F-EDF3-4872-B30B-B3928BEA1BD3}" srcOrd="0" destOrd="0" parTransId="{D8E7C5A2-944E-4DD4-8567-9D03894B4794}" sibTransId="{C72F59B9-C0F3-4A67-A436-6E9873CA9315}"/>
    <dgm:cxn modelId="{574795CA-9F1E-43DE-B352-C6069821F168}" type="presOf" srcId="{7B5F79FA-6CEB-4185-A185-A48F219CDAE3}" destId="{EAE53C5D-BEFE-493C-BFD7-9EF45021A0FD}" srcOrd="0" destOrd="0" presId="urn:microsoft.com/office/officeart/2005/8/layout/list1"/>
    <dgm:cxn modelId="{FA4DBECE-51EF-4F72-946A-A4E6F35B66CA}" type="presOf" srcId="{C08CE396-85BB-4B3F-8198-AD20C70DEDF4}" destId="{ACB1CA14-24B1-46DC-B67E-A9BB30144EE1}" srcOrd="0" destOrd="0" presId="urn:microsoft.com/office/officeart/2005/8/layout/list1"/>
    <dgm:cxn modelId="{B99399DF-8CBC-4CC1-AA6C-DAA093C67947}" type="presOf" srcId="{49D740C5-0617-45D7-9D0F-1BD2F0869D4B}" destId="{39909912-3A6C-4B88-8CE3-FD4E845693B0}" srcOrd="1" destOrd="0" presId="urn:microsoft.com/office/officeart/2005/8/layout/list1"/>
    <dgm:cxn modelId="{9793ABE9-8FCD-4D5D-B4A8-A3AE851DF05B}" srcId="{C08CE396-85BB-4B3F-8198-AD20C70DEDF4}" destId="{59FA8470-B257-4084-8320-272391A57F15}" srcOrd="0" destOrd="0" parTransId="{D84EA02F-2065-43FF-95ED-7565EBD87E17}" sibTransId="{F7CF99F0-F24D-49CF-872E-4B2C2CDF7411}"/>
    <dgm:cxn modelId="{B72A7EEE-81CF-4A6D-8F22-345630903328}" type="presOf" srcId="{F2AAF622-2210-4073-BBA7-A21AE3CAE084}" destId="{67163302-3414-4623-B4A5-CCA6DA228CF0}" srcOrd="1" destOrd="0" presId="urn:microsoft.com/office/officeart/2005/8/layout/list1"/>
    <dgm:cxn modelId="{272126F2-EA84-4C21-AF05-0F439BBD65C6}" type="presOf" srcId="{2D01945F-622D-4B49-BF9A-FAF4392AD393}" destId="{17F596D6-DBD7-43E1-8321-D57D266BF040}" srcOrd="0" destOrd="0" presId="urn:microsoft.com/office/officeart/2005/8/layout/list1"/>
    <dgm:cxn modelId="{A4136AF7-2421-483D-9CC5-B31B058CBB82}" type="presOf" srcId="{49D740C5-0617-45D7-9D0F-1BD2F0869D4B}" destId="{B68C1380-ACEE-40E7-B938-000C5412E24C}" srcOrd="0" destOrd="0" presId="urn:microsoft.com/office/officeart/2005/8/layout/list1"/>
    <dgm:cxn modelId="{F6C757F7-EBF7-4E50-B700-E665A674799D}" type="presOf" srcId="{1FEE4E4F-EDF3-4872-B30B-B3928BEA1BD3}" destId="{B95AF0F2-9C25-4C0F-9CF8-06C011723CEC}" srcOrd="0" destOrd="0" presId="urn:microsoft.com/office/officeart/2005/8/layout/list1"/>
    <dgm:cxn modelId="{86882EF9-5E89-4E5A-8EBF-5F0A602F4451}" srcId="{478C2C39-15FC-4A90-97CE-E8532F21B7B1}" destId="{7B5F79FA-6CEB-4185-A185-A48F219CDAE3}" srcOrd="1" destOrd="0" parTransId="{7D2043F5-5917-4192-AA30-3E6DFDF83D02}" sibTransId="{C37388A1-AD44-487F-8A05-0E0197A1B4D9}"/>
    <dgm:cxn modelId="{665E91FB-BA50-4B98-BEBC-B5C194DC5C3F}" srcId="{7B5F79FA-6CEB-4185-A185-A48F219CDAE3}" destId="{2D01945F-622D-4B49-BF9A-FAF4392AD393}" srcOrd="0" destOrd="0" parTransId="{DBDDEB8E-4469-4EF1-BE42-554311101E80}" sibTransId="{04E2B43F-0275-42F9-8FD4-8CFF67999EF0}"/>
    <dgm:cxn modelId="{F506F382-0FEA-42F4-8603-3354E20BF88D}" type="presParOf" srcId="{8976E546-A438-4DAB-9313-239F4BA51152}" destId="{708B3A98-4153-494F-9B36-9760AB266AFE}" srcOrd="0" destOrd="0" presId="urn:microsoft.com/office/officeart/2005/8/layout/list1"/>
    <dgm:cxn modelId="{C26C116F-B16E-45FC-BE87-C89C3AC2FB70}" type="presParOf" srcId="{708B3A98-4153-494F-9B36-9760AB266AFE}" destId="{37DE2D93-A7A7-471F-95A2-15C68AD6E8DB}" srcOrd="0" destOrd="0" presId="urn:microsoft.com/office/officeart/2005/8/layout/list1"/>
    <dgm:cxn modelId="{D3B8F6C4-CBB3-47E0-909E-74B90169A4D8}" type="presParOf" srcId="{708B3A98-4153-494F-9B36-9760AB266AFE}" destId="{67163302-3414-4623-B4A5-CCA6DA228CF0}" srcOrd="1" destOrd="0" presId="urn:microsoft.com/office/officeart/2005/8/layout/list1"/>
    <dgm:cxn modelId="{74050E08-7314-47D7-A900-3FC59D506A80}" type="presParOf" srcId="{8976E546-A438-4DAB-9313-239F4BA51152}" destId="{3BCFC856-48CE-4DD8-A9DC-E0C7656964E2}" srcOrd="1" destOrd="0" presId="urn:microsoft.com/office/officeart/2005/8/layout/list1"/>
    <dgm:cxn modelId="{51946A26-F778-48D9-AE70-8EA480EE471C}" type="presParOf" srcId="{8976E546-A438-4DAB-9313-239F4BA51152}" destId="{2EF7DADB-11C1-43ED-85B9-A3E662D0BD07}" srcOrd="2" destOrd="0" presId="urn:microsoft.com/office/officeart/2005/8/layout/list1"/>
    <dgm:cxn modelId="{C781F988-965A-4790-B8F7-4BBAE1F7C069}" type="presParOf" srcId="{8976E546-A438-4DAB-9313-239F4BA51152}" destId="{47C22356-3817-42AB-AC83-E3989EDBAAE0}" srcOrd="3" destOrd="0" presId="urn:microsoft.com/office/officeart/2005/8/layout/list1"/>
    <dgm:cxn modelId="{8B87CE8D-3B6D-401E-A68D-EB24851D9E6A}" type="presParOf" srcId="{8976E546-A438-4DAB-9313-239F4BA51152}" destId="{DE274645-FCEC-402A-8FA4-87FDD2400431}" srcOrd="4" destOrd="0" presId="urn:microsoft.com/office/officeart/2005/8/layout/list1"/>
    <dgm:cxn modelId="{17CB966D-AE17-416D-B080-DE828436D464}" type="presParOf" srcId="{DE274645-FCEC-402A-8FA4-87FDD2400431}" destId="{EAE53C5D-BEFE-493C-BFD7-9EF45021A0FD}" srcOrd="0" destOrd="0" presId="urn:microsoft.com/office/officeart/2005/8/layout/list1"/>
    <dgm:cxn modelId="{C3382708-ED17-442B-9539-5622E6F3A2FD}" type="presParOf" srcId="{DE274645-FCEC-402A-8FA4-87FDD2400431}" destId="{F69AC2D8-9536-4FDC-B0F6-355A6634BECC}" srcOrd="1" destOrd="0" presId="urn:microsoft.com/office/officeart/2005/8/layout/list1"/>
    <dgm:cxn modelId="{75C84292-B048-4B5D-A88B-3B939D03BB60}" type="presParOf" srcId="{8976E546-A438-4DAB-9313-239F4BA51152}" destId="{228F64F5-2E00-4F6A-8C9C-0F498A263470}" srcOrd="5" destOrd="0" presId="urn:microsoft.com/office/officeart/2005/8/layout/list1"/>
    <dgm:cxn modelId="{71877822-F9CD-43A5-BBFF-E1A10625454E}" type="presParOf" srcId="{8976E546-A438-4DAB-9313-239F4BA51152}" destId="{17F596D6-DBD7-43E1-8321-D57D266BF040}" srcOrd="6" destOrd="0" presId="urn:microsoft.com/office/officeart/2005/8/layout/list1"/>
    <dgm:cxn modelId="{2B027CEB-ABD7-4649-B9AD-313116C58826}" type="presParOf" srcId="{8976E546-A438-4DAB-9313-239F4BA51152}" destId="{2B26039F-4AD0-4CEE-A965-FC1D6D853B4C}" srcOrd="7" destOrd="0" presId="urn:microsoft.com/office/officeart/2005/8/layout/list1"/>
    <dgm:cxn modelId="{78955BD4-CA79-43B7-B884-6E37E954BE01}" type="presParOf" srcId="{8976E546-A438-4DAB-9313-239F4BA51152}" destId="{976333B2-E3A0-42B7-BFEA-CB679839FB27}" srcOrd="8" destOrd="0" presId="urn:microsoft.com/office/officeart/2005/8/layout/list1"/>
    <dgm:cxn modelId="{BB24EDEF-ECB6-41D2-B8CC-72CA5DCE17F7}" type="presParOf" srcId="{976333B2-E3A0-42B7-BFEA-CB679839FB27}" destId="{B68C1380-ACEE-40E7-B938-000C5412E24C}" srcOrd="0" destOrd="0" presId="urn:microsoft.com/office/officeart/2005/8/layout/list1"/>
    <dgm:cxn modelId="{6678ACB7-DA9E-42C3-B5C9-B707F64122A0}" type="presParOf" srcId="{976333B2-E3A0-42B7-BFEA-CB679839FB27}" destId="{39909912-3A6C-4B88-8CE3-FD4E845693B0}" srcOrd="1" destOrd="0" presId="urn:microsoft.com/office/officeart/2005/8/layout/list1"/>
    <dgm:cxn modelId="{5C1FB32E-2A97-4AB7-9888-4FF5DDBF29B9}" type="presParOf" srcId="{8976E546-A438-4DAB-9313-239F4BA51152}" destId="{3C3CB9E8-B34F-452A-AB66-A52CA6E92C26}" srcOrd="9" destOrd="0" presId="urn:microsoft.com/office/officeart/2005/8/layout/list1"/>
    <dgm:cxn modelId="{8E5B973C-92BA-4289-80C9-4BB14978130B}" type="presParOf" srcId="{8976E546-A438-4DAB-9313-239F4BA51152}" destId="{B95AF0F2-9C25-4C0F-9CF8-06C011723CEC}" srcOrd="10" destOrd="0" presId="urn:microsoft.com/office/officeart/2005/8/layout/list1"/>
    <dgm:cxn modelId="{F123FF2E-AD11-486B-BF2F-44DDEFB46418}" type="presParOf" srcId="{8976E546-A438-4DAB-9313-239F4BA51152}" destId="{90BBE119-C510-455B-85D0-B46387A82622}" srcOrd="11" destOrd="0" presId="urn:microsoft.com/office/officeart/2005/8/layout/list1"/>
    <dgm:cxn modelId="{DC9D8058-A7E8-4D15-92DB-BB966F34DD90}" type="presParOf" srcId="{8976E546-A438-4DAB-9313-239F4BA51152}" destId="{8261AD87-0439-4E2A-AA1B-481A2C3D5B24}" srcOrd="12" destOrd="0" presId="urn:microsoft.com/office/officeart/2005/8/layout/list1"/>
    <dgm:cxn modelId="{8A7F45BA-9C87-4D37-9B68-132D82EDBB8E}" type="presParOf" srcId="{8261AD87-0439-4E2A-AA1B-481A2C3D5B24}" destId="{ACB1CA14-24B1-46DC-B67E-A9BB30144EE1}" srcOrd="0" destOrd="0" presId="urn:microsoft.com/office/officeart/2005/8/layout/list1"/>
    <dgm:cxn modelId="{C38F9405-B9A0-4A68-9EA2-E0BD4C0C4867}" type="presParOf" srcId="{8261AD87-0439-4E2A-AA1B-481A2C3D5B24}" destId="{EDB5707E-7FC4-474B-A77B-9C904B557402}" srcOrd="1" destOrd="0" presId="urn:microsoft.com/office/officeart/2005/8/layout/list1"/>
    <dgm:cxn modelId="{83DF2975-FBDA-4061-B779-C9BD7F6455A6}" type="presParOf" srcId="{8976E546-A438-4DAB-9313-239F4BA51152}" destId="{75AE9D6D-AED4-499D-8183-9C0AC1F5C06B}" srcOrd="13" destOrd="0" presId="urn:microsoft.com/office/officeart/2005/8/layout/list1"/>
    <dgm:cxn modelId="{5BD6794D-A32C-45FD-B2FE-62D5B19CD663}" type="presParOf" srcId="{8976E546-A438-4DAB-9313-239F4BA51152}" destId="{1BCEAE92-3AF9-4F2B-A30F-AF75DA61A98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E6E3CE51-822C-491E-B0DF-3AC28EFC1C3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489A2E0-DA5C-4388-8A23-4234952F7F68}">
      <dgm:prSet/>
      <dgm:spPr>
        <a:solidFill>
          <a:srgbClr val="DFE7F4"/>
        </a:solidFill>
      </dgm:spPr>
      <dgm:t>
        <a:bodyPr/>
        <a:lstStyle/>
        <a:p>
          <a:r>
            <a:rPr lang="ca-ES" dirty="0">
              <a:solidFill>
                <a:schemeClr val="tx1"/>
              </a:solidFill>
            </a:rPr>
            <a:t>Development of AI, perception that experts are not needed, neither skills. People think GPT has the right answer, and this is a problem</a:t>
          </a:r>
          <a:endParaRPr lang="en-US" dirty="0">
            <a:solidFill>
              <a:schemeClr val="tx1"/>
            </a:solidFill>
          </a:endParaRPr>
        </a:p>
      </dgm:t>
    </dgm:pt>
    <dgm:pt modelId="{5831DB84-EC98-455F-AD4B-BEC91D8A93BB}" type="parTrans" cxnId="{FB6A55E9-2315-441D-9533-27BA179AFB87}">
      <dgm:prSet/>
      <dgm:spPr/>
      <dgm:t>
        <a:bodyPr/>
        <a:lstStyle/>
        <a:p>
          <a:endParaRPr lang="en-US"/>
        </a:p>
      </dgm:t>
    </dgm:pt>
    <dgm:pt modelId="{3F13D273-0CE8-4238-9C0A-F6C8086F640F}" type="sibTrans" cxnId="{FB6A55E9-2315-441D-9533-27BA179AFB87}">
      <dgm:prSet/>
      <dgm:spPr/>
      <dgm:t>
        <a:bodyPr/>
        <a:lstStyle/>
        <a:p>
          <a:endParaRPr lang="en-US"/>
        </a:p>
      </dgm:t>
    </dgm:pt>
    <dgm:pt modelId="{329038FA-B086-4D35-A79F-63CD235D4001}">
      <dgm:prSet/>
      <dgm:spPr>
        <a:solidFill>
          <a:srgbClr val="DFE7F4"/>
        </a:solidFill>
      </dgm:spPr>
      <dgm:t>
        <a:bodyPr/>
        <a:lstStyle/>
        <a:p>
          <a:r>
            <a:rPr lang="ca-ES" dirty="0">
              <a:solidFill>
                <a:schemeClr val="tx1"/>
              </a:solidFill>
            </a:rPr>
            <a:t>Clients think: We have a sophisticated tool, then you do not need to think (cross thinking, deep thinking...) or the is no need for an expert.</a:t>
          </a:r>
          <a:endParaRPr lang="en-US" dirty="0">
            <a:solidFill>
              <a:schemeClr val="tx1"/>
            </a:solidFill>
          </a:endParaRPr>
        </a:p>
      </dgm:t>
    </dgm:pt>
    <dgm:pt modelId="{4E7B5A32-43CF-4210-8D94-EC56D68AEB98}" type="parTrans" cxnId="{D306FD31-8FEF-4B0F-AB01-6BFA2B854CCD}">
      <dgm:prSet/>
      <dgm:spPr/>
      <dgm:t>
        <a:bodyPr/>
        <a:lstStyle/>
        <a:p>
          <a:endParaRPr lang="en-US"/>
        </a:p>
      </dgm:t>
    </dgm:pt>
    <dgm:pt modelId="{871A1A08-B40C-4BFD-B1E3-8760BFFB6C2A}" type="sibTrans" cxnId="{D306FD31-8FEF-4B0F-AB01-6BFA2B854CCD}">
      <dgm:prSet/>
      <dgm:spPr/>
      <dgm:t>
        <a:bodyPr/>
        <a:lstStyle/>
        <a:p>
          <a:endParaRPr lang="en-US"/>
        </a:p>
      </dgm:t>
    </dgm:pt>
    <dgm:pt modelId="{E852CEC8-D801-4F76-89C5-8399ADB971F6}">
      <dgm:prSet/>
      <dgm:spPr>
        <a:solidFill>
          <a:srgbClr val="DFE7F4"/>
        </a:solidFill>
      </dgm:spPr>
      <dgm:t>
        <a:bodyPr/>
        <a:lstStyle/>
        <a:p>
          <a:r>
            <a:rPr lang="ca-ES" dirty="0">
              <a:solidFill>
                <a:schemeClr val="tx1"/>
              </a:solidFill>
            </a:rPr>
            <a:t>Very difficult for an indpeendent consultant, clients search for tools or bigger consultant companys </a:t>
          </a:r>
          <a:endParaRPr lang="en-US" dirty="0">
            <a:solidFill>
              <a:schemeClr val="tx1"/>
            </a:solidFill>
          </a:endParaRPr>
        </a:p>
      </dgm:t>
    </dgm:pt>
    <dgm:pt modelId="{C3E6D6F5-DE69-4E7C-8893-2CF69050577B}" type="parTrans" cxnId="{1353FC3B-B7FF-4E92-94CC-496DA9DBA54E}">
      <dgm:prSet/>
      <dgm:spPr/>
      <dgm:t>
        <a:bodyPr/>
        <a:lstStyle/>
        <a:p>
          <a:endParaRPr lang="en-US"/>
        </a:p>
      </dgm:t>
    </dgm:pt>
    <dgm:pt modelId="{2C7113DD-CE70-4BEE-83B7-3475F17C08B3}" type="sibTrans" cxnId="{1353FC3B-B7FF-4E92-94CC-496DA9DBA54E}">
      <dgm:prSet/>
      <dgm:spPr/>
      <dgm:t>
        <a:bodyPr/>
        <a:lstStyle/>
        <a:p>
          <a:endParaRPr lang="en-US"/>
        </a:p>
      </dgm:t>
    </dgm:pt>
    <dgm:pt modelId="{53067C19-CB87-4D43-82DA-08956C45D8C5}">
      <dgm:prSet/>
      <dgm:spPr>
        <a:solidFill>
          <a:srgbClr val="DFE7F4"/>
        </a:solidFill>
      </dgm:spPr>
      <dgm:t>
        <a:bodyPr/>
        <a:lstStyle/>
        <a:p>
          <a:r>
            <a:rPr lang="ca-ES" dirty="0">
              <a:solidFill>
                <a:schemeClr val="tx1"/>
              </a:solidFill>
            </a:rPr>
            <a:t>More difficultis to get new clients,</a:t>
          </a:r>
        </a:p>
        <a:p>
          <a:r>
            <a:rPr lang="ca-ES" dirty="0">
              <a:solidFill>
                <a:schemeClr val="tx1"/>
              </a:solidFill>
            </a:rPr>
            <a:t>There are legal implications/fraud/mistrust. It develop in the last 15 years, but it gets worst after corona).</a:t>
          </a:r>
          <a:endParaRPr lang="en-US" dirty="0">
            <a:solidFill>
              <a:schemeClr val="tx1"/>
            </a:solidFill>
          </a:endParaRPr>
        </a:p>
      </dgm:t>
    </dgm:pt>
    <dgm:pt modelId="{1FA8A8E7-D136-4BE9-814D-684DA0A49BB9}" type="parTrans" cxnId="{BE41C0C6-5A21-4AD3-8992-B5DFA4F35F8E}">
      <dgm:prSet/>
      <dgm:spPr/>
      <dgm:t>
        <a:bodyPr/>
        <a:lstStyle/>
        <a:p>
          <a:endParaRPr lang="en-US"/>
        </a:p>
      </dgm:t>
    </dgm:pt>
    <dgm:pt modelId="{B9E4EDF9-4872-4059-8930-5B3A8189B437}" type="sibTrans" cxnId="{BE41C0C6-5A21-4AD3-8992-B5DFA4F35F8E}">
      <dgm:prSet/>
      <dgm:spPr/>
      <dgm:t>
        <a:bodyPr/>
        <a:lstStyle/>
        <a:p>
          <a:endParaRPr lang="en-US"/>
        </a:p>
      </dgm:t>
    </dgm:pt>
    <dgm:pt modelId="{6FC51707-0A39-4C4D-8B47-89D455FD74DE}" type="pres">
      <dgm:prSet presAssocID="{E6E3CE51-822C-491E-B0DF-3AC28EFC1C39}" presName="matrix" presStyleCnt="0">
        <dgm:presLayoutVars>
          <dgm:chMax val="1"/>
          <dgm:dir/>
          <dgm:resizeHandles val="exact"/>
        </dgm:presLayoutVars>
      </dgm:prSet>
      <dgm:spPr/>
    </dgm:pt>
    <dgm:pt modelId="{B323EB55-B864-461F-ABDC-E130767AB180}" type="pres">
      <dgm:prSet presAssocID="{E6E3CE51-822C-491E-B0DF-3AC28EFC1C39}" presName="diamond" presStyleLbl="bgShp" presStyleIdx="0" presStyleCnt="1"/>
      <dgm:spPr/>
    </dgm:pt>
    <dgm:pt modelId="{657B2480-0369-43CF-8290-F8B3F8A730F4}" type="pres">
      <dgm:prSet presAssocID="{E6E3CE51-822C-491E-B0DF-3AC28EFC1C39}" presName="quad1" presStyleLbl="node1" presStyleIdx="0" presStyleCnt="4">
        <dgm:presLayoutVars>
          <dgm:chMax val="0"/>
          <dgm:chPref val="0"/>
          <dgm:bulletEnabled val="1"/>
        </dgm:presLayoutVars>
      </dgm:prSet>
      <dgm:spPr/>
    </dgm:pt>
    <dgm:pt modelId="{5518D540-07B2-4F79-A8F1-47CAF6453992}" type="pres">
      <dgm:prSet presAssocID="{E6E3CE51-822C-491E-B0DF-3AC28EFC1C39}" presName="quad2" presStyleLbl="node1" presStyleIdx="1" presStyleCnt="4">
        <dgm:presLayoutVars>
          <dgm:chMax val="0"/>
          <dgm:chPref val="0"/>
          <dgm:bulletEnabled val="1"/>
        </dgm:presLayoutVars>
      </dgm:prSet>
      <dgm:spPr/>
    </dgm:pt>
    <dgm:pt modelId="{069CF248-6329-41F1-A34D-48862A93B1A8}" type="pres">
      <dgm:prSet presAssocID="{E6E3CE51-822C-491E-B0DF-3AC28EFC1C39}" presName="quad3" presStyleLbl="node1" presStyleIdx="2" presStyleCnt="4">
        <dgm:presLayoutVars>
          <dgm:chMax val="0"/>
          <dgm:chPref val="0"/>
          <dgm:bulletEnabled val="1"/>
        </dgm:presLayoutVars>
      </dgm:prSet>
      <dgm:spPr/>
    </dgm:pt>
    <dgm:pt modelId="{77746BF8-725F-4AD4-BFD2-A6381BE99B21}" type="pres">
      <dgm:prSet presAssocID="{E6E3CE51-822C-491E-B0DF-3AC28EFC1C39}" presName="quad4" presStyleLbl="node1" presStyleIdx="3" presStyleCnt="4">
        <dgm:presLayoutVars>
          <dgm:chMax val="0"/>
          <dgm:chPref val="0"/>
          <dgm:bulletEnabled val="1"/>
        </dgm:presLayoutVars>
      </dgm:prSet>
      <dgm:spPr/>
    </dgm:pt>
  </dgm:ptLst>
  <dgm:cxnLst>
    <dgm:cxn modelId="{D306FD31-8FEF-4B0F-AB01-6BFA2B854CCD}" srcId="{E6E3CE51-822C-491E-B0DF-3AC28EFC1C39}" destId="{329038FA-B086-4D35-A79F-63CD235D4001}" srcOrd="1" destOrd="0" parTransId="{4E7B5A32-43CF-4210-8D94-EC56D68AEB98}" sibTransId="{871A1A08-B40C-4BFD-B1E3-8760BFFB6C2A}"/>
    <dgm:cxn modelId="{1353FC3B-B7FF-4E92-94CC-496DA9DBA54E}" srcId="{E6E3CE51-822C-491E-B0DF-3AC28EFC1C39}" destId="{E852CEC8-D801-4F76-89C5-8399ADB971F6}" srcOrd="2" destOrd="0" parTransId="{C3E6D6F5-DE69-4E7C-8893-2CF69050577B}" sibTransId="{2C7113DD-CE70-4BEE-83B7-3475F17C08B3}"/>
    <dgm:cxn modelId="{E30AF54F-6633-48F1-91A7-89A5FFEC7E31}" type="presOf" srcId="{E6E3CE51-822C-491E-B0DF-3AC28EFC1C39}" destId="{6FC51707-0A39-4C4D-8B47-89D455FD74DE}" srcOrd="0" destOrd="0" presId="urn:microsoft.com/office/officeart/2005/8/layout/matrix3"/>
    <dgm:cxn modelId="{47934B76-4D26-4533-9649-BF6EEAC62E2A}" type="presOf" srcId="{D489A2E0-DA5C-4388-8A23-4234952F7F68}" destId="{657B2480-0369-43CF-8290-F8B3F8A730F4}" srcOrd="0" destOrd="0" presId="urn:microsoft.com/office/officeart/2005/8/layout/matrix3"/>
    <dgm:cxn modelId="{AE0BAB83-F4AA-40A9-B481-217920861A98}" type="presOf" srcId="{53067C19-CB87-4D43-82DA-08956C45D8C5}" destId="{77746BF8-725F-4AD4-BFD2-A6381BE99B21}" srcOrd="0" destOrd="0" presId="urn:microsoft.com/office/officeart/2005/8/layout/matrix3"/>
    <dgm:cxn modelId="{BE41C0C6-5A21-4AD3-8992-B5DFA4F35F8E}" srcId="{E6E3CE51-822C-491E-B0DF-3AC28EFC1C39}" destId="{53067C19-CB87-4D43-82DA-08956C45D8C5}" srcOrd="3" destOrd="0" parTransId="{1FA8A8E7-D136-4BE9-814D-684DA0A49BB9}" sibTransId="{B9E4EDF9-4872-4059-8930-5B3A8189B437}"/>
    <dgm:cxn modelId="{C98EBFE2-8FF5-4F36-A094-CA571BA65CF1}" type="presOf" srcId="{329038FA-B086-4D35-A79F-63CD235D4001}" destId="{5518D540-07B2-4F79-A8F1-47CAF6453992}" srcOrd="0" destOrd="0" presId="urn:microsoft.com/office/officeart/2005/8/layout/matrix3"/>
    <dgm:cxn modelId="{FB6A55E9-2315-441D-9533-27BA179AFB87}" srcId="{E6E3CE51-822C-491E-B0DF-3AC28EFC1C39}" destId="{D489A2E0-DA5C-4388-8A23-4234952F7F68}" srcOrd="0" destOrd="0" parTransId="{5831DB84-EC98-455F-AD4B-BEC91D8A93BB}" sibTransId="{3F13D273-0CE8-4238-9C0A-F6C8086F640F}"/>
    <dgm:cxn modelId="{55CFFAEA-D3CB-4D8E-8BDF-89B9ECD4B5D7}" type="presOf" srcId="{E852CEC8-D801-4F76-89C5-8399ADB971F6}" destId="{069CF248-6329-41F1-A34D-48862A93B1A8}" srcOrd="0" destOrd="0" presId="urn:microsoft.com/office/officeart/2005/8/layout/matrix3"/>
    <dgm:cxn modelId="{AF7CCA6F-3215-4D5A-AA9D-6A9B7E9740D9}" type="presParOf" srcId="{6FC51707-0A39-4C4D-8B47-89D455FD74DE}" destId="{B323EB55-B864-461F-ABDC-E130767AB180}" srcOrd="0" destOrd="0" presId="urn:microsoft.com/office/officeart/2005/8/layout/matrix3"/>
    <dgm:cxn modelId="{BDC9E9F4-2AC4-4798-B73C-5F56000A6DD4}" type="presParOf" srcId="{6FC51707-0A39-4C4D-8B47-89D455FD74DE}" destId="{657B2480-0369-43CF-8290-F8B3F8A730F4}" srcOrd="1" destOrd="0" presId="urn:microsoft.com/office/officeart/2005/8/layout/matrix3"/>
    <dgm:cxn modelId="{C8E53F27-63EC-4A43-916C-D287FE21B7B9}" type="presParOf" srcId="{6FC51707-0A39-4C4D-8B47-89D455FD74DE}" destId="{5518D540-07B2-4F79-A8F1-47CAF6453992}" srcOrd="2" destOrd="0" presId="urn:microsoft.com/office/officeart/2005/8/layout/matrix3"/>
    <dgm:cxn modelId="{47B7F577-F931-4C58-9303-809519EE9E6E}" type="presParOf" srcId="{6FC51707-0A39-4C4D-8B47-89D455FD74DE}" destId="{069CF248-6329-41F1-A34D-48862A93B1A8}" srcOrd="3" destOrd="0" presId="urn:microsoft.com/office/officeart/2005/8/layout/matrix3"/>
    <dgm:cxn modelId="{07019026-6879-477E-BAE4-14B9C4667AAC}" type="presParOf" srcId="{6FC51707-0A39-4C4D-8B47-89D455FD74DE}" destId="{77746BF8-725F-4AD4-BFD2-A6381BE99B2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40C9F9-4706-4A3E-A209-F627830DB3BF}" type="doc">
      <dgm:prSet loTypeId="urn:microsoft.com/office/officeart/2005/8/layout/arrow3" loCatId="relationship" qsTypeId="urn:microsoft.com/office/officeart/2005/8/quickstyle/simple1" qsCatId="simple" csTypeId="urn:microsoft.com/office/officeart/2005/8/colors/accent1_1" csCatId="accent1" phldr="1"/>
      <dgm:spPr/>
      <dgm:t>
        <a:bodyPr/>
        <a:lstStyle/>
        <a:p>
          <a:endParaRPr lang="en-US"/>
        </a:p>
      </dgm:t>
    </dgm:pt>
    <dgm:pt modelId="{96AD8F58-DB7F-4899-AA32-3C58E550A08F}">
      <dgm:prSet custT="1"/>
      <dgm:spPr/>
      <dgm:t>
        <a:bodyPr/>
        <a:lstStyle/>
        <a:p>
          <a:r>
            <a:rPr lang="ca-ES" sz="1600" dirty="0"/>
            <a:t>AI has </a:t>
          </a:r>
          <a:r>
            <a:rPr lang="ca-ES" sz="1600" dirty="0" err="1"/>
            <a:t>created</a:t>
          </a:r>
          <a:r>
            <a:rPr lang="ca-ES" sz="1600" dirty="0"/>
            <a:t> a </a:t>
          </a:r>
          <a:r>
            <a:rPr lang="ca-ES" sz="1600" dirty="0" err="1"/>
            <a:t>high</a:t>
          </a:r>
          <a:r>
            <a:rPr lang="ca-ES" sz="1600" dirty="0"/>
            <a:t> </a:t>
          </a:r>
          <a:r>
            <a:rPr lang="ca-ES" sz="1600" dirty="0" err="1"/>
            <a:t>interest</a:t>
          </a:r>
          <a:r>
            <a:rPr lang="ca-ES" sz="1600" dirty="0"/>
            <a:t> in data </a:t>
          </a:r>
          <a:r>
            <a:rPr lang="ca-ES" sz="1600" dirty="0" err="1"/>
            <a:t>analysis</a:t>
          </a:r>
          <a:r>
            <a:rPr lang="ca-ES" sz="1600" dirty="0"/>
            <a:t>. </a:t>
          </a:r>
          <a:r>
            <a:rPr lang="ca-ES" sz="1600" dirty="0" err="1"/>
            <a:t>Statistics</a:t>
          </a:r>
          <a:r>
            <a:rPr lang="ca-ES" sz="1600" dirty="0"/>
            <a:t> has </a:t>
          </a:r>
          <a:r>
            <a:rPr lang="ca-ES" sz="1600" dirty="0" err="1"/>
            <a:t>jumped</a:t>
          </a:r>
          <a:r>
            <a:rPr lang="ca-ES" sz="1600" dirty="0"/>
            <a:t> </a:t>
          </a:r>
          <a:r>
            <a:rPr lang="ca-ES" sz="1600" dirty="0" err="1"/>
            <a:t>into</a:t>
          </a:r>
          <a:r>
            <a:rPr lang="ca-ES" sz="1600" dirty="0"/>
            <a:t> </a:t>
          </a:r>
          <a:r>
            <a:rPr lang="ca-ES" sz="1600" dirty="0" err="1"/>
            <a:t>the</a:t>
          </a:r>
          <a:r>
            <a:rPr lang="ca-ES" sz="1600" dirty="0"/>
            <a:t> </a:t>
          </a:r>
          <a:r>
            <a:rPr lang="ca-ES" sz="1600" dirty="0" err="1"/>
            <a:t>wagon</a:t>
          </a:r>
          <a:r>
            <a:rPr lang="ca-ES" sz="1600" dirty="0"/>
            <a:t> </a:t>
          </a:r>
          <a:r>
            <a:rPr lang="ca-ES" sz="1600" dirty="0" err="1"/>
            <a:t>and</a:t>
          </a:r>
          <a:r>
            <a:rPr lang="ca-ES" sz="1600" dirty="0"/>
            <a:t> </a:t>
          </a:r>
          <a:r>
            <a:rPr lang="ca-ES" sz="1600" dirty="0" err="1"/>
            <a:t>lost</a:t>
          </a:r>
          <a:r>
            <a:rPr lang="ca-ES" sz="1600" dirty="0"/>
            <a:t> </a:t>
          </a:r>
          <a:r>
            <a:rPr lang="ca-ES" sz="1600" dirty="0" err="1"/>
            <a:t>sight</a:t>
          </a:r>
          <a:r>
            <a:rPr lang="ca-ES" sz="1600" dirty="0"/>
            <a:t> in </a:t>
          </a:r>
          <a:r>
            <a:rPr lang="ca-ES" sz="1600" dirty="0" err="1"/>
            <a:t>the</a:t>
          </a:r>
          <a:r>
            <a:rPr lang="ca-ES" sz="1600" dirty="0"/>
            <a:t> </a:t>
          </a:r>
          <a:r>
            <a:rPr lang="ca-ES" sz="1600" dirty="0" err="1"/>
            <a:t>always-existing</a:t>
          </a:r>
          <a:r>
            <a:rPr lang="ca-ES" sz="1600" dirty="0"/>
            <a:t> </a:t>
          </a:r>
          <a:r>
            <a:rPr lang="ca-ES" sz="1600" dirty="0" err="1"/>
            <a:t>problems</a:t>
          </a:r>
          <a:r>
            <a:rPr lang="ca-ES" sz="1600" dirty="0"/>
            <a:t> in </a:t>
          </a:r>
          <a:r>
            <a:rPr lang="ca-ES" sz="1600" dirty="0" err="1"/>
            <a:t>enterprises</a:t>
          </a:r>
          <a:r>
            <a:rPr lang="ca-ES" sz="1600" dirty="0"/>
            <a:t>.</a:t>
          </a:r>
          <a:endParaRPr lang="en-US" sz="1600" dirty="0"/>
        </a:p>
      </dgm:t>
    </dgm:pt>
    <dgm:pt modelId="{17875C73-36FA-4393-8191-768F78FA3F98}" type="parTrans" cxnId="{90E753E0-2CE4-4262-A3B6-42471C880D94}">
      <dgm:prSet/>
      <dgm:spPr/>
      <dgm:t>
        <a:bodyPr/>
        <a:lstStyle/>
        <a:p>
          <a:endParaRPr lang="en-US" sz="1400"/>
        </a:p>
      </dgm:t>
    </dgm:pt>
    <dgm:pt modelId="{960F474D-3391-4793-B938-2BC40AA95F53}" type="sibTrans" cxnId="{90E753E0-2CE4-4262-A3B6-42471C880D94}">
      <dgm:prSet/>
      <dgm:spPr/>
      <dgm:t>
        <a:bodyPr/>
        <a:lstStyle/>
        <a:p>
          <a:endParaRPr lang="en-US" sz="1400"/>
        </a:p>
      </dgm:t>
    </dgm:pt>
    <dgm:pt modelId="{2AA27488-1896-438D-8139-D8D4B476DC64}">
      <dgm:prSet custT="1"/>
      <dgm:spPr/>
      <dgm:t>
        <a:bodyPr/>
        <a:lstStyle/>
        <a:p>
          <a:r>
            <a:rPr lang="ca-ES" sz="1600" b="0" dirty="0">
              <a:latin typeface="+mn-lt"/>
            </a:rPr>
            <a:t>AI </a:t>
          </a:r>
          <a:r>
            <a:rPr lang="ca-ES" sz="1600" b="0" dirty="0" err="1">
              <a:latin typeface="+mn-lt"/>
            </a:rPr>
            <a:t>will</a:t>
          </a:r>
          <a:r>
            <a:rPr lang="ca-ES" sz="1600" b="0" dirty="0">
              <a:latin typeface="+mn-lt"/>
            </a:rPr>
            <a:t> play </a:t>
          </a:r>
          <a:r>
            <a:rPr lang="ca-ES" sz="1600" b="0" dirty="0" err="1">
              <a:latin typeface="+mn-lt"/>
            </a:rPr>
            <a:t>its</a:t>
          </a:r>
          <a:r>
            <a:rPr lang="ca-ES" sz="1600" b="0" dirty="0">
              <a:latin typeface="+mn-lt"/>
            </a:rPr>
            <a:t> </a:t>
          </a:r>
          <a:r>
            <a:rPr lang="ca-ES" sz="1600" b="0" dirty="0" err="1">
              <a:latin typeface="+mn-lt"/>
            </a:rPr>
            <a:t>role</a:t>
          </a:r>
          <a:r>
            <a:rPr lang="ca-ES" sz="1600" b="0" dirty="0">
              <a:latin typeface="+mn-lt"/>
            </a:rPr>
            <a:t> </a:t>
          </a:r>
          <a:r>
            <a:rPr lang="ca-ES" sz="1600" b="0" dirty="0" err="1">
              <a:latin typeface="+mn-lt"/>
            </a:rPr>
            <a:t>and</a:t>
          </a:r>
          <a:r>
            <a:rPr lang="ca-ES" sz="1600" b="0" dirty="0">
              <a:latin typeface="+mn-lt"/>
            </a:rPr>
            <a:t> </a:t>
          </a:r>
          <a:r>
            <a:rPr lang="ca-ES" sz="1600" b="0" dirty="0" err="1">
              <a:latin typeface="+mn-lt"/>
            </a:rPr>
            <a:t>the</a:t>
          </a:r>
          <a:r>
            <a:rPr lang="ca-ES" sz="1600" b="0" dirty="0">
              <a:latin typeface="+mn-lt"/>
            </a:rPr>
            <a:t> </a:t>
          </a:r>
          <a:r>
            <a:rPr lang="ca-ES" sz="1600" b="0" dirty="0" err="1">
              <a:latin typeface="+mn-lt"/>
            </a:rPr>
            <a:t>hype</a:t>
          </a:r>
          <a:r>
            <a:rPr lang="ca-ES" sz="1600" b="0" dirty="0">
              <a:latin typeface="+mn-lt"/>
            </a:rPr>
            <a:t> </a:t>
          </a:r>
          <a:r>
            <a:rPr lang="ca-ES" sz="1600" b="0" dirty="0" err="1">
              <a:latin typeface="+mn-lt"/>
            </a:rPr>
            <a:t>will</a:t>
          </a:r>
          <a:r>
            <a:rPr lang="ca-ES" sz="1600" b="0" dirty="0">
              <a:latin typeface="+mn-lt"/>
            </a:rPr>
            <a:t> </a:t>
          </a:r>
          <a:r>
            <a:rPr lang="ca-ES" sz="1600" b="0" dirty="0" err="1">
              <a:latin typeface="+mn-lt"/>
            </a:rPr>
            <a:t>subsidize</a:t>
          </a:r>
          <a:r>
            <a:rPr lang="ca-ES" sz="1600" b="0" dirty="0">
              <a:latin typeface="+mn-lt"/>
            </a:rPr>
            <a:t>.</a:t>
          </a:r>
          <a:endParaRPr lang="en-US" sz="1600" b="0" dirty="0">
            <a:latin typeface="+mn-lt"/>
          </a:endParaRPr>
        </a:p>
      </dgm:t>
    </dgm:pt>
    <dgm:pt modelId="{F0CDE83D-9CCC-471C-BA8A-F22C3A038496}" type="parTrans" cxnId="{4F5BC3B6-D7BA-465B-A211-86F7E16271F2}">
      <dgm:prSet/>
      <dgm:spPr/>
      <dgm:t>
        <a:bodyPr/>
        <a:lstStyle/>
        <a:p>
          <a:endParaRPr lang="en-US" sz="1400"/>
        </a:p>
      </dgm:t>
    </dgm:pt>
    <dgm:pt modelId="{16AF6781-3EB1-468C-B408-714532FFD4CC}" type="sibTrans" cxnId="{4F5BC3B6-D7BA-465B-A211-86F7E16271F2}">
      <dgm:prSet/>
      <dgm:spPr/>
      <dgm:t>
        <a:bodyPr/>
        <a:lstStyle/>
        <a:p>
          <a:endParaRPr lang="en-US" sz="1400"/>
        </a:p>
      </dgm:t>
    </dgm:pt>
    <dgm:pt modelId="{ED387ED4-67C4-4546-87BE-2DC67F8ECC2A}" type="pres">
      <dgm:prSet presAssocID="{9540C9F9-4706-4A3E-A209-F627830DB3BF}" presName="compositeShape" presStyleCnt="0">
        <dgm:presLayoutVars>
          <dgm:chMax val="2"/>
          <dgm:dir/>
          <dgm:resizeHandles val="exact"/>
        </dgm:presLayoutVars>
      </dgm:prSet>
      <dgm:spPr/>
    </dgm:pt>
    <dgm:pt modelId="{05009CFB-4A7D-44EE-97F2-2D28BFF91210}" type="pres">
      <dgm:prSet presAssocID="{9540C9F9-4706-4A3E-A209-F627830DB3BF}" presName="divider" presStyleLbl="fgShp" presStyleIdx="0" presStyleCnt="1"/>
      <dgm:spPr/>
    </dgm:pt>
    <dgm:pt modelId="{8D1DEB5A-1B49-44A4-AE15-80991CF68782}" type="pres">
      <dgm:prSet presAssocID="{96AD8F58-DB7F-4899-AA32-3C58E550A08F}" presName="downArrow" presStyleLbl="node1" presStyleIdx="0" presStyleCnt="2"/>
      <dgm:spPr/>
    </dgm:pt>
    <dgm:pt modelId="{6DFA1682-60EE-44EA-B0A9-9FEA0DEDB014}" type="pres">
      <dgm:prSet presAssocID="{96AD8F58-DB7F-4899-AA32-3C58E550A08F}" presName="downArrowText" presStyleLbl="revTx" presStyleIdx="0" presStyleCnt="2" custScaleX="114990">
        <dgm:presLayoutVars>
          <dgm:bulletEnabled val="1"/>
        </dgm:presLayoutVars>
      </dgm:prSet>
      <dgm:spPr/>
    </dgm:pt>
    <dgm:pt modelId="{67841A6E-B01F-4D5C-86B5-1E36C25D4903}" type="pres">
      <dgm:prSet presAssocID="{2AA27488-1896-438D-8139-D8D4B476DC64}" presName="upArrow" presStyleLbl="node1" presStyleIdx="1" presStyleCnt="2"/>
      <dgm:spPr/>
    </dgm:pt>
    <dgm:pt modelId="{EB9D12D8-7475-423C-A879-5D13707C04C8}" type="pres">
      <dgm:prSet presAssocID="{2AA27488-1896-438D-8139-D8D4B476DC64}" presName="upArrowText" presStyleLbl="revTx" presStyleIdx="1" presStyleCnt="2">
        <dgm:presLayoutVars>
          <dgm:bulletEnabled val="1"/>
        </dgm:presLayoutVars>
      </dgm:prSet>
      <dgm:spPr/>
    </dgm:pt>
  </dgm:ptLst>
  <dgm:cxnLst>
    <dgm:cxn modelId="{9CEDE83A-477D-4938-B712-5CF3C1010DD4}" type="presOf" srcId="{2AA27488-1896-438D-8139-D8D4B476DC64}" destId="{EB9D12D8-7475-423C-A879-5D13707C04C8}" srcOrd="0" destOrd="0" presId="urn:microsoft.com/office/officeart/2005/8/layout/arrow3"/>
    <dgm:cxn modelId="{3B02036A-E1FC-4029-95F2-D8C7E91C2A9C}" type="presOf" srcId="{96AD8F58-DB7F-4899-AA32-3C58E550A08F}" destId="{6DFA1682-60EE-44EA-B0A9-9FEA0DEDB014}" srcOrd="0" destOrd="0" presId="urn:microsoft.com/office/officeart/2005/8/layout/arrow3"/>
    <dgm:cxn modelId="{4F5BC3B6-D7BA-465B-A211-86F7E16271F2}" srcId="{9540C9F9-4706-4A3E-A209-F627830DB3BF}" destId="{2AA27488-1896-438D-8139-D8D4B476DC64}" srcOrd="1" destOrd="0" parTransId="{F0CDE83D-9CCC-471C-BA8A-F22C3A038496}" sibTransId="{16AF6781-3EB1-468C-B408-714532FFD4CC}"/>
    <dgm:cxn modelId="{90E753E0-2CE4-4262-A3B6-42471C880D94}" srcId="{9540C9F9-4706-4A3E-A209-F627830DB3BF}" destId="{96AD8F58-DB7F-4899-AA32-3C58E550A08F}" srcOrd="0" destOrd="0" parTransId="{17875C73-36FA-4393-8191-768F78FA3F98}" sibTransId="{960F474D-3391-4793-B938-2BC40AA95F53}"/>
    <dgm:cxn modelId="{1A604BE5-45D8-483E-84BA-31E0B8C432E8}" type="presOf" srcId="{9540C9F9-4706-4A3E-A209-F627830DB3BF}" destId="{ED387ED4-67C4-4546-87BE-2DC67F8ECC2A}" srcOrd="0" destOrd="0" presId="urn:microsoft.com/office/officeart/2005/8/layout/arrow3"/>
    <dgm:cxn modelId="{34618D2C-31E8-426D-8AD2-8007CD470479}" type="presParOf" srcId="{ED387ED4-67C4-4546-87BE-2DC67F8ECC2A}" destId="{05009CFB-4A7D-44EE-97F2-2D28BFF91210}" srcOrd="0" destOrd="0" presId="urn:microsoft.com/office/officeart/2005/8/layout/arrow3"/>
    <dgm:cxn modelId="{CD15D783-D8F2-4459-857E-C35A6FA2B8CC}" type="presParOf" srcId="{ED387ED4-67C4-4546-87BE-2DC67F8ECC2A}" destId="{8D1DEB5A-1B49-44A4-AE15-80991CF68782}" srcOrd="1" destOrd="0" presId="urn:microsoft.com/office/officeart/2005/8/layout/arrow3"/>
    <dgm:cxn modelId="{97CC91C3-F5D4-422C-823B-A73BB1392D17}" type="presParOf" srcId="{ED387ED4-67C4-4546-87BE-2DC67F8ECC2A}" destId="{6DFA1682-60EE-44EA-B0A9-9FEA0DEDB014}" srcOrd="2" destOrd="0" presId="urn:microsoft.com/office/officeart/2005/8/layout/arrow3"/>
    <dgm:cxn modelId="{D41F47B9-81DF-4DF8-AF39-DA3B1F29F8D0}" type="presParOf" srcId="{ED387ED4-67C4-4546-87BE-2DC67F8ECC2A}" destId="{67841A6E-B01F-4D5C-86B5-1E36C25D4903}" srcOrd="3" destOrd="0" presId="urn:microsoft.com/office/officeart/2005/8/layout/arrow3"/>
    <dgm:cxn modelId="{AFD08CD3-7398-4F5A-8100-C7E9C18E5CE1}" type="presParOf" srcId="{ED387ED4-67C4-4546-87BE-2DC67F8ECC2A}" destId="{EB9D12D8-7475-423C-A879-5D13707C04C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66C8E3-D557-4263-9796-C118626EE15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ca-ES"/>
        </a:p>
      </dgm:t>
    </dgm:pt>
    <dgm:pt modelId="{32025AAE-F8DE-4078-9616-4B0563AF51D0}">
      <dgm:prSet phldrT="[Text]"/>
      <dgm:spPr>
        <a:solidFill>
          <a:srgbClr val="DFE7F4"/>
        </a:solidFill>
        <a:ln>
          <a:solidFill>
            <a:srgbClr val="BECADF"/>
          </a:solidFill>
        </a:ln>
      </dgm:spPr>
      <dgm:t>
        <a:bodyPr/>
        <a:lstStyle/>
        <a:p>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We</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all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started</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using</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ChatGPT</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for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coding</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and</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many</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for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generating</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texts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emails</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proposals</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a:t>
          </a:r>
          <a:endParaRPr lang="ca-ES" dirty="0"/>
        </a:p>
      </dgm:t>
    </dgm:pt>
    <dgm:pt modelId="{B6365294-A343-4567-93D6-FE63F26297C9}" type="parTrans" cxnId="{EDF2693A-2241-4D82-AF70-918D6D4B0980}">
      <dgm:prSet/>
      <dgm:spPr/>
      <dgm:t>
        <a:bodyPr/>
        <a:lstStyle/>
        <a:p>
          <a:endParaRPr lang="ca-ES"/>
        </a:p>
      </dgm:t>
    </dgm:pt>
    <dgm:pt modelId="{C62D6BDF-A5D7-4583-93AF-A200F20EF1EF}" type="sibTrans" cxnId="{EDF2693A-2241-4D82-AF70-918D6D4B0980}">
      <dgm:prSet/>
      <dgm:spPr/>
      <dgm:t>
        <a:bodyPr/>
        <a:lstStyle/>
        <a:p>
          <a:endParaRPr lang="ca-ES"/>
        </a:p>
      </dgm:t>
    </dgm:pt>
    <dgm:pt modelId="{085B2A9E-BC68-4EB8-A376-C7AA459AAECC}">
      <dgm:prSet/>
      <dgm:spPr>
        <a:solidFill>
          <a:srgbClr val="DFE7F4"/>
        </a:solidFill>
        <a:ln>
          <a:solidFill>
            <a:srgbClr val="BECADF"/>
          </a:solidFill>
        </a:ln>
      </dgm:spPr>
      <dgm:t>
        <a:bodyPr/>
        <a:lstStyle/>
        <a:p>
          <a:r>
            <a:rPr lang="ca-ES">
              <a:solidFill>
                <a:schemeClr val="tx2"/>
              </a:solidFill>
              <a:latin typeface="Calibri" panose="020F0502020204030204" pitchFamily="34" charset="0"/>
              <a:ea typeface="Calibri" panose="020F0502020204030204" pitchFamily="34" charset="0"/>
              <a:cs typeface="Arial" panose="020B0604020202020204" pitchFamily="34" charset="0"/>
            </a:rPr>
            <a:t>Trend of adoption of MBSE – model based system engineering in R&amp;D: knowledge is described and stored in models (as opposed to documents) that are integrated into platforms. This enables what-if scenarios, tolerance analysis, optimizing of design.</a:t>
          </a:r>
          <a:endParaRPr lang="ca-ES" dirty="0">
            <a:solidFill>
              <a:schemeClr val="tx2"/>
            </a:solidFill>
            <a:latin typeface="Calibri" panose="020F0502020204030204" pitchFamily="34" charset="0"/>
            <a:ea typeface="Calibri" panose="020F0502020204030204" pitchFamily="34" charset="0"/>
            <a:cs typeface="Arial" panose="020B0604020202020204" pitchFamily="34" charset="0"/>
          </a:endParaRPr>
        </a:p>
      </dgm:t>
    </dgm:pt>
    <dgm:pt modelId="{C01E7A63-6CC8-4985-80DC-DEE8B2840133}" type="parTrans" cxnId="{56A3A99F-4A1F-42B8-8895-9DF3BAA7F2C9}">
      <dgm:prSet/>
      <dgm:spPr/>
      <dgm:t>
        <a:bodyPr/>
        <a:lstStyle/>
        <a:p>
          <a:endParaRPr lang="ca-ES"/>
        </a:p>
      </dgm:t>
    </dgm:pt>
    <dgm:pt modelId="{DB52ACAF-0181-4598-B776-75748277AF71}" type="sibTrans" cxnId="{56A3A99F-4A1F-42B8-8895-9DF3BAA7F2C9}">
      <dgm:prSet/>
      <dgm:spPr/>
      <dgm:t>
        <a:bodyPr/>
        <a:lstStyle/>
        <a:p>
          <a:endParaRPr lang="ca-ES"/>
        </a:p>
      </dgm:t>
    </dgm:pt>
    <dgm:pt modelId="{20074A83-7DB2-465A-AD59-46CA76C7FAA8}">
      <dgm:prSet/>
      <dgm:spPr>
        <a:solidFill>
          <a:srgbClr val="DFE7F4"/>
        </a:solidFill>
        <a:ln>
          <a:solidFill>
            <a:srgbClr val="BECADF"/>
          </a:solidFill>
        </a:ln>
      </dgm:spPr>
      <dgm:t>
        <a:bodyPr/>
        <a:lstStyle/>
        <a:p>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Techniques</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Gaussian</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processes +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random</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forest variants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getting</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closer</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to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the</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traditional</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statistical</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problems</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e.g</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prediction</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intervals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and</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 causal </a:t>
          </a:r>
          <a:r>
            <a:rPr lang="ca-ES"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effects</a:t>
          </a:r>
          <a:r>
            <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rPr>
            <a:t>).</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Limited</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adoption</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of complex ML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black</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box models;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classic</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statistical</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models for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prediction</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often</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dirty="0" err="1">
              <a:solidFill>
                <a:schemeClr val="tx2"/>
              </a:solidFill>
              <a:latin typeface="Calibri" panose="020F0502020204030204" pitchFamily="34" charset="0"/>
              <a:ea typeface="Calibri" panose="020F0502020204030204" pitchFamily="34" charset="0"/>
              <a:cs typeface="Arial" panose="020B0604020202020204" pitchFamily="34" charset="0"/>
            </a:rPr>
            <a:t>prefered</a:t>
          </a:r>
          <a:r>
            <a:rPr lang="ca-ES" dirty="0">
              <a:solidFill>
                <a:schemeClr val="tx2"/>
              </a:solidFill>
              <a:latin typeface="Calibri" panose="020F0502020204030204" pitchFamily="34" charset="0"/>
              <a:ea typeface="Calibri" panose="020F0502020204030204" pitchFamily="34" charset="0"/>
              <a:cs typeface="Arial" panose="020B0604020202020204" pitchFamily="34" charset="0"/>
            </a:rPr>
            <a:t>.</a:t>
          </a:r>
          <a:endParaRPr lang="ca-ES"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dgm:t>
    </dgm:pt>
    <dgm:pt modelId="{4C876732-DAD0-49D2-A04A-6B83EC635066}" type="parTrans" cxnId="{F1E704D8-5DEE-4986-A4DC-F5C700746A43}">
      <dgm:prSet/>
      <dgm:spPr/>
      <dgm:t>
        <a:bodyPr/>
        <a:lstStyle/>
        <a:p>
          <a:endParaRPr lang="ca-ES"/>
        </a:p>
      </dgm:t>
    </dgm:pt>
    <dgm:pt modelId="{96AEFF3F-078A-4890-9692-BA8FCA60B67B}" type="sibTrans" cxnId="{F1E704D8-5DEE-4986-A4DC-F5C700746A43}">
      <dgm:prSet/>
      <dgm:spPr/>
      <dgm:t>
        <a:bodyPr/>
        <a:lstStyle/>
        <a:p>
          <a:endParaRPr lang="ca-ES"/>
        </a:p>
      </dgm:t>
    </dgm:pt>
    <dgm:pt modelId="{A7F076CA-8941-42F9-B5A5-F28EA115D03F}" type="pres">
      <dgm:prSet presAssocID="{3566C8E3-D557-4263-9796-C118626EE151}" presName="Name0" presStyleCnt="0">
        <dgm:presLayoutVars>
          <dgm:dir/>
          <dgm:resizeHandles val="exact"/>
        </dgm:presLayoutVars>
      </dgm:prSet>
      <dgm:spPr/>
    </dgm:pt>
    <dgm:pt modelId="{94E23A32-E73B-46EF-8C2F-637BB0684720}" type="pres">
      <dgm:prSet presAssocID="{32025AAE-F8DE-4078-9616-4B0563AF51D0}" presName="node" presStyleLbl="node1" presStyleIdx="0" presStyleCnt="3">
        <dgm:presLayoutVars>
          <dgm:bulletEnabled val="1"/>
        </dgm:presLayoutVars>
      </dgm:prSet>
      <dgm:spPr/>
    </dgm:pt>
    <dgm:pt modelId="{B7F9EEE0-AA30-4819-88F1-99E9BF634E68}" type="pres">
      <dgm:prSet presAssocID="{C62D6BDF-A5D7-4583-93AF-A200F20EF1EF}" presName="sibTrans" presStyleCnt="0"/>
      <dgm:spPr/>
    </dgm:pt>
    <dgm:pt modelId="{C0C8F67A-E62E-4E2D-A22C-E823C6047B23}" type="pres">
      <dgm:prSet presAssocID="{085B2A9E-BC68-4EB8-A376-C7AA459AAECC}" presName="node" presStyleLbl="node1" presStyleIdx="1" presStyleCnt="3">
        <dgm:presLayoutVars>
          <dgm:bulletEnabled val="1"/>
        </dgm:presLayoutVars>
      </dgm:prSet>
      <dgm:spPr/>
    </dgm:pt>
    <dgm:pt modelId="{B5F4DFFB-F963-42D8-9F73-4F3284AF6961}" type="pres">
      <dgm:prSet presAssocID="{DB52ACAF-0181-4598-B776-75748277AF71}" presName="sibTrans" presStyleCnt="0"/>
      <dgm:spPr/>
    </dgm:pt>
    <dgm:pt modelId="{8C6452E0-8311-4977-B0E7-D6EB206D10AA}" type="pres">
      <dgm:prSet presAssocID="{20074A83-7DB2-465A-AD59-46CA76C7FAA8}" presName="node" presStyleLbl="node1" presStyleIdx="2" presStyleCnt="3">
        <dgm:presLayoutVars>
          <dgm:bulletEnabled val="1"/>
        </dgm:presLayoutVars>
      </dgm:prSet>
      <dgm:spPr/>
    </dgm:pt>
  </dgm:ptLst>
  <dgm:cxnLst>
    <dgm:cxn modelId="{052DD319-8DA2-4F5B-A462-2D7B106DDF2E}" type="presOf" srcId="{20074A83-7DB2-465A-AD59-46CA76C7FAA8}" destId="{8C6452E0-8311-4977-B0E7-D6EB206D10AA}" srcOrd="0" destOrd="0" presId="urn:microsoft.com/office/officeart/2005/8/layout/hList6"/>
    <dgm:cxn modelId="{EDF2693A-2241-4D82-AF70-918D6D4B0980}" srcId="{3566C8E3-D557-4263-9796-C118626EE151}" destId="{32025AAE-F8DE-4078-9616-4B0563AF51D0}" srcOrd="0" destOrd="0" parTransId="{B6365294-A343-4567-93D6-FE63F26297C9}" sibTransId="{C62D6BDF-A5D7-4583-93AF-A200F20EF1EF}"/>
    <dgm:cxn modelId="{B92FFC83-F0DA-4291-A659-4CC8FE5FFD22}" type="presOf" srcId="{3566C8E3-D557-4263-9796-C118626EE151}" destId="{A7F076CA-8941-42F9-B5A5-F28EA115D03F}" srcOrd="0" destOrd="0" presId="urn:microsoft.com/office/officeart/2005/8/layout/hList6"/>
    <dgm:cxn modelId="{EF4AEA8C-9E9F-4957-92F3-CDAC74D98DE4}" type="presOf" srcId="{085B2A9E-BC68-4EB8-A376-C7AA459AAECC}" destId="{C0C8F67A-E62E-4E2D-A22C-E823C6047B23}" srcOrd="0" destOrd="0" presId="urn:microsoft.com/office/officeart/2005/8/layout/hList6"/>
    <dgm:cxn modelId="{56A3A99F-4A1F-42B8-8895-9DF3BAA7F2C9}" srcId="{3566C8E3-D557-4263-9796-C118626EE151}" destId="{085B2A9E-BC68-4EB8-A376-C7AA459AAECC}" srcOrd="1" destOrd="0" parTransId="{C01E7A63-6CC8-4985-80DC-DEE8B2840133}" sibTransId="{DB52ACAF-0181-4598-B776-75748277AF71}"/>
    <dgm:cxn modelId="{5F9F7FC1-974D-4E08-9244-8DC825FA0834}" type="presOf" srcId="{32025AAE-F8DE-4078-9616-4B0563AF51D0}" destId="{94E23A32-E73B-46EF-8C2F-637BB0684720}" srcOrd="0" destOrd="0" presId="urn:microsoft.com/office/officeart/2005/8/layout/hList6"/>
    <dgm:cxn modelId="{F1E704D8-5DEE-4986-A4DC-F5C700746A43}" srcId="{3566C8E3-D557-4263-9796-C118626EE151}" destId="{20074A83-7DB2-465A-AD59-46CA76C7FAA8}" srcOrd="2" destOrd="0" parTransId="{4C876732-DAD0-49D2-A04A-6B83EC635066}" sibTransId="{96AEFF3F-078A-4890-9692-BA8FCA60B67B}"/>
    <dgm:cxn modelId="{3243C219-6A3A-4687-9C61-84AA4F11036C}" type="presParOf" srcId="{A7F076CA-8941-42F9-B5A5-F28EA115D03F}" destId="{94E23A32-E73B-46EF-8C2F-637BB0684720}" srcOrd="0" destOrd="0" presId="urn:microsoft.com/office/officeart/2005/8/layout/hList6"/>
    <dgm:cxn modelId="{7F2C79D3-ADFA-4C25-9F5C-CF48E6CD5D13}" type="presParOf" srcId="{A7F076CA-8941-42F9-B5A5-F28EA115D03F}" destId="{B7F9EEE0-AA30-4819-88F1-99E9BF634E68}" srcOrd="1" destOrd="0" presId="urn:microsoft.com/office/officeart/2005/8/layout/hList6"/>
    <dgm:cxn modelId="{7F609D2B-897B-444C-A798-04184DE85F1A}" type="presParOf" srcId="{A7F076CA-8941-42F9-B5A5-F28EA115D03F}" destId="{C0C8F67A-E62E-4E2D-A22C-E823C6047B23}" srcOrd="2" destOrd="0" presId="urn:microsoft.com/office/officeart/2005/8/layout/hList6"/>
    <dgm:cxn modelId="{997FC4DA-2EF9-4926-B87E-F666B094201D}" type="presParOf" srcId="{A7F076CA-8941-42F9-B5A5-F28EA115D03F}" destId="{B5F4DFFB-F963-42D8-9F73-4F3284AF6961}" srcOrd="3" destOrd="0" presId="urn:microsoft.com/office/officeart/2005/8/layout/hList6"/>
    <dgm:cxn modelId="{2586959A-FD90-4FA8-9E29-B67D4BD0F89C}" type="presParOf" srcId="{A7F076CA-8941-42F9-B5A5-F28EA115D03F}" destId="{8C6452E0-8311-4977-B0E7-D6EB206D10A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10FCC-56B9-4A00-AD52-0AC94C0E6BF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2AC1E44-DBC6-42D4-9ED6-E3569067FD40}">
      <dgm:prSet custT="1"/>
      <dgm:spPr/>
      <dgm:t>
        <a:bodyPr/>
        <a:lstStyle/>
        <a:p>
          <a:pPr>
            <a:lnSpc>
              <a:spcPct val="100000"/>
            </a:lnSpc>
          </a:pPr>
          <a:r>
            <a:rPr lang="en-US" sz="1400" dirty="0"/>
            <a:t>A finite budget  keeps me disciplined: only work on the important parts, only go so deep</a:t>
          </a:r>
        </a:p>
      </dgm:t>
    </dgm:pt>
    <dgm:pt modelId="{99EAC842-7B37-41F2-BED7-AAFA7FDEBD18}" type="parTrans" cxnId="{B5636FE9-83A8-4123-8A96-994D653A5A37}">
      <dgm:prSet/>
      <dgm:spPr/>
      <dgm:t>
        <a:bodyPr/>
        <a:lstStyle/>
        <a:p>
          <a:endParaRPr lang="en-US"/>
        </a:p>
      </dgm:t>
    </dgm:pt>
    <dgm:pt modelId="{4C34E7DF-72AD-4FA9-9651-82331921F11B}" type="sibTrans" cxnId="{B5636FE9-83A8-4123-8A96-994D653A5A37}">
      <dgm:prSet/>
      <dgm:spPr/>
      <dgm:t>
        <a:bodyPr/>
        <a:lstStyle/>
        <a:p>
          <a:endParaRPr lang="en-US"/>
        </a:p>
      </dgm:t>
    </dgm:pt>
    <dgm:pt modelId="{F35038B3-437F-4BC4-9CDD-8D1F31A801E7}">
      <dgm:prSet custT="1"/>
      <dgm:spPr/>
      <dgm:t>
        <a:bodyPr/>
        <a:lstStyle/>
        <a:p>
          <a:pPr>
            <a:lnSpc>
              <a:spcPct val="100000"/>
            </a:lnSpc>
          </a:pPr>
          <a:r>
            <a:rPr lang="en-US" sz="1400" dirty="0"/>
            <a:t>Keep the communication going with clients to handle setbacks, view opportunities for follow-ups</a:t>
          </a:r>
        </a:p>
      </dgm:t>
    </dgm:pt>
    <dgm:pt modelId="{04300132-8F9D-4AB9-B927-93E4CB1A3165}" type="parTrans" cxnId="{066D45BF-29F4-49C7-8025-F9D0283E149A}">
      <dgm:prSet/>
      <dgm:spPr/>
      <dgm:t>
        <a:bodyPr/>
        <a:lstStyle/>
        <a:p>
          <a:endParaRPr lang="en-US"/>
        </a:p>
      </dgm:t>
    </dgm:pt>
    <dgm:pt modelId="{EF66FD71-8F21-4B36-805D-5FC54D0F5EB8}" type="sibTrans" cxnId="{066D45BF-29F4-49C7-8025-F9D0283E149A}">
      <dgm:prSet/>
      <dgm:spPr/>
      <dgm:t>
        <a:bodyPr/>
        <a:lstStyle/>
        <a:p>
          <a:endParaRPr lang="en-US"/>
        </a:p>
      </dgm:t>
    </dgm:pt>
    <dgm:pt modelId="{263E8C30-F1AC-4DD1-939B-1FB7678D2590}">
      <dgm:prSet custT="1"/>
      <dgm:spPr/>
      <dgm:t>
        <a:bodyPr/>
        <a:lstStyle/>
        <a:p>
          <a:pPr>
            <a:lnSpc>
              <a:spcPct val="100000"/>
            </a:lnSpc>
          </a:pPr>
          <a:r>
            <a:rPr lang="en-US" sz="1400" dirty="0"/>
            <a:t>Get help from colleagues, reach consensus with colleagues and external team members, support them too</a:t>
          </a:r>
        </a:p>
      </dgm:t>
    </dgm:pt>
    <dgm:pt modelId="{35339DC5-163F-4A56-89FC-B9180DC1512E}" type="parTrans" cxnId="{9CF22D84-AFF3-43D1-86BF-13648A5736BE}">
      <dgm:prSet/>
      <dgm:spPr/>
      <dgm:t>
        <a:bodyPr/>
        <a:lstStyle/>
        <a:p>
          <a:endParaRPr lang="en-US"/>
        </a:p>
      </dgm:t>
    </dgm:pt>
    <dgm:pt modelId="{59EB512D-3206-4A6F-96A3-B2297FE80EC1}" type="sibTrans" cxnId="{9CF22D84-AFF3-43D1-86BF-13648A5736BE}">
      <dgm:prSet/>
      <dgm:spPr/>
      <dgm:t>
        <a:bodyPr/>
        <a:lstStyle/>
        <a:p>
          <a:endParaRPr lang="en-US"/>
        </a:p>
      </dgm:t>
    </dgm:pt>
    <dgm:pt modelId="{A6E6EE60-ABBD-492C-AC38-B414A396217D}">
      <dgm:prSet custT="1"/>
      <dgm:spPr/>
      <dgm:t>
        <a:bodyPr/>
        <a:lstStyle/>
        <a:p>
          <a:pPr>
            <a:lnSpc>
              <a:spcPct val="100000"/>
            </a:lnSpc>
          </a:pPr>
          <a:r>
            <a:rPr lang="en-US" sz="1400" dirty="0"/>
            <a:t>Try to do what’s best for the customer within the given budget: what would I do if I stood in the customer’s shoes? – Formulate conclusions, results to that level</a:t>
          </a:r>
        </a:p>
      </dgm:t>
    </dgm:pt>
    <dgm:pt modelId="{0C12D42E-3011-466D-B653-722C1CB17630}" type="parTrans" cxnId="{BD672ECB-661F-4D9C-8387-7E9A3EE1B55C}">
      <dgm:prSet/>
      <dgm:spPr/>
      <dgm:t>
        <a:bodyPr/>
        <a:lstStyle/>
        <a:p>
          <a:endParaRPr lang="en-US"/>
        </a:p>
      </dgm:t>
    </dgm:pt>
    <dgm:pt modelId="{806DC8E5-AE1A-4994-9369-9FE8480FD09D}" type="sibTrans" cxnId="{BD672ECB-661F-4D9C-8387-7E9A3EE1B55C}">
      <dgm:prSet/>
      <dgm:spPr/>
      <dgm:t>
        <a:bodyPr/>
        <a:lstStyle/>
        <a:p>
          <a:endParaRPr lang="en-US"/>
        </a:p>
      </dgm:t>
    </dgm:pt>
    <dgm:pt modelId="{D26B360E-29EC-4044-AE6D-85E865533CB7}">
      <dgm:prSet custT="1"/>
      <dgm:spPr/>
      <dgm:t>
        <a:bodyPr/>
        <a:lstStyle/>
        <a:p>
          <a:pPr>
            <a:lnSpc>
              <a:spcPct val="100000"/>
            </a:lnSpc>
          </a:pPr>
          <a:r>
            <a:rPr lang="en-US" sz="1400" dirty="0"/>
            <a:t>Company documentation on best practices of project management, with internal support + courses</a:t>
          </a:r>
        </a:p>
      </dgm:t>
    </dgm:pt>
    <dgm:pt modelId="{FCB766DE-4BE7-498E-A03E-05D8B2B2E47E}" type="parTrans" cxnId="{506F4711-1187-4122-83A6-47B9B05F7308}">
      <dgm:prSet/>
      <dgm:spPr/>
      <dgm:t>
        <a:bodyPr/>
        <a:lstStyle/>
        <a:p>
          <a:endParaRPr lang="en-US"/>
        </a:p>
      </dgm:t>
    </dgm:pt>
    <dgm:pt modelId="{8D59E47A-ADC1-4919-BE66-B8958F34CD14}" type="sibTrans" cxnId="{506F4711-1187-4122-83A6-47B9B05F7308}">
      <dgm:prSet/>
      <dgm:spPr/>
      <dgm:t>
        <a:bodyPr/>
        <a:lstStyle/>
        <a:p>
          <a:endParaRPr lang="en-US"/>
        </a:p>
      </dgm:t>
    </dgm:pt>
    <dgm:pt modelId="{CA092FBF-4B50-4668-9091-A89CFE13044D}" type="pres">
      <dgm:prSet presAssocID="{DAE10FCC-56B9-4A00-AD52-0AC94C0E6BF0}" presName="root" presStyleCnt="0">
        <dgm:presLayoutVars>
          <dgm:dir/>
          <dgm:resizeHandles val="exact"/>
        </dgm:presLayoutVars>
      </dgm:prSet>
      <dgm:spPr/>
    </dgm:pt>
    <dgm:pt modelId="{32E46B07-6BF9-4999-A653-B4D270C5F44A}" type="pres">
      <dgm:prSet presAssocID="{C2AC1E44-DBC6-42D4-9ED6-E3569067FD40}" presName="compNode" presStyleCnt="0"/>
      <dgm:spPr/>
    </dgm:pt>
    <dgm:pt modelId="{252DB4EF-EFE7-4861-BA4B-2B2A7BF65604}" type="pres">
      <dgm:prSet presAssocID="{C2AC1E44-DBC6-42D4-9ED6-E3569067FD4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ggy Bank"/>
        </a:ext>
      </dgm:extLst>
    </dgm:pt>
    <dgm:pt modelId="{693EEDC2-EA08-4491-8DD0-4311BFE5C84E}" type="pres">
      <dgm:prSet presAssocID="{C2AC1E44-DBC6-42D4-9ED6-E3569067FD40}" presName="spaceRect" presStyleCnt="0"/>
      <dgm:spPr/>
    </dgm:pt>
    <dgm:pt modelId="{9AAA250B-8635-4EC8-A69D-18B0113B2ACD}" type="pres">
      <dgm:prSet presAssocID="{C2AC1E44-DBC6-42D4-9ED6-E3569067FD40}" presName="textRect" presStyleLbl="revTx" presStyleIdx="0" presStyleCnt="5">
        <dgm:presLayoutVars>
          <dgm:chMax val="1"/>
          <dgm:chPref val="1"/>
        </dgm:presLayoutVars>
      </dgm:prSet>
      <dgm:spPr/>
    </dgm:pt>
    <dgm:pt modelId="{BB89A0A4-3A09-4917-B778-79C97AE8F5A5}" type="pres">
      <dgm:prSet presAssocID="{4C34E7DF-72AD-4FA9-9651-82331921F11B}" presName="sibTrans" presStyleCnt="0"/>
      <dgm:spPr/>
    </dgm:pt>
    <dgm:pt modelId="{6DA8BCAD-4D14-4DB4-9F82-B2AE923FA9D1}" type="pres">
      <dgm:prSet presAssocID="{F35038B3-437F-4BC4-9CDD-8D1F31A801E7}" presName="compNode" presStyleCnt="0"/>
      <dgm:spPr/>
    </dgm:pt>
    <dgm:pt modelId="{CFD2D1C4-4F77-42CE-9548-126B5DFBB994}" type="pres">
      <dgm:prSet presAssocID="{F35038B3-437F-4BC4-9CDD-8D1F31A801E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0799AB71-ABC7-4D6A-AF24-92811FC7B55E}" type="pres">
      <dgm:prSet presAssocID="{F35038B3-437F-4BC4-9CDD-8D1F31A801E7}" presName="spaceRect" presStyleCnt="0"/>
      <dgm:spPr/>
    </dgm:pt>
    <dgm:pt modelId="{5342E2B0-B9B7-4CFA-84F0-79C2D7A693C9}" type="pres">
      <dgm:prSet presAssocID="{F35038B3-437F-4BC4-9CDD-8D1F31A801E7}" presName="textRect" presStyleLbl="revTx" presStyleIdx="1" presStyleCnt="5">
        <dgm:presLayoutVars>
          <dgm:chMax val="1"/>
          <dgm:chPref val="1"/>
        </dgm:presLayoutVars>
      </dgm:prSet>
      <dgm:spPr/>
    </dgm:pt>
    <dgm:pt modelId="{E595EC09-3489-4E67-9CA1-4971D83033E5}" type="pres">
      <dgm:prSet presAssocID="{EF66FD71-8F21-4B36-805D-5FC54D0F5EB8}" presName="sibTrans" presStyleCnt="0"/>
      <dgm:spPr/>
    </dgm:pt>
    <dgm:pt modelId="{B12E4B3C-CE37-4340-BB75-DD7DDBCAA076}" type="pres">
      <dgm:prSet presAssocID="{263E8C30-F1AC-4DD1-939B-1FB7678D2590}" presName="compNode" presStyleCnt="0"/>
      <dgm:spPr/>
    </dgm:pt>
    <dgm:pt modelId="{3A714548-3A24-42A6-89FE-7C683A413863}" type="pres">
      <dgm:prSet presAssocID="{263E8C30-F1AC-4DD1-939B-1FB7678D259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1C055F12-2683-4832-89F2-7608A0A49063}" type="pres">
      <dgm:prSet presAssocID="{263E8C30-F1AC-4DD1-939B-1FB7678D2590}" presName="spaceRect" presStyleCnt="0"/>
      <dgm:spPr/>
    </dgm:pt>
    <dgm:pt modelId="{FB53EE47-50C0-4C64-AFE0-3FA8F062C92E}" type="pres">
      <dgm:prSet presAssocID="{263E8C30-F1AC-4DD1-939B-1FB7678D2590}" presName="textRect" presStyleLbl="revTx" presStyleIdx="2" presStyleCnt="5">
        <dgm:presLayoutVars>
          <dgm:chMax val="1"/>
          <dgm:chPref val="1"/>
        </dgm:presLayoutVars>
      </dgm:prSet>
      <dgm:spPr/>
    </dgm:pt>
    <dgm:pt modelId="{F9957483-7C7E-49F5-9DD6-4A491CF72928}" type="pres">
      <dgm:prSet presAssocID="{59EB512D-3206-4A6F-96A3-B2297FE80EC1}" presName="sibTrans" presStyleCnt="0"/>
      <dgm:spPr/>
    </dgm:pt>
    <dgm:pt modelId="{0CA4FF27-EC6D-43C2-8438-7F56DB1890FD}" type="pres">
      <dgm:prSet presAssocID="{A6E6EE60-ABBD-492C-AC38-B414A396217D}" presName="compNode" presStyleCnt="0"/>
      <dgm:spPr/>
    </dgm:pt>
    <dgm:pt modelId="{F3D369A6-4BB1-491C-A335-0FBC41EB83DD}" type="pres">
      <dgm:prSet presAssocID="{A6E6EE60-ABBD-492C-AC38-B414A39621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hoe"/>
        </a:ext>
      </dgm:extLst>
    </dgm:pt>
    <dgm:pt modelId="{49E1A8DC-70AE-49CD-8774-4432C008D19C}" type="pres">
      <dgm:prSet presAssocID="{A6E6EE60-ABBD-492C-AC38-B414A396217D}" presName="spaceRect" presStyleCnt="0"/>
      <dgm:spPr/>
    </dgm:pt>
    <dgm:pt modelId="{DA6A3CAD-019D-4330-9822-D0C49A017F60}" type="pres">
      <dgm:prSet presAssocID="{A6E6EE60-ABBD-492C-AC38-B414A396217D}" presName="textRect" presStyleLbl="revTx" presStyleIdx="3" presStyleCnt="5" custScaleX="162677">
        <dgm:presLayoutVars>
          <dgm:chMax val="1"/>
          <dgm:chPref val="1"/>
        </dgm:presLayoutVars>
      </dgm:prSet>
      <dgm:spPr/>
    </dgm:pt>
    <dgm:pt modelId="{7F77DF25-2E10-446C-B507-5C4F2AB17F42}" type="pres">
      <dgm:prSet presAssocID="{806DC8E5-AE1A-4994-9369-9FE8480FD09D}" presName="sibTrans" presStyleCnt="0"/>
      <dgm:spPr/>
    </dgm:pt>
    <dgm:pt modelId="{E42D1343-986D-4ADB-9CDF-563CA8B32D86}" type="pres">
      <dgm:prSet presAssocID="{D26B360E-29EC-4044-AE6D-85E865533CB7}" presName="compNode" presStyleCnt="0"/>
      <dgm:spPr/>
    </dgm:pt>
    <dgm:pt modelId="{9F7AF524-D9DE-46C9-959E-F15E11E34E92}" type="pres">
      <dgm:prSet presAssocID="{D26B360E-29EC-4044-AE6D-85E865533CB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oks"/>
        </a:ext>
      </dgm:extLst>
    </dgm:pt>
    <dgm:pt modelId="{90AF32A1-0485-47C2-8F14-56BEFA2EAA52}" type="pres">
      <dgm:prSet presAssocID="{D26B360E-29EC-4044-AE6D-85E865533CB7}" presName="spaceRect" presStyleCnt="0"/>
      <dgm:spPr/>
    </dgm:pt>
    <dgm:pt modelId="{7CA6D896-AF8D-413D-81AF-83057B380EFE}" type="pres">
      <dgm:prSet presAssocID="{D26B360E-29EC-4044-AE6D-85E865533CB7}" presName="textRect" presStyleLbl="revTx" presStyleIdx="4" presStyleCnt="5" custScaleX="152181">
        <dgm:presLayoutVars>
          <dgm:chMax val="1"/>
          <dgm:chPref val="1"/>
        </dgm:presLayoutVars>
      </dgm:prSet>
      <dgm:spPr/>
    </dgm:pt>
  </dgm:ptLst>
  <dgm:cxnLst>
    <dgm:cxn modelId="{506F4711-1187-4122-83A6-47B9B05F7308}" srcId="{DAE10FCC-56B9-4A00-AD52-0AC94C0E6BF0}" destId="{D26B360E-29EC-4044-AE6D-85E865533CB7}" srcOrd="4" destOrd="0" parTransId="{FCB766DE-4BE7-498E-A03E-05D8B2B2E47E}" sibTransId="{8D59E47A-ADC1-4919-BE66-B8958F34CD14}"/>
    <dgm:cxn modelId="{BA9B5041-E86C-48FE-BE79-728290858F91}" type="presOf" srcId="{DAE10FCC-56B9-4A00-AD52-0AC94C0E6BF0}" destId="{CA092FBF-4B50-4668-9091-A89CFE13044D}" srcOrd="0" destOrd="0" presId="urn:microsoft.com/office/officeart/2018/2/layout/IconLabelList"/>
    <dgm:cxn modelId="{F82AD267-A8CF-40CE-9DE0-71FB21975FDE}" type="presOf" srcId="{263E8C30-F1AC-4DD1-939B-1FB7678D2590}" destId="{FB53EE47-50C0-4C64-AFE0-3FA8F062C92E}" srcOrd="0" destOrd="0" presId="urn:microsoft.com/office/officeart/2018/2/layout/IconLabelList"/>
    <dgm:cxn modelId="{956BD169-124F-4480-AFAA-190628DC1DA8}" type="presOf" srcId="{C2AC1E44-DBC6-42D4-9ED6-E3569067FD40}" destId="{9AAA250B-8635-4EC8-A69D-18B0113B2ACD}" srcOrd="0" destOrd="0" presId="urn:microsoft.com/office/officeart/2018/2/layout/IconLabelList"/>
    <dgm:cxn modelId="{DD6BA07A-895F-4BD3-B9E5-C0EF38F70B95}" type="presOf" srcId="{F35038B3-437F-4BC4-9CDD-8D1F31A801E7}" destId="{5342E2B0-B9B7-4CFA-84F0-79C2D7A693C9}" srcOrd="0" destOrd="0" presId="urn:microsoft.com/office/officeart/2018/2/layout/IconLabelList"/>
    <dgm:cxn modelId="{9CF22D84-AFF3-43D1-86BF-13648A5736BE}" srcId="{DAE10FCC-56B9-4A00-AD52-0AC94C0E6BF0}" destId="{263E8C30-F1AC-4DD1-939B-1FB7678D2590}" srcOrd="2" destOrd="0" parTransId="{35339DC5-163F-4A56-89FC-B9180DC1512E}" sibTransId="{59EB512D-3206-4A6F-96A3-B2297FE80EC1}"/>
    <dgm:cxn modelId="{99BCE4A7-3FA1-4333-B287-6F5F21266F23}" type="presOf" srcId="{D26B360E-29EC-4044-AE6D-85E865533CB7}" destId="{7CA6D896-AF8D-413D-81AF-83057B380EFE}" srcOrd="0" destOrd="0" presId="urn:microsoft.com/office/officeart/2018/2/layout/IconLabelList"/>
    <dgm:cxn modelId="{EA7E41AB-37E5-46F7-B435-FC0EFFCBCC70}" type="presOf" srcId="{A6E6EE60-ABBD-492C-AC38-B414A396217D}" destId="{DA6A3CAD-019D-4330-9822-D0C49A017F60}" srcOrd="0" destOrd="0" presId="urn:microsoft.com/office/officeart/2018/2/layout/IconLabelList"/>
    <dgm:cxn modelId="{066D45BF-29F4-49C7-8025-F9D0283E149A}" srcId="{DAE10FCC-56B9-4A00-AD52-0AC94C0E6BF0}" destId="{F35038B3-437F-4BC4-9CDD-8D1F31A801E7}" srcOrd="1" destOrd="0" parTransId="{04300132-8F9D-4AB9-B927-93E4CB1A3165}" sibTransId="{EF66FD71-8F21-4B36-805D-5FC54D0F5EB8}"/>
    <dgm:cxn modelId="{BD672ECB-661F-4D9C-8387-7E9A3EE1B55C}" srcId="{DAE10FCC-56B9-4A00-AD52-0AC94C0E6BF0}" destId="{A6E6EE60-ABBD-492C-AC38-B414A396217D}" srcOrd="3" destOrd="0" parTransId="{0C12D42E-3011-466D-B653-722C1CB17630}" sibTransId="{806DC8E5-AE1A-4994-9369-9FE8480FD09D}"/>
    <dgm:cxn modelId="{B5636FE9-83A8-4123-8A96-994D653A5A37}" srcId="{DAE10FCC-56B9-4A00-AD52-0AC94C0E6BF0}" destId="{C2AC1E44-DBC6-42D4-9ED6-E3569067FD40}" srcOrd="0" destOrd="0" parTransId="{99EAC842-7B37-41F2-BED7-AAFA7FDEBD18}" sibTransId="{4C34E7DF-72AD-4FA9-9651-82331921F11B}"/>
    <dgm:cxn modelId="{330C0047-E187-45CC-86E4-F547A56689D1}" type="presParOf" srcId="{CA092FBF-4B50-4668-9091-A89CFE13044D}" destId="{32E46B07-6BF9-4999-A653-B4D270C5F44A}" srcOrd="0" destOrd="0" presId="urn:microsoft.com/office/officeart/2018/2/layout/IconLabelList"/>
    <dgm:cxn modelId="{92E1340F-0889-4A8F-A71B-4EE2B3F2A940}" type="presParOf" srcId="{32E46B07-6BF9-4999-A653-B4D270C5F44A}" destId="{252DB4EF-EFE7-4861-BA4B-2B2A7BF65604}" srcOrd="0" destOrd="0" presId="urn:microsoft.com/office/officeart/2018/2/layout/IconLabelList"/>
    <dgm:cxn modelId="{B60A49D1-45F6-4C3D-8AA7-6AE765808904}" type="presParOf" srcId="{32E46B07-6BF9-4999-A653-B4D270C5F44A}" destId="{693EEDC2-EA08-4491-8DD0-4311BFE5C84E}" srcOrd="1" destOrd="0" presId="urn:microsoft.com/office/officeart/2018/2/layout/IconLabelList"/>
    <dgm:cxn modelId="{12A2A5D0-00A6-4870-8AF8-C314030CEEA8}" type="presParOf" srcId="{32E46B07-6BF9-4999-A653-B4D270C5F44A}" destId="{9AAA250B-8635-4EC8-A69D-18B0113B2ACD}" srcOrd="2" destOrd="0" presId="urn:microsoft.com/office/officeart/2018/2/layout/IconLabelList"/>
    <dgm:cxn modelId="{12370030-D837-4FB2-A6FF-FDAEE3E4C626}" type="presParOf" srcId="{CA092FBF-4B50-4668-9091-A89CFE13044D}" destId="{BB89A0A4-3A09-4917-B778-79C97AE8F5A5}" srcOrd="1" destOrd="0" presId="urn:microsoft.com/office/officeart/2018/2/layout/IconLabelList"/>
    <dgm:cxn modelId="{C312479F-BCA9-44FE-9C5E-DFE56FF584FD}" type="presParOf" srcId="{CA092FBF-4B50-4668-9091-A89CFE13044D}" destId="{6DA8BCAD-4D14-4DB4-9F82-B2AE923FA9D1}" srcOrd="2" destOrd="0" presId="urn:microsoft.com/office/officeart/2018/2/layout/IconLabelList"/>
    <dgm:cxn modelId="{158B37C7-3E9E-4DA9-A3AA-F3E7B4E4626E}" type="presParOf" srcId="{6DA8BCAD-4D14-4DB4-9F82-B2AE923FA9D1}" destId="{CFD2D1C4-4F77-42CE-9548-126B5DFBB994}" srcOrd="0" destOrd="0" presId="urn:microsoft.com/office/officeart/2018/2/layout/IconLabelList"/>
    <dgm:cxn modelId="{A6A70C9E-C552-45B2-9021-2425706D6635}" type="presParOf" srcId="{6DA8BCAD-4D14-4DB4-9F82-B2AE923FA9D1}" destId="{0799AB71-ABC7-4D6A-AF24-92811FC7B55E}" srcOrd="1" destOrd="0" presId="urn:microsoft.com/office/officeart/2018/2/layout/IconLabelList"/>
    <dgm:cxn modelId="{66618EA3-493F-4F3E-9F5F-AB457691BB48}" type="presParOf" srcId="{6DA8BCAD-4D14-4DB4-9F82-B2AE923FA9D1}" destId="{5342E2B0-B9B7-4CFA-84F0-79C2D7A693C9}" srcOrd="2" destOrd="0" presId="urn:microsoft.com/office/officeart/2018/2/layout/IconLabelList"/>
    <dgm:cxn modelId="{CFAE4C24-29CF-46CA-A6E7-6B26214C22A1}" type="presParOf" srcId="{CA092FBF-4B50-4668-9091-A89CFE13044D}" destId="{E595EC09-3489-4E67-9CA1-4971D83033E5}" srcOrd="3" destOrd="0" presId="urn:microsoft.com/office/officeart/2018/2/layout/IconLabelList"/>
    <dgm:cxn modelId="{1F51079D-AC42-42CB-B60B-93F3E4D419DA}" type="presParOf" srcId="{CA092FBF-4B50-4668-9091-A89CFE13044D}" destId="{B12E4B3C-CE37-4340-BB75-DD7DDBCAA076}" srcOrd="4" destOrd="0" presId="urn:microsoft.com/office/officeart/2018/2/layout/IconLabelList"/>
    <dgm:cxn modelId="{554CAFC4-C15F-4E05-93C5-8B5F0231F621}" type="presParOf" srcId="{B12E4B3C-CE37-4340-BB75-DD7DDBCAA076}" destId="{3A714548-3A24-42A6-89FE-7C683A413863}" srcOrd="0" destOrd="0" presId="urn:microsoft.com/office/officeart/2018/2/layout/IconLabelList"/>
    <dgm:cxn modelId="{39D85120-990E-4C05-8545-09D5B9C0BB24}" type="presParOf" srcId="{B12E4B3C-CE37-4340-BB75-DD7DDBCAA076}" destId="{1C055F12-2683-4832-89F2-7608A0A49063}" srcOrd="1" destOrd="0" presId="urn:microsoft.com/office/officeart/2018/2/layout/IconLabelList"/>
    <dgm:cxn modelId="{F58F7E11-9055-475B-8CF6-BAD12A3E9C0A}" type="presParOf" srcId="{B12E4B3C-CE37-4340-BB75-DD7DDBCAA076}" destId="{FB53EE47-50C0-4C64-AFE0-3FA8F062C92E}" srcOrd="2" destOrd="0" presId="urn:microsoft.com/office/officeart/2018/2/layout/IconLabelList"/>
    <dgm:cxn modelId="{37179C02-4B50-48E5-A3D6-7D93D66499ED}" type="presParOf" srcId="{CA092FBF-4B50-4668-9091-A89CFE13044D}" destId="{F9957483-7C7E-49F5-9DD6-4A491CF72928}" srcOrd="5" destOrd="0" presId="urn:microsoft.com/office/officeart/2018/2/layout/IconLabelList"/>
    <dgm:cxn modelId="{A2BB58C1-F985-4F8F-8DCF-40F36641ED11}" type="presParOf" srcId="{CA092FBF-4B50-4668-9091-A89CFE13044D}" destId="{0CA4FF27-EC6D-43C2-8438-7F56DB1890FD}" srcOrd="6" destOrd="0" presId="urn:microsoft.com/office/officeart/2018/2/layout/IconLabelList"/>
    <dgm:cxn modelId="{30C2828F-93F4-4769-BFE5-5607F7AF6160}" type="presParOf" srcId="{0CA4FF27-EC6D-43C2-8438-7F56DB1890FD}" destId="{F3D369A6-4BB1-491C-A335-0FBC41EB83DD}" srcOrd="0" destOrd="0" presId="urn:microsoft.com/office/officeart/2018/2/layout/IconLabelList"/>
    <dgm:cxn modelId="{C8D2542B-5E1A-4BD9-8FF8-BF6D4CC71AEF}" type="presParOf" srcId="{0CA4FF27-EC6D-43C2-8438-7F56DB1890FD}" destId="{49E1A8DC-70AE-49CD-8774-4432C008D19C}" srcOrd="1" destOrd="0" presId="urn:microsoft.com/office/officeart/2018/2/layout/IconLabelList"/>
    <dgm:cxn modelId="{B8276D8C-DC7A-4F5F-A45B-5AA04395A074}" type="presParOf" srcId="{0CA4FF27-EC6D-43C2-8438-7F56DB1890FD}" destId="{DA6A3CAD-019D-4330-9822-D0C49A017F60}" srcOrd="2" destOrd="0" presId="urn:microsoft.com/office/officeart/2018/2/layout/IconLabelList"/>
    <dgm:cxn modelId="{F208A9F9-DE05-4B50-BEE2-6451C4D8E140}" type="presParOf" srcId="{CA092FBF-4B50-4668-9091-A89CFE13044D}" destId="{7F77DF25-2E10-446C-B507-5C4F2AB17F42}" srcOrd="7" destOrd="0" presId="urn:microsoft.com/office/officeart/2018/2/layout/IconLabelList"/>
    <dgm:cxn modelId="{05D88760-567B-4A05-A963-4CEF8E7CDA4C}" type="presParOf" srcId="{CA092FBF-4B50-4668-9091-A89CFE13044D}" destId="{E42D1343-986D-4ADB-9CDF-563CA8B32D86}" srcOrd="8" destOrd="0" presId="urn:microsoft.com/office/officeart/2018/2/layout/IconLabelList"/>
    <dgm:cxn modelId="{0C612B89-1522-42AD-ABD5-7DE7B913DEFC}" type="presParOf" srcId="{E42D1343-986D-4ADB-9CDF-563CA8B32D86}" destId="{9F7AF524-D9DE-46C9-959E-F15E11E34E92}" srcOrd="0" destOrd="0" presId="urn:microsoft.com/office/officeart/2018/2/layout/IconLabelList"/>
    <dgm:cxn modelId="{FD7E0D5A-1DB6-41E8-86A1-96DA7F2605C2}" type="presParOf" srcId="{E42D1343-986D-4ADB-9CDF-563CA8B32D86}" destId="{90AF32A1-0485-47C2-8F14-56BEFA2EAA52}" srcOrd="1" destOrd="0" presId="urn:microsoft.com/office/officeart/2018/2/layout/IconLabelList"/>
    <dgm:cxn modelId="{105071C8-C4E3-4838-B85A-C738C7A44E07}" type="presParOf" srcId="{E42D1343-986D-4ADB-9CDF-563CA8B32D86}" destId="{7CA6D896-AF8D-413D-81AF-83057B380EF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93FA372-23BF-44B9-80EE-BF399A2BE15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ca-ES"/>
        </a:p>
      </dgm:t>
    </dgm:pt>
    <dgm:pt modelId="{C192E2DB-2F32-4C34-A8A7-224BDF5B0D3A}">
      <dgm:prSet phldrT="[Text]" custT="1"/>
      <dgm:spPr>
        <a:solidFill>
          <a:srgbClr val="DFE7F4"/>
        </a:solidFill>
        <a:ln w="25400" cap="flat" cmpd="sng" algn="ctr">
          <a:solidFill>
            <a:srgbClr val="BECADF"/>
          </a:solidFill>
          <a:prstDash val="solid"/>
        </a:ln>
        <a:effectLst/>
      </dgm:spPr>
      <dgm:t>
        <a:bodyPr spcFirstLastPara="0" vert="horz" wrap="square" lIns="88900" tIns="0" rIns="89295" bIns="0" numCol="1" spcCol="1270" anchor="ctr" anchorCtr="0"/>
        <a:lstStyle/>
        <a:p>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In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a:solidFill>
                <a:srgbClr val="1F497D"/>
              </a:solidFill>
              <a:latin typeface="Calibri" panose="020F0502020204030204" pitchFamily="34" charset="0"/>
              <a:ea typeface="Calibri" panose="020F0502020204030204" pitchFamily="34" charset="0"/>
              <a:cs typeface="Arial" panose="020B0604020202020204" pitchFamily="34" charset="0"/>
            </a:rPr>
            <a:t>past</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two</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years</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AI’s</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peak</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in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my</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field</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at</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least</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regulatory</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agencies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have</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become</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more</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inclined</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to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accept</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endParaRPr lang="ca-ES" sz="1600" kern="1200" dirty="0"/>
        </a:p>
      </dgm:t>
    </dgm:pt>
    <dgm:pt modelId="{B8FD037D-7024-432B-B017-0B04B0525885}" type="parTrans" cxnId="{471414C2-BB79-4378-9C66-101D700F0AE6}">
      <dgm:prSet/>
      <dgm:spPr/>
      <dgm:t>
        <a:bodyPr/>
        <a:lstStyle/>
        <a:p>
          <a:endParaRPr lang="ca-ES"/>
        </a:p>
      </dgm:t>
    </dgm:pt>
    <dgm:pt modelId="{C2252EE0-25C4-4029-AC42-FCA362A331D8}" type="sibTrans" cxnId="{471414C2-BB79-4378-9C66-101D700F0AE6}">
      <dgm:prSet/>
      <dgm:spPr/>
      <dgm:t>
        <a:bodyPr/>
        <a:lstStyle/>
        <a:p>
          <a:endParaRPr lang="ca-ES"/>
        </a:p>
      </dgm:t>
    </dgm:pt>
    <dgm:pt modelId="{F2ACF88D-B6A9-4E90-B511-01FE94B1487D}">
      <dgm:prSet custT="1"/>
      <dgm:spPr>
        <a:solidFill>
          <a:srgbClr val="DFE7F4"/>
        </a:solidFill>
        <a:ln w="25400" cap="flat" cmpd="sng" algn="ctr">
          <a:solidFill>
            <a:srgbClr val="BECADF"/>
          </a:solidFill>
          <a:prstDash val="solid"/>
        </a:ln>
        <a:effectLst/>
      </dgm:spPr>
      <dgm:t>
        <a:bodyPr spcFirstLastPara="0" vert="horz" wrap="square" lIns="88900" tIns="0" rIns="89295" bIns="0" numCol="1" spcCol="1270" anchor="ctr" anchorCtr="0"/>
        <a:lstStyle/>
        <a:p>
          <a:pPr marL="0" lvl="0" indent="0" algn="ctr" defTabSz="933450">
            <a:lnSpc>
              <a:spcPct val="90000"/>
            </a:lnSpc>
            <a:spcBef>
              <a:spcPct val="0"/>
            </a:spcBef>
            <a:spcAft>
              <a:spcPct val="35000"/>
            </a:spcAft>
            <a:buNone/>
          </a:pP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In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next</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two</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years</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with</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increasing</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presence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of AI in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daily</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work</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statisticians</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and</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related</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roles)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will</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have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to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work</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harder</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on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demonstrating</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their</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value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while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not</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showing</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themselves</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as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opposed</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to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AI.</a:t>
          </a:r>
        </a:p>
      </dgm:t>
    </dgm:pt>
    <dgm:pt modelId="{28453BE8-A82A-4938-AE8F-E7193A3965BB}" type="parTrans" cxnId="{BE71C9FD-1FB1-43F3-9E12-1E495E3AFB48}">
      <dgm:prSet/>
      <dgm:spPr/>
      <dgm:t>
        <a:bodyPr/>
        <a:lstStyle/>
        <a:p>
          <a:endParaRPr lang="ca-ES"/>
        </a:p>
      </dgm:t>
    </dgm:pt>
    <dgm:pt modelId="{57DAF0FB-FC76-48F1-82AF-1470C35DF17F}" type="sibTrans" cxnId="{BE71C9FD-1FB1-43F3-9E12-1E495E3AFB48}">
      <dgm:prSet/>
      <dgm:spPr/>
      <dgm:t>
        <a:bodyPr/>
        <a:lstStyle/>
        <a:p>
          <a:endParaRPr lang="ca-ES"/>
        </a:p>
      </dgm:t>
    </dgm:pt>
    <dgm:pt modelId="{90D96D4C-7457-493C-81EE-5BD1B5ADB629}" type="pres">
      <dgm:prSet presAssocID="{793FA372-23BF-44B9-80EE-BF399A2BE156}" presName="Name0" presStyleCnt="0">
        <dgm:presLayoutVars>
          <dgm:dir/>
          <dgm:resizeHandles val="exact"/>
        </dgm:presLayoutVars>
      </dgm:prSet>
      <dgm:spPr/>
    </dgm:pt>
    <dgm:pt modelId="{2FDD1F35-F696-4644-BD9D-7C5D57CB49B8}" type="pres">
      <dgm:prSet presAssocID="{C192E2DB-2F32-4C34-A8A7-224BDF5B0D3A}" presName="node" presStyleLbl="node1" presStyleIdx="0" presStyleCnt="2">
        <dgm:presLayoutVars>
          <dgm:bulletEnabled val="1"/>
        </dgm:presLayoutVars>
      </dgm:prSet>
      <dgm:spPr>
        <a:xfrm rot="16200000">
          <a:off x="-1312748" y="1315646"/>
          <a:ext cx="5418667" cy="2787374"/>
        </a:xfrm>
        <a:prstGeom prst="flowChartManualOperation">
          <a:avLst/>
        </a:prstGeom>
      </dgm:spPr>
    </dgm:pt>
    <dgm:pt modelId="{BEA5F726-C187-4FBA-B672-2C2EE9155478}" type="pres">
      <dgm:prSet presAssocID="{C2252EE0-25C4-4029-AC42-FCA362A331D8}" presName="sibTrans" presStyleCnt="0"/>
      <dgm:spPr/>
    </dgm:pt>
    <dgm:pt modelId="{3D5D5ECE-3993-4128-B998-35E13713BB53}" type="pres">
      <dgm:prSet presAssocID="{F2ACF88D-B6A9-4E90-B511-01FE94B1487D}" presName="node" presStyleLbl="node1" presStyleIdx="1" presStyleCnt="2" custLinFactNeighborX="87905" custLinFactNeighborY="9782">
        <dgm:presLayoutVars>
          <dgm:bulletEnabled val="1"/>
        </dgm:presLayoutVars>
      </dgm:prSet>
      <dgm:spPr>
        <a:xfrm rot="16200000">
          <a:off x="1683679" y="1315646"/>
          <a:ext cx="5418667" cy="2787374"/>
        </a:xfrm>
        <a:prstGeom prst="flowChartManualOperation">
          <a:avLst/>
        </a:prstGeom>
      </dgm:spPr>
    </dgm:pt>
  </dgm:ptLst>
  <dgm:cxnLst>
    <dgm:cxn modelId="{83AC1C39-9D97-4950-B79D-8919269BC981}" type="presOf" srcId="{C192E2DB-2F32-4C34-A8A7-224BDF5B0D3A}" destId="{2FDD1F35-F696-4644-BD9D-7C5D57CB49B8}" srcOrd="0" destOrd="0" presId="urn:microsoft.com/office/officeart/2005/8/layout/hList6"/>
    <dgm:cxn modelId="{6B6ACB55-A0AA-436F-B404-78FEDB0C9FE0}" type="presOf" srcId="{793FA372-23BF-44B9-80EE-BF399A2BE156}" destId="{90D96D4C-7457-493C-81EE-5BD1B5ADB629}" srcOrd="0" destOrd="0" presId="urn:microsoft.com/office/officeart/2005/8/layout/hList6"/>
    <dgm:cxn modelId="{471414C2-BB79-4378-9C66-101D700F0AE6}" srcId="{793FA372-23BF-44B9-80EE-BF399A2BE156}" destId="{C192E2DB-2F32-4C34-A8A7-224BDF5B0D3A}" srcOrd="0" destOrd="0" parTransId="{B8FD037D-7024-432B-B017-0B04B0525885}" sibTransId="{C2252EE0-25C4-4029-AC42-FCA362A331D8}"/>
    <dgm:cxn modelId="{C827D0CA-8E6E-4869-A655-612AAA9EDAD5}" type="presOf" srcId="{F2ACF88D-B6A9-4E90-B511-01FE94B1487D}" destId="{3D5D5ECE-3993-4128-B998-35E13713BB53}" srcOrd="0" destOrd="0" presId="urn:microsoft.com/office/officeart/2005/8/layout/hList6"/>
    <dgm:cxn modelId="{BE71C9FD-1FB1-43F3-9E12-1E495E3AFB48}" srcId="{793FA372-23BF-44B9-80EE-BF399A2BE156}" destId="{F2ACF88D-B6A9-4E90-B511-01FE94B1487D}" srcOrd="1" destOrd="0" parTransId="{28453BE8-A82A-4938-AE8F-E7193A3965BB}" sibTransId="{57DAF0FB-FC76-48F1-82AF-1470C35DF17F}"/>
    <dgm:cxn modelId="{9C79F982-CCEA-451E-8933-10870080276A}" type="presParOf" srcId="{90D96D4C-7457-493C-81EE-5BD1B5ADB629}" destId="{2FDD1F35-F696-4644-BD9D-7C5D57CB49B8}" srcOrd="0" destOrd="0" presId="urn:microsoft.com/office/officeart/2005/8/layout/hList6"/>
    <dgm:cxn modelId="{CDBB0F39-623E-4571-801E-AF3F6AD337FF}" type="presParOf" srcId="{90D96D4C-7457-493C-81EE-5BD1B5ADB629}" destId="{BEA5F726-C187-4FBA-B672-2C2EE9155478}" srcOrd="1" destOrd="0" presId="urn:microsoft.com/office/officeart/2005/8/layout/hList6"/>
    <dgm:cxn modelId="{7174D042-B235-4C6A-ADD1-EEDD03D61C3C}" type="presParOf" srcId="{90D96D4C-7457-493C-81EE-5BD1B5ADB629}" destId="{3D5D5ECE-3993-4128-B998-35E13713BB53}"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78C2C39-15FC-4A90-97CE-E8532F21B7B1}"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F2AAF622-2210-4073-BBA7-A21AE3CAE084}">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AI hype challenges expertise</a:t>
          </a:r>
        </a:p>
      </dgm:t>
    </dgm:pt>
    <dgm:pt modelId="{ACDF5042-4B29-4657-A3AE-DA5B24012E15}" type="parTrans" cxnId="{D907911E-D874-4F99-9D15-B5016B61D002}">
      <dgm:prSet/>
      <dgm:spPr/>
      <dgm:t>
        <a:bodyPr/>
        <a:lstStyle/>
        <a:p>
          <a:endParaRPr lang="en-US"/>
        </a:p>
      </dgm:t>
    </dgm:pt>
    <dgm:pt modelId="{41F38DFA-C017-47EA-8A3D-1B9769BAC0E1}" type="sibTrans" cxnId="{D907911E-D874-4F99-9D15-B5016B61D002}">
      <dgm:prSet/>
      <dgm:spPr/>
      <dgm:t>
        <a:bodyPr/>
        <a:lstStyle/>
        <a:p>
          <a:endParaRPr lang="en-US"/>
        </a:p>
      </dgm:t>
    </dgm:pt>
    <dgm:pt modelId="{5F9B7FD6-02F6-40F6-97CF-FCCE78E61682}">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Impact on consultants and trust</a:t>
          </a:r>
        </a:p>
      </dgm:t>
    </dgm:pt>
    <dgm:pt modelId="{49902207-2D5F-4CD3-B5D7-A2924F9ECB93}" type="parTrans" cxnId="{A4255853-B65C-41D6-BEDA-F1500649BCA3}">
      <dgm:prSet/>
      <dgm:spPr/>
      <dgm:t>
        <a:bodyPr/>
        <a:lstStyle/>
        <a:p>
          <a:endParaRPr lang="ca-ES"/>
        </a:p>
      </dgm:t>
    </dgm:pt>
    <dgm:pt modelId="{D32997F8-92B9-4FE3-89D8-29FE3A96345B}" type="sibTrans" cxnId="{A4255853-B65C-41D6-BEDA-F1500649BCA3}">
      <dgm:prSet/>
      <dgm:spPr/>
      <dgm:t>
        <a:bodyPr/>
        <a:lstStyle/>
        <a:p>
          <a:endParaRPr lang="ca-ES"/>
        </a:p>
      </dgm:t>
    </dgm:pt>
    <dgm:pt modelId="{A236DA11-EB71-4389-88D8-48BFF4B32B56}">
      <dgm:prSet/>
      <dgm:spPr>
        <a:ln>
          <a:solidFill>
            <a:srgbClr val="BECADF"/>
          </a:solidFill>
        </a:ln>
      </dgm:spPr>
      <dgm:t>
        <a:bodyPr/>
        <a:lstStyle/>
        <a:p>
          <a:pPr>
            <a:buNone/>
          </a:pPr>
          <a:r>
            <a:rPr lang="en-US" b="1" dirty="0"/>
            <a:t>AI integration with traditional methods</a:t>
          </a:r>
          <a:endParaRPr lang="en-US" dirty="0"/>
        </a:p>
      </dgm:t>
    </dgm:pt>
    <dgm:pt modelId="{0251EEC4-1689-4384-9A79-DF0B0E4C890B}" type="parTrans" cxnId="{E5396C30-BD23-499F-A415-E718988E19F1}">
      <dgm:prSet/>
      <dgm:spPr/>
      <dgm:t>
        <a:bodyPr/>
        <a:lstStyle/>
        <a:p>
          <a:endParaRPr lang="ca-ES"/>
        </a:p>
      </dgm:t>
    </dgm:pt>
    <dgm:pt modelId="{CF4CD2B0-C0C3-449F-8161-37EEDEF683D4}" type="sibTrans" cxnId="{E5396C30-BD23-499F-A415-E718988E19F1}">
      <dgm:prSet/>
      <dgm:spPr/>
      <dgm:t>
        <a:bodyPr/>
        <a:lstStyle/>
        <a:p>
          <a:endParaRPr lang="ca-ES"/>
        </a:p>
      </dgm:t>
    </dgm:pt>
    <dgm:pt modelId="{A48B3E0A-A152-40C0-BFDF-1DA32808D6FE}">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700" kern="1200" dirty="0"/>
            <a:t>Harder to find clients, </a:t>
          </a:r>
          <a:r>
            <a:rPr lang="en-US" sz="1700" kern="1200" dirty="0">
              <a:solidFill>
                <a:prstClr val="black">
                  <a:hueOff val="0"/>
                  <a:satOff val="0"/>
                  <a:lumOff val="0"/>
                  <a:alphaOff val="0"/>
                </a:prstClr>
              </a:solidFill>
              <a:latin typeface="Calibri"/>
              <a:ea typeface="+mn-ea"/>
              <a:cs typeface="+mn-cs"/>
            </a:rPr>
            <a:t>rising</a:t>
          </a:r>
          <a:r>
            <a:rPr lang="en-US" sz="1700" kern="1200" dirty="0"/>
            <a:t> concerns about fraud and credibility.</a:t>
          </a:r>
        </a:p>
      </dgm:t>
    </dgm:pt>
    <dgm:pt modelId="{FFEC054D-7AA4-48F8-997D-BDA3B406CCA6}" type="parTrans" cxnId="{5EFFDB81-820E-423A-9A04-113F5A01C3F6}">
      <dgm:prSet/>
      <dgm:spPr/>
      <dgm:t>
        <a:bodyPr/>
        <a:lstStyle/>
        <a:p>
          <a:endParaRPr lang="ca-ES"/>
        </a:p>
      </dgm:t>
    </dgm:pt>
    <dgm:pt modelId="{DA7D2FB7-DD1E-480E-9CEE-B0C1DEB935A4}" type="sibTrans" cxnId="{5EFFDB81-820E-423A-9A04-113F5A01C3F6}">
      <dgm:prSet/>
      <dgm:spPr/>
      <dgm:t>
        <a:bodyPr/>
        <a:lstStyle/>
        <a:p>
          <a:endParaRPr lang="ca-ES"/>
        </a:p>
      </dgm:t>
    </dgm:pt>
    <dgm:pt modelId="{66C53DB3-F74C-4DD9-A56B-6186ACE40FB0}">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700" kern="1200" dirty="0">
              <a:solidFill>
                <a:prstClr val="black">
                  <a:hueOff val="0"/>
                  <a:satOff val="0"/>
                  <a:lumOff val="0"/>
                  <a:alphaOff val="0"/>
                </a:prstClr>
              </a:solidFill>
              <a:latin typeface="Calibri"/>
              <a:ea typeface="+mn-ea"/>
              <a:cs typeface="+mn-cs"/>
            </a:rPr>
            <a:t>Need</a:t>
          </a:r>
          <a:r>
            <a:rPr lang="en-US" sz="1700" kern="1200" dirty="0"/>
            <a:t> to combine AI/ML tools with statistical rigor and demonstrate value.</a:t>
          </a:r>
        </a:p>
      </dgm:t>
    </dgm:pt>
    <dgm:pt modelId="{27F930B3-7838-4E69-8763-B853570CA589}" type="parTrans" cxnId="{9BE5656C-5AFA-44DD-88FE-DA277A778E13}">
      <dgm:prSet/>
      <dgm:spPr/>
      <dgm:t>
        <a:bodyPr/>
        <a:lstStyle/>
        <a:p>
          <a:endParaRPr lang="ca-ES"/>
        </a:p>
      </dgm:t>
    </dgm:pt>
    <dgm:pt modelId="{119325DF-3AFD-4504-9F4A-E974D8C60108}" type="sibTrans" cxnId="{9BE5656C-5AFA-44DD-88FE-DA277A778E13}">
      <dgm:prSet/>
      <dgm:spPr/>
      <dgm:t>
        <a:bodyPr/>
        <a:lstStyle/>
        <a:p>
          <a:endParaRPr lang="ca-ES"/>
        </a:p>
      </dgm:t>
    </dgm:pt>
    <dgm:pt modelId="{3C154CE7-6FB1-4249-BD8C-37743367F69D}">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700" kern="1200" dirty="0"/>
            <a:t>Perception that experts and deep </a:t>
          </a:r>
          <a:r>
            <a:rPr lang="en-US" sz="1800" kern="1200" dirty="0">
              <a:solidFill>
                <a:prstClr val="black">
                  <a:hueOff val="0"/>
                  <a:satOff val="0"/>
                  <a:lumOff val="0"/>
                  <a:alphaOff val="0"/>
                </a:prstClr>
              </a:solidFill>
              <a:latin typeface="Calibri"/>
              <a:ea typeface="+mn-ea"/>
              <a:cs typeface="+mn-cs"/>
            </a:rPr>
            <a:t>thinking</a:t>
          </a:r>
          <a:r>
            <a:rPr lang="en-US" sz="1700" kern="1200" dirty="0"/>
            <a:t> are no longer needed.</a:t>
          </a:r>
        </a:p>
      </dgm:t>
    </dgm:pt>
    <dgm:pt modelId="{2F056F7E-E9AF-4F3F-B788-964AE2F7009C}" type="parTrans" cxnId="{72CF4BBE-0B8F-48FD-BCDD-5600E6673111}">
      <dgm:prSet/>
      <dgm:spPr/>
      <dgm:t>
        <a:bodyPr/>
        <a:lstStyle/>
        <a:p>
          <a:endParaRPr lang="ca-ES"/>
        </a:p>
      </dgm:t>
    </dgm:pt>
    <dgm:pt modelId="{94427C74-D6F5-4055-A082-0441520D8525}" type="sibTrans" cxnId="{72CF4BBE-0B8F-48FD-BCDD-5600E6673111}">
      <dgm:prSet/>
      <dgm:spPr/>
      <dgm:t>
        <a:bodyPr/>
        <a:lstStyle/>
        <a:p>
          <a:endParaRPr lang="ca-ES"/>
        </a:p>
      </dgm:t>
    </dgm:pt>
    <dgm:pt modelId="{8976E546-A438-4DAB-9313-239F4BA51152}" type="pres">
      <dgm:prSet presAssocID="{478C2C39-15FC-4A90-97CE-E8532F21B7B1}" presName="linear" presStyleCnt="0">
        <dgm:presLayoutVars>
          <dgm:dir/>
          <dgm:animLvl val="lvl"/>
          <dgm:resizeHandles val="exact"/>
        </dgm:presLayoutVars>
      </dgm:prSet>
      <dgm:spPr/>
    </dgm:pt>
    <dgm:pt modelId="{708B3A98-4153-494F-9B36-9760AB266AFE}" type="pres">
      <dgm:prSet presAssocID="{F2AAF622-2210-4073-BBA7-A21AE3CAE084}" presName="parentLin" presStyleCnt="0"/>
      <dgm:spPr/>
    </dgm:pt>
    <dgm:pt modelId="{37DE2D93-A7A7-471F-95A2-15C68AD6E8DB}" type="pres">
      <dgm:prSet presAssocID="{F2AAF622-2210-4073-BBA7-A21AE3CAE084}" presName="parentLeftMargin" presStyleLbl="node1" presStyleIdx="0" presStyleCnt="3"/>
      <dgm:spPr/>
    </dgm:pt>
    <dgm:pt modelId="{67163302-3414-4623-B4A5-CCA6DA228CF0}" type="pres">
      <dgm:prSet presAssocID="{F2AAF622-2210-4073-BBA7-A21AE3CAE084}" presName="parentText" presStyleLbl="node1" presStyleIdx="0" presStyleCnt="3">
        <dgm:presLayoutVars>
          <dgm:chMax val="0"/>
          <dgm:bulletEnabled val="1"/>
        </dgm:presLayoutVars>
      </dgm:prSet>
      <dgm:spPr>
        <a:xfrm>
          <a:off x="282348" y="790521"/>
          <a:ext cx="3952881" cy="501840"/>
        </a:xfrm>
        <a:prstGeom prst="roundRect">
          <a:avLst/>
        </a:prstGeom>
      </dgm:spPr>
    </dgm:pt>
    <dgm:pt modelId="{3BCFC856-48CE-4DD8-A9DC-E0C7656964E2}" type="pres">
      <dgm:prSet presAssocID="{F2AAF622-2210-4073-BBA7-A21AE3CAE084}" presName="negativeSpace" presStyleCnt="0"/>
      <dgm:spPr/>
    </dgm:pt>
    <dgm:pt modelId="{2EF7DADB-11C1-43ED-85B9-A3E662D0BD07}" type="pres">
      <dgm:prSet presAssocID="{F2AAF622-2210-4073-BBA7-A21AE3CAE084}" presName="childText" presStyleLbl="conFgAcc1" presStyleIdx="0" presStyleCnt="3">
        <dgm:presLayoutVars>
          <dgm:bulletEnabled val="1"/>
        </dgm:presLayoutVars>
      </dgm:prSet>
      <dgm:spPr>
        <a:xfrm>
          <a:off x="0" y="1094991"/>
          <a:ext cx="5646973" cy="963900"/>
        </a:xfrm>
        <a:prstGeom prst="rect">
          <a:avLst/>
        </a:prstGeom>
      </dgm:spPr>
    </dgm:pt>
    <dgm:pt modelId="{47C22356-3817-42AB-AC83-E3989EDBAAE0}" type="pres">
      <dgm:prSet presAssocID="{41F38DFA-C017-47EA-8A3D-1B9769BAC0E1}" presName="spaceBetweenRectangles" presStyleCnt="0"/>
      <dgm:spPr/>
    </dgm:pt>
    <dgm:pt modelId="{6B26ED3E-34C6-4ECB-B5FC-48812053B049}" type="pres">
      <dgm:prSet presAssocID="{5F9B7FD6-02F6-40F6-97CF-FCCE78E61682}" presName="parentLin" presStyleCnt="0"/>
      <dgm:spPr/>
    </dgm:pt>
    <dgm:pt modelId="{DD2585D9-C8B1-4928-8B1F-3D3AD71DB93E}" type="pres">
      <dgm:prSet presAssocID="{5F9B7FD6-02F6-40F6-97CF-FCCE78E61682}" presName="parentLeftMargin" presStyleLbl="node1" presStyleIdx="0" presStyleCnt="3"/>
      <dgm:spPr/>
    </dgm:pt>
    <dgm:pt modelId="{7300FC48-393A-41C6-88FE-DF93F1A64CCD}" type="pres">
      <dgm:prSet presAssocID="{5F9B7FD6-02F6-40F6-97CF-FCCE78E61682}" presName="parentText" presStyleLbl="node1" presStyleIdx="1" presStyleCnt="3">
        <dgm:presLayoutVars>
          <dgm:chMax val="0"/>
          <dgm:bulletEnabled val="1"/>
        </dgm:presLayoutVars>
      </dgm:prSet>
      <dgm:spPr>
        <a:xfrm>
          <a:off x="282348" y="2150691"/>
          <a:ext cx="3952881" cy="501840"/>
        </a:xfrm>
        <a:prstGeom prst="roundRect">
          <a:avLst/>
        </a:prstGeom>
      </dgm:spPr>
    </dgm:pt>
    <dgm:pt modelId="{FD0C1B90-76F7-48A1-A92B-D5F9FBC44211}" type="pres">
      <dgm:prSet presAssocID="{5F9B7FD6-02F6-40F6-97CF-FCCE78E61682}" presName="negativeSpace" presStyleCnt="0"/>
      <dgm:spPr/>
    </dgm:pt>
    <dgm:pt modelId="{87734BBB-0951-44D4-AB9A-9CB9B9DE04DC}" type="pres">
      <dgm:prSet presAssocID="{5F9B7FD6-02F6-40F6-97CF-FCCE78E61682}" presName="childText" presStyleLbl="conFgAcc1" presStyleIdx="1" presStyleCnt="3">
        <dgm:presLayoutVars>
          <dgm:bulletEnabled val="1"/>
        </dgm:presLayoutVars>
      </dgm:prSet>
      <dgm:spPr>
        <a:xfrm>
          <a:off x="0" y="2428386"/>
          <a:ext cx="5646973" cy="963900"/>
        </a:xfrm>
        <a:prstGeom prst="rect">
          <a:avLst/>
        </a:prstGeom>
      </dgm:spPr>
    </dgm:pt>
    <dgm:pt modelId="{17DB516D-E837-45E8-9A2C-EEF419A0E691}" type="pres">
      <dgm:prSet presAssocID="{D32997F8-92B9-4FE3-89D8-29FE3A96345B}" presName="spaceBetweenRectangles" presStyleCnt="0"/>
      <dgm:spPr/>
    </dgm:pt>
    <dgm:pt modelId="{EEA3F98D-A7B9-4F8D-889E-A7E57397E215}" type="pres">
      <dgm:prSet presAssocID="{A236DA11-EB71-4389-88D8-48BFF4B32B56}" presName="parentLin" presStyleCnt="0"/>
      <dgm:spPr/>
    </dgm:pt>
    <dgm:pt modelId="{B88F7487-387D-4EC6-AA7A-2234A12A05FA}" type="pres">
      <dgm:prSet presAssocID="{A236DA11-EB71-4389-88D8-48BFF4B32B56}" presName="parentLeftMargin" presStyleLbl="node1" presStyleIdx="1" presStyleCnt="3"/>
      <dgm:spPr/>
    </dgm:pt>
    <dgm:pt modelId="{8F3486CD-C9BB-4394-87F2-4AD5625C29C2}" type="pres">
      <dgm:prSet presAssocID="{A236DA11-EB71-4389-88D8-48BFF4B32B56}" presName="parentText" presStyleLbl="node1" presStyleIdx="2" presStyleCnt="3">
        <dgm:presLayoutVars>
          <dgm:chMax val="0"/>
          <dgm:bulletEnabled val="1"/>
        </dgm:presLayoutVars>
      </dgm:prSet>
      <dgm:spPr/>
    </dgm:pt>
    <dgm:pt modelId="{340EE881-7D26-4201-9FB9-5119322AF92C}" type="pres">
      <dgm:prSet presAssocID="{A236DA11-EB71-4389-88D8-48BFF4B32B56}" presName="negativeSpace" presStyleCnt="0"/>
      <dgm:spPr/>
    </dgm:pt>
    <dgm:pt modelId="{96C3F3DA-3A3B-4B17-9AD3-74B61CB2C62F}" type="pres">
      <dgm:prSet presAssocID="{A236DA11-EB71-4389-88D8-48BFF4B32B56}" presName="childText" presStyleLbl="conFgAcc1" presStyleIdx="2" presStyleCnt="3">
        <dgm:presLayoutVars>
          <dgm:bulletEnabled val="1"/>
        </dgm:presLayoutVars>
      </dgm:prSet>
      <dgm:spPr>
        <a:xfrm>
          <a:off x="0" y="3748394"/>
          <a:ext cx="5646973" cy="963900"/>
        </a:xfrm>
        <a:prstGeom prst="rect">
          <a:avLst/>
        </a:prstGeom>
      </dgm:spPr>
    </dgm:pt>
  </dgm:ptLst>
  <dgm:cxnLst>
    <dgm:cxn modelId="{517AE516-EBA0-4BD3-B9B4-D5B078EB790D}" type="presOf" srcId="{A236DA11-EB71-4389-88D8-48BFF4B32B56}" destId="{B88F7487-387D-4EC6-AA7A-2234A12A05FA}" srcOrd="0" destOrd="0" presId="urn:microsoft.com/office/officeart/2005/8/layout/list1"/>
    <dgm:cxn modelId="{E572E81D-A08D-451D-A4E9-6E5B88A589A3}" type="presOf" srcId="{66C53DB3-F74C-4DD9-A56B-6186ACE40FB0}" destId="{96C3F3DA-3A3B-4B17-9AD3-74B61CB2C62F}" srcOrd="0" destOrd="0" presId="urn:microsoft.com/office/officeart/2005/8/layout/list1"/>
    <dgm:cxn modelId="{D907911E-D874-4F99-9D15-B5016B61D002}" srcId="{478C2C39-15FC-4A90-97CE-E8532F21B7B1}" destId="{F2AAF622-2210-4073-BBA7-A21AE3CAE084}" srcOrd="0" destOrd="0" parTransId="{ACDF5042-4B29-4657-A3AE-DA5B24012E15}" sibTransId="{41F38DFA-C017-47EA-8A3D-1B9769BAC0E1}"/>
    <dgm:cxn modelId="{E5396C30-BD23-499F-A415-E718988E19F1}" srcId="{478C2C39-15FC-4A90-97CE-E8532F21B7B1}" destId="{A236DA11-EB71-4389-88D8-48BFF4B32B56}" srcOrd="2" destOrd="0" parTransId="{0251EEC4-1689-4384-9A79-DF0B0E4C890B}" sibTransId="{CF4CD2B0-C0C3-449F-8161-37EEDEF683D4}"/>
    <dgm:cxn modelId="{80CCAA33-BDDA-4DEE-9712-2A323D8A08F0}" type="presOf" srcId="{F2AAF622-2210-4073-BBA7-A21AE3CAE084}" destId="{37DE2D93-A7A7-471F-95A2-15C68AD6E8DB}" srcOrd="0" destOrd="0" presId="urn:microsoft.com/office/officeart/2005/8/layout/list1"/>
    <dgm:cxn modelId="{8B28D86B-1E07-48D6-8CDD-4A2F6180ED77}" type="presOf" srcId="{3C154CE7-6FB1-4249-BD8C-37743367F69D}" destId="{2EF7DADB-11C1-43ED-85B9-A3E662D0BD07}" srcOrd="0" destOrd="0" presId="urn:microsoft.com/office/officeart/2005/8/layout/list1"/>
    <dgm:cxn modelId="{9BE5656C-5AFA-44DD-88FE-DA277A778E13}" srcId="{A236DA11-EB71-4389-88D8-48BFF4B32B56}" destId="{66C53DB3-F74C-4DD9-A56B-6186ACE40FB0}" srcOrd="0" destOrd="0" parTransId="{27F930B3-7838-4E69-8763-B853570CA589}" sibTransId="{119325DF-3AFD-4504-9F4A-E974D8C60108}"/>
    <dgm:cxn modelId="{9EFAC452-1E0A-4EB7-A189-E02F2823D2CF}" type="presOf" srcId="{478C2C39-15FC-4A90-97CE-E8532F21B7B1}" destId="{8976E546-A438-4DAB-9313-239F4BA51152}" srcOrd="0" destOrd="0" presId="urn:microsoft.com/office/officeart/2005/8/layout/list1"/>
    <dgm:cxn modelId="{A4255853-B65C-41D6-BEDA-F1500649BCA3}" srcId="{478C2C39-15FC-4A90-97CE-E8532F21B7B1}" destId="{5F9B7FD6-02F6-40F6-97CF-FCCE78E61682}" srcOrd="1" destOrd="0" parTransId="{49902207-2D5F-4CD3-B5D7-A2924F9ECB93}" sibTransId="{D32997F8-92B9-4FE3-89D8-29FE3A96345B}"/>
    <dgm:cxn modelId="{E4DEF077-148D-40BA-B4BC-31568EABC3C0}" type="presOf" srcId="{5F9B7FD6-02F6-40F6-97CF-FCCE78E61682}" destId="{DD2585D9-C8B1-4928-8B1F-3D3AD71DB93E}" srcOrd="0" destOrd="0" presId="urn:microsoft.com/office/officeart/2005/8/layout/list1"/>
    <dgm:cxn modelId="{5EFFDB81-820E-423A-9A04-113F5A01C3F6}" srcId="{5F9B7FD6-02F6-40F6-97CF-FCCE78E61682}" destId="{A48B3E0A-A152-40C0-BFDF-1DA32808D6FE}" srcOrd="0" destOrd="0" parTransId="{FFEC054D-7AA4-48F8-997D-BDA3B406CCA6}" sibTransId="{DA7D2FB7-DD1E-480E-9CEE-B0C1DEB935A4}"/>
    <dgm:cxn modelId="{E10913B5-CC24-4D2A-851A-722CB96E621E}" type="presOf" srcId="{5F9B7FD6-02F6-40F6-97CF-FCCE78E61682}" destId="{7300FC48-393A-41C6-88FE-DF93F1A64CCD}" srcOrd="1" destOrd="0" presId="urn:microsoft.com/office/officeart/2005/8/layout/list1"/>
    <dgm:cxn modelId="{3F285BBA-62EC-4524-899D-CF7C9BF0D4D8}" type="presOf" srcId="{A236DA11-EB71-4389-88D8-48BFF4B32B56}" destId="{8F3486CD-C9BB-4394-87F2-4AD5625C29C2}" srcOrd="1" destOrd="0" presId="urn:microsoft.com/office/officeart/2005/8/layout/list1"/>
    <dgm:cxn modelId="{72CF4BBE-0B8F-48FD-BCDD-5600E6673111}" srcId="{F2AAF622-2210-4073-BBA7-A21AE3CAE084}" destId="{3C154CE7-6FB1-4249-BD8C-37743367F69D}" srcOrd="0" destOrd="0" parTransId="{2F056F7E-E9AF-4F3F-B788-964AE2F7009C}" sibTransId="{94427C74-D6F5-4055-A082-0441520D8525}"/>
    <dgm:cxn modelId="{D686BEDA-67A5-4E18-BE36-A2A421D6DBF6}" type="presOf" srcId="{A48B3E0A-A152-40C0-BFDF-1DA32808D6FE}" destId="{87734BBB-0951-44D4-AB9A-9CB9B9DE04DC}" srcOrd="0" destOrd="0" presId="urn:microsoft.com/office/officeart/2005/8/layout/list1"/>
    <dgm:cxn modelId="{B72A7EEE-81CF-4A6D-8F22-345630903328}" type="presOf" srcId="{F2AAF622-2210-4073-BBA7-A21AE3CAE084}" destId="{67163302-3414-4623-B4A5-CCA6DA228CF0}" srcOrd="1" destOrd="0" presId="urn:microsoft.com/office/officeart/2005/8/layout/list1"/>
    <dgm:cxn modelId="{F506F382-0FEA-42F4-8603-3354E20BF88D}" type="presParOf" srcId="{8976E546-A438-4DAB-9313-239F4BA51152}" destId="{708B3A98-4153-494F-9B36-9760AB266AFE}" srcOrd="0" destOrd="0" presId="urn:microsoft.com/office/officeart/2005/8/layout/list1"/>
    <dgm:cxn modelId="{C26C116F-B16E-45FC-BE87-C89C3AC2FB70}" type="presParOf" srcId="{708B3A98-4153-494F-9B36-9760AB266AFE}" destId="{37DE2D93-A7A7-471F-95A2-15C68AD6E8DB}" srcOrd="0" destOrd="0" presId="urn:microsoft.com/office/officeart/2005/8/layout/list1"/>
    <dgm:cxn modelId="{D3B8F6C4-CBB3-47E0-909E-74B90169A4D8}" type="presParOf" srcId="{708B3A98-4153-494F-9B36-9760AB266AFE}" destId="{67163302-3414-4623-B4A5-CCA6DA228CF0}" srcOrd="1" destOrd="0" presId="urn:microsoft.com/office/officeart/2005/8/layout/list1"/>
    <dgm:cxn modelId="{74050E08-7314-47D7-A900-3FC59D506A80}" type="presParOf" srcId="{8976E546-A438-4DAB-9313-239F4BA51152}" destId="{3BCFC856-48CE-4DD8-A9DC-E0C7656964E2}" srcOrd="1" destOrd="0" presId="urn:microsoft.com/office/officeart/2005/8/layout/list1"/>
    <dgm:cxn modelId="{51946A26-F778-48D9-AE70-8EA480EE471C}" type="presParOf" srcId="{8976E546-A438-4DAB-9313-239F4BA51152}" destId="{2EF7DADB-11C1-43ED-85B9-A3E662D0BD07}" srcOrd="2" destOrd="0" presId="urn:microsoft.com/office/officeart/2005/8/layout/list1"/>
    <dgm:cxn modelId="{C781F988-965A-4790-B8F7-4BBAE1F7C069}" type="presParOf" srcId="{8976E546-A438-4DAB-9313-239F4BA51152}" destId="{47C22356-3817-42AB-AC83-E3989EDBAAE0}" srcOrd="3" destOrd="0" presId="urn:microsoft.com/office/officeart/2005/8/layout/list1"/>
    <dgm:cxn modelId="{53CF098B-1D27-414B-883A-71EFBB2BD4DA}" type="presParOf" srcId="{8976E546-A438-4DAB-9313-239F4BA51152}" destId="{6B26ED3E-34C6-4ECB-B5FC-48812053B049}" srcOrd="4" destOrd="0" presId="urn:microsoft.com/office/officeart/2005/8/layout/list1"/>
    <dgm:cxn modelId="{B93D6450-912D-435F-AF5D-CC2DA2DCA8D0}" type="presParOf" srcId="{6B26ED3E-34C6-4ECB-B5FC-48812053B049}" destId="{DD2585D9-C8B1-4928-8B1F-3D3AD71DB93E}" srcOrd="0" destOrd="0" presId="urn:microsoft.com/office/officeart/2005/8/layout/list1"/>
    <dgm:cxn modelId="{112F4E25-9267-4293-8AC7-41C42843867C}" type="presParOf" srcId="{6B26ED3E-34C6-4ECB-B5FC-48812053B049}" destId="{7300FC48-393A-41C6-88FE-DF93F1A64CCD}" srcOrd="1" destOrd="0" presId="urn:microsoft.com/office/officeart/2005/8/layout/list1"/>
    <dgm:cxn modelId="{5AE0D4F0-6049-4DF2-B767-8C8DE6A75094}" type="presParOf" srcId="{8976E546-A438-4DAB-9313-239F4BA51152}" destId="{FD0C1B90-76F7-48A1-A92B-D5F9FBC44211}" srcOrd="5" destOrd="0" presId="urn:microsoft.com/office/officeart/2005/8/layout/list1"/>
    <dgm:cxn modelId="{AEBC07D1-5BFE-4944-8B06-7E464520300D}" type="presParOf" srcId="{8976E546-A438-4DAB-9313-239F4BA51152}" destId="{87734BBB-0951-44D4-AB9A-9CB9B9DE04DC}" srcOrd="6" destOrd="0" presId="urn:microsoft.com/office/officeart/2005/8/layout/list1"/>
    <dgm:cxn modelId="{E7070085-07A0-4769-9BAB-4DC7566D2086}" type="presParOf" srcId="{8976E546-A438-4DAB-9313-239F4BA51152}" destId="{17DB516D-E837-45E8-9A2C-EEF419A0E691}" srcOrd="7" destOrd="0" presId="urn:microsoft.com/office/officeart/2005/8/layout/list1"/>
    <dgm:cxn modelId="{EA9BC41F-6104-43E4-A82A-F513B108DCE6}" type="presParOf" srcId="{8976E546-A438-4DAB-9313-239F4BA51152}" destId="{EEA3F98D-A7B9-4F8D-889E-A7E57397E215}" srcOrd="8" destOrd="0" presId="urn:microsoft.com/office/officeart/2005/8/layout/list1"/>
    <dgm:cxn modelId="{F6E99A4C-532F-4BCD-B6EE-4F50434615C0}" type="presParOf" srcId="{EEA3F98D-A7B9-4F8D-889E-A7E57397E215}" destId="{B88F7487-387D-4EC6-AA7A-2234A12A05FA}" srcOrd="0" destOrd="0" presId="urn:microsoft.com/office/officeart/2005/8/layout/list1"/>
    <dgm:cxn modelId="{ED8515D8-56C2-40B8-86B5-E41E3E94C9BD}" type="presParOf" srcId="{EEA3F98D-A7B9-4F8D-889E-A7E57397E215}" destId="{8F3486CD-C9BB-4394-87F2-4AD5625C29C2}" srcOrd="1" destOrd="0" presId="urn:microsoft.com/office/officeart/2005/8/layout/list1"/>
    <dgm:cxn modelId="{5EE88C20-562F-4656-8C34-8ADAB574EC7A}" type="presParOf" srcId="{8976E546-A438-4DAB-9313-239F4BA51152}" destId="{340EE881-7D26-4201-9FB9-5119322AF92C}" srcOrd="9" destOrd="0" presId="urn:microsoft.com/office/officeart/2005/8/layout/list1"/>
    <dgm:cxn modelId="{AE7507D9-180E-4807-A653-21AA4A61677B}" type="presParOf" srcId="{8976E546-A438-4DAB-9313-239F4BA51152}" destId="{96C3F3DA-3A3B-4B17-9AD3-74B61CB2C6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D19EC659-1DAF-4B61-9945-B02C5299E77D}" type="doc">
      <dgm:prSet loTypeId="urn:diagrams.loki3.com/BracketList" loCatId="list" qsTypeId="urn:microsoft.com/office/officeart/2005/8/quickstyle/simple1" qsCatId="simple" csTypeId="urn:microsoft.com/office/officeart/2005/8/colors/accent2_1" csCatId="accent2" phldr="1"/>
      <dgm:spPr/>
      <dgm:t>
        <a:bodyPr/>
        <a:lstStyle/>
        <a:p>
          <a:endParaRPr lang="ca-ES"/>
        </a:p>
      </dgm:t>
    </dgm:pt>
    <dgm:pt modelId="{6099406F-148C-416B-8286-11F129D79BEF}">
      <dgm:prSet phldrT="[Text]" custT="1"/>
      <dgm:spPr/>
      <dgm:t>
        <a:bodyPr/>
        <a:lstStyle/>
        <a:p>
          <a:pPr>
            <a:buNone/>
          </a:pPr>
          <a:r>
            <a:rPr lang="ca-ES" sz="2000" dirty="0">
              <a:effectLst/>
              <a:latin typeface="Calibri" panose="020F0502020204030204" pitchFamily="34" charset="0"/>
              <a:ea typeface="Calibri" panose="020F0502020204030204" pitchFamily="34" charset="0"/>
              <a:cs typeface="Arial" panose="020B0604020202020204" pitchFamily="34" charset="0"/>
            </a:rPr>
            <a:t>Andrea</a:t>
          </a:r>
          <a:endParaRPr lang="ca-ES" sz="2000" dirty="0"/>
        </a:p>
      </dgm:t>
    </dgm:pt>
    <dgm:pt modelId="{44ECB2ED-A10A-4658-B8D6-1621A4BA2C37}" type="parTrans" cxnId="{A3C7F88F-109A-4FEE-BCB3-EEBE9B834418}">
      <dgm:prSet/>
      <dgm:spPr/>
      <dgm:t>
        <a:bodyPr/>
        <a:lstStyle/>
        <a:p>
          <a:endParaRPr lang="ca-ES"/>
        </a:p>
      </dgm:t>
    </dgm:pt>
    <dgm:pt modelId="{2D472058-8CF6-4F37-8C36-F993BEE6709A}" type="sibTrans" cxnId="{A3C7F88F-109A-4FEE-BCB3-EEBE9B834418}">
      <dgm:prSet/>
      <dgm:spPr/>
      <dgm:t>
        <a:bodyPr/>
        <a:lstStyle/>
        <a:p>
          <a:endParaRPr lang="ca-ES"/>
        </a:p>
      </dgm:t>
    </dgm:pt>
    <dgm:pt modelId="{595DC335-753A-47E1-A89E-44B68F5FC7A3}">
      <dgm:prSet custT="1"/>
      <dgm:spPr/>
      <dgm:t>
        <a:bodyPr/>
        <a:lstStyle/>
        <a:p>
          <a:r>
            <a:rPr lang="ca-ES" sz="2000" dirty="0">
              <a:effectLst/>
              <a:latin typeface="Calibri" panose="020F0502020204030204" pitchFamily="34" charset="0"/>
              <a:ea typeface="Calibri" panose="020F0502020204030204" pitchFamily="34" charset="0"/>
              <a:cs typeface="Arial" panose="020B0604020202020204" pitchFamily="34" charset="0"/>
            </a:rPr>
            <a:t>Ignasi</a:t>
          </a:r>
        </a:p>
      </dgm:t>
    </dgm:pt>
    <dgm:pt modelId="{5A1FC814-782C-454E-A6E8-D309440C0A8B}" type="parTrans" cxnId="{E4A5B209-1989-4F64-B6A3-325E8B551A98}">
      <dgm:prSet/>
      <dgm:spPr/>
      <dgm:t>
        <a:bodyPr/>
        <a:lstStyle/>
        <a:p>
          <a:endParaRPr lang="ca-ES"/>
        </a:p>
      </dgm:t>
    </dgm:pt>
    <dgm:pt modelId="{9C08BCE2-8279-4742-AEA8-89150D8D453D}" type="sibTrans" cxnId="{E4A5B209-1989-4F64-B6A3-325E8B551A98}">
      <dgm:prSet/>
      <dgm:spPr/>
      <dgm:t>
        <a:bodyPr/>
        <a:lstStyle/>
        <a:p>
          <a:endParaRPr lang="ca-ES"/>
        </a:p>
      </dgm:t>
    </dgm:pt>
    <dgm:pt modelId="{E1FCE9B9-346A-41E6-9CF8-44245B5B49D3}">
      <dgm:prSet custT="1"/>
      <dgm:spPr/>
      <dgm:t>
        <a:bodyPr/>
        <a:lstStyle/>
        <a:p>
          <a:r>
            <a:rPr lang="ca-ES" sz="2000">
              <a:effectLst/>
              <a:latin typeface="Calibri" panose="020F0502020204030204" pitchFamily="34" charset="0"/>
              <a:ea typeface="Calibri" panose="020F0502020204030204" pitchFamily="34" charset="0"/>
              <a:cs typeface="Arial" panose="020B0604020202020204" pitchFamily="34" charset="0"/>
            </a:rPr>
            <a:t>Alejandro</a:t>
          </a:r>
          <a:endParaRPr lang="ca-ES" sz="2000" dirty="0">
            <a:effectLst/>
            <a:latin typeface="Calibri" panose="020F0502020204030204" pitchFamily="34" charset="0"/>
            <a:ea typeface="Calibri" panose="020F0502020204030204" pitchFamily="34" charset="0"/>
            <a:cs typeface="Arial" panose="020B0604020202020204" pitchFamily="34" charset="0"/>
          </a:endParaRPr>
        </a:p>
      </dgm:t>
    </dgm:pt>
    <dgm:pt modelId="{AD80097A-891B-4E69-B4E1-CB34D5BDE166}" type="parTrans" cxnId="{E906E3E5-E2CB-45CF-AE6A-14B336FAA59B}">
      <dgm:prSet/>
      <dgm:spPr/>
      <dgm:t>
        <a:bodyPr/>
        <a:lstStyle/>
        <a:p>
          <a:endParaRPr lang="ca-ES"/>
        </a:p>
      </dgm:t>
    </dgm:pt>
    <dgm:pt modelId="{409F6825-0758-4AD9-9CDD-B47088885322}" type="sibTrans" cxnId="{E906E3E5-E2CB-45CF-AE6A-14B336FAA59B}">
      <dgm:prSet/>
      <dgm:spPr/>
      <dgm:t>
        <a:bodyPr/>
        <a:lstStyle/>
        <a:p>
          <a:endParaRPr lang="ca-ES"/>
        </a:p>
      </dgm:t>
    </dgm:pt>
    <dgm:pt modelId="{898B8216-DE5F-4B49-8829-384FB03C9CE7}">
      <dgm:prSet phldrT="[Text]" custT="1"/>
      <dgm:spPr>
        <a:ln>
          <a:solidFill>
            <a:srgbClr val="BECADF"/>
          </a:solidFill>
        </a:ln>
      </dgm:spPr>
      <dgm:t>
        <a:bodyPr/>
        <a:lstStyle/>
        <a:p>
          <a:pPr>
            <a:buNone/>
          </a:pPr>
          <a:r>
            <a:rPr lang="es-ES" sz="2000" dirty="0"/>
            <a:t>Good communication beats perfect stats. Invest as much time and efford in your </a:t>
          </a:r>
          <a:r>
            <a:rPr lang="es-ES" sz="2000"/>
            <a:t>personal and sales skills </a:t>
          </a:r>
          <a:r>
            <a:rPr lang="es-ES" sz="2000" dirty="0"/>
            <a:t>as in methods and data prepareation</a:t>
          </a:r>
          <a:endParaRPr lang="ca-ES" sz="2000" dirty="0"/>
        </a:p>
      </dgm:t>
    </dgm:pt>
    <dgm:pt modelId="{15A3D3F6-8287-4023-983F-6C5906C395BD}" type="parTrans" cxnId="{E57DFA8E-3276-48A1-829D-AA318E95915F}">
      <dgm:prSet/>
      <dgm:spPr/>
      <dgm:t>
        <a:bodyPr/>
        <a:lstStyle/>
        <a:p>
          <a:endParaRPr lang="ca-ES"/>
        </a:p>
      </dgm:t>
    </dgm:pt>
    <dgm:pt modelId="{3F66FBAC-F3C7-408A-B4BE-D97AA9A431E8}" type="sibTrans" cxnId="{E57DFA8E-3276-48A1-829D-AA318E95915F}">
      <dgm:prSet/>
      <dgm:spPr/>
      <dgm:t>
        <a:bodyPr/>
        <a:lstStyle/>
        <a:p>
          <a:endParaRPr lang="ca-ES"/>
        </a:p>
      </dgm:t>
    </dgm:pt>
    <dgm:pt modelId="{DDC7E9E4-99FE-4285-9531-FA78BCDEFBAD}">
      <dgm:prSet custT="1"/>
      <dgm:spPr>
        <a:ln>
          <a:solidFill>
            <a:srgbClr val="BECADF"/>
          </a:solidFill>
        </a:ln>
      </dgm:spPr>
      <dgm:t>
        <a:bodyPr/>
        <a:lstStyle/>
        <a:p>
          <a:pPr>
            <a:buNone/>
          </a:pPr>
          <a:r>
            <a:rPr lang="ca-ES" sz="2000" dirty="0" err="1">
              <a:effectLst/>
              <a:latin typeface="Calibri" panose="020F0502020204030204" pitchFamily="34" charset="0"/>
              <a:ea typeface="Calibri" panose="020F0502020204030204" pitchFamily="34" charset="0"/>
              <a:cs typeface="Arial" panose="020B0604020202020204" pitchFamily="34" charset="0"/>
            </a:rPr>
            <a:t>Try</a:t>
          </a:r>
          <a:r>
            <a:rPr lang="ca-ES" sz="2000" dirty="0">
              <a:effectLst/>
              <a:latin typeface="Calibri" panose="020F0502020204030204" pitchFamily="34" charset="0"/>
              <a:ea typeface="Calibri" panose="020F0502020204030204" pitchFamily="34" charset="0"/>
              <a:cs typeface="Arial" panose="020B0604020202020204" pitchFamily="34" charset="0"/>
            </a:rPr>
            <a:t> to </a:t>
          </a:r>
          <a:r>
            <a:rPr lang="ca-ES" sz="2000" dirty="0" err="1">
              <a:effectLst/>
              <a:latin typeface="Calibri" panose="020F0502020204030204" pitchFamily="34" charset="0"/>
              <a:ea typeface="Calibri" panose="020F0502020204030204" pitchFamily="34" charset="0"/>
              <a:cs typeface="Arial" panose="020B0604020202020204" pitchFamily="34" charset="0"/>
            </a:rPr>
            <a:t>build</a:t>
          </a:r>
          <a:r>
            <a:rPr lang="ca-ES" sz="2000" dirty="0">
              <a:effectLst/>
              <a:latin typeface="Calibri" panose="020F0502020204030204" pitchFamily="34" charset="0"/>
              <a:ea typeface="Calibri" panose="020F0502020204030204" pitchFamily="34" charset="0"/>
              <a:cs typeface="Arial" panose="020B0604020202020204" pitchFamily="34" charset="0"/>
            </a:rPr>
            <a:t> a network of </a:t>
          </a:r>
          <a:r>
            <a:rPr lang="ca-ES" sz="2000" dirty="0" err="1">
              <a:effectLst/>
              <a:latin typeface="Calibri" panose="020F0502020204030204" pitchFamily="34" charset="0"/>
              <a:ea typeface="Calibri" panose="020F0502020204030204" pitchFamily="34" charset="0"/>
              <a:cs typeface="Arial" panose="020B0604020202020204" pitchFamily="34" charset="0"/>
            </a:rPr>
            <a:t>colleagues</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you</a:t>
          </a:r>
          <a:r>
            <a:rPr lang="ca-ES" sz="2000" dirty="0">
              <a:effectLst/>
              <a:latin typeface="Calibri" panose="020F0502020204030204" pitchFamily="34" charset="0"/>
              <a:ea typeface="Calibri" panose="020F0502020204030204" pitchFamily="34" charset="0"/>
              <a:cs typeface="Arial" panose="020B0604020202020204" pitchFamily="34" charset="0"/>
            </a:rPr>
            <a:t> can </a:t>
          </a:r>
          <a:r>
            <a:rPr lang="ca-ES" sz="2000" dirty="0" err="1">
              <a:effectLst/>
              <a:latin typeface="Calibri" panose="020F0502020204030204" pitchFamily="34" charset="0"/>
              <a:ea typeface="Calibri" panose="020F0502020204030204" pitchFamily="34" charset="0"/>
              <a:cs typeface="Arial" panose="020B0604020202020204" pitchFamily="34" charset="0"/>
            </a:rPr>
            <a:t>rely</a:t>
          </a:r>
          <a:r>
            <a:rPr lang="ca-ES" sz="2000" dirty="0">
              <a:effectLst/>
              <a:latin typeface="Calibri" panose="020F0502020204030204" pitchFamily="34" charset="0"/>
              <a:ea typeface="Calibri" panose="020F0502020204030204" pitchFamily="34" charset="0"/>
              <a:cs typeface="Arial" panose="020B0604020202020204" pitchFamily="34" charset="0"/>
            </a:rPr>
            <a:t> on </a:t>
          </a:r>
          <a:r>
            <a:rPr lang="ca-ES" sz="2000" dirty="0" err="1">
              <a:effectLst/>
              <a:latin typeface="Calibri" panose="020F0502020204030204" pitchFamily="34" charset="0"/>
              <a:ea typeface="Calibri" panose="020F0502020204030204" pitchFamily="34" charset="0"/>
              <a:cs typeface="Arial" panose="020B0604020202020204" pitchFamily="34" charset="0"/>
            </a:rPr>
            <a:t>and</a:t>
          </a:r>
          <a:r>
            <a:rPr lang="ca-ES" sz="2000" dirty="0">
              <a:effectLst/>
              <a:latin typeface="Calibri" panose="020F0502020204030204" pitchFamily="34" charset="0"/>
              <a:ea typeface="Calibri" panose="020F0502020204030204" pitchFamily="34" charset="0"/>
              <a:cs typeface="Arial" panose="020B0604020202020204" pitchFamily="34" charset="0"/>
            </a:rPr>
            <a:t> set </a:t>
          </a:r>
          <a:r>
            <a:rPr lang="ca-ES" sz="2000" dirty="0" err="1">
              <a:effectLst/>
              <a:latin typeface="Calibri" panose="020F0502020204030204" pitchFamily="34" charset="0"/>
              <a:ea typeface="Calibri" panose="020F0502020204030204" pitchFamily="34" charset="0"/>
              <a:cs typeface="Arial" panose="020B0604020202020204" pitchFamily="34" charset="0"/>
            </a:rPr>
            <a:t>the</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discipline</a:t>
          </a:r>
          <a:r>
            <a:rPr lang="ca-ES" sz="2000" dirty="0">
              <a:effectLst/>
              <a:latin typeface="Calibri" panose="020F0502020204030204" pitchFamily="34" charset="0"/>
              <a:ea typeface="Calibri" panose="020F0502020204030204" pitchFamily="34" charset="0"/>
              <a:cs typeface="Arial" panose="020B0604020202020204" pitchFamily="34" charset="0"/>
            </a:rPr>
            <a:t> to </a:t>
          </a:r>
          <a:r>
            <a:rPr lang="ca-ES" sz="2000" dirty="0" err="1">
              <a:effectLst/>
              <a:latin typeface="Calibri" panose="020F0502020204030204" pitchFamily="34" charset="0"/>
              <a:ea typeface="Calibri" panose="020F0502020204030204" pitchFamily="34" charset="0"/>
              <a:cs typeface="Arial" panose="020B0604020202020204" pitchFamily="34" charset="0"/>
            </a:rPr>
            <a:t>discuss</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projects</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toghether</a:t>
          </a:r>
          <a:r>
            <a:rPr lang="ca-ES" sz="2000" dirty="0">
              <a:effectLst/>
              <a:latin typeface="Calibri" panose="020F0502020204030204" pitchFamily="34" charset="0"/>
              <a:ea typeface="Calibri" panose="020F0502020204030204" pitchFamily="34" charset="0"/>
              <a:cs typeface="Arial" panose="020B0604020202020204" pitchFamily="34" charset="0"/>
            </a:rPr>
            <a:t>. </a:t>
          </a:r>
        </a:p>
      </dgm:t>
    </dgm:pt>
    <dgm:pt modelId="{8423AA21-42D0-446E-A6AB-B41767F1197F}" type="parTrans" cxnId="{4D56AE87-842B-48E4-BFB3-D965D7007BCA}">
      <dgm:prSet/>
      <dgm:spPr/>
      <dgm:t>
        <a:bodyPr/>
        <a:lstStyle/>
        <a:p>
          <a:endParaRPr lang="ca-ES"/>
        </a:p>
      </dgm:t>
    </dgm:pt>
    <dgm:pt modelId="{F4711212-1A26-4D86-9A57-3D02741A73DD}" type="sibTrans" cxnId="{4D56AE87-842B-48E4-BFB3-D965D7007BCA}">
      <dgm:prSet/>
      <dgm:spPr/>
      <dgm:t>
        <a:bodyPr/>
        <a:lstStyle/>
        <a:p>
          <a:endParaRPr lang="ca-ES"/>
        </a:p>
      </dgm:t>
    </dgm:pt>
    <dgm:pt modelId="{FBDC51CB-EAB5-4A81-A07F-CC6ADC8914C3}">
      <dgm:prSet custT="1"/>
      <dgm:spPr/>
      <dgm:t>
        <a:bodyPr/>
        <a:lstStyle/>
        <a:p>
          <a:r>
            <a:rPr lang="ca-ES" sz="2000">
              <a:effectLst/>
              <a:latin typeface="Calibri" panose="020F0502020204030204" pitchFamily="34" charset="0"/>
              <a:ea typeface="Calibri" panose="020F0502020204030204" pitchFamily="34" charset="0"/>
              <a:cs typeface="Arial" panose="020B0604020202020204" pitchFamily="34" charset="0"/>
            </a:rPr>
            <a:t>Jan</a:t>
          </a:r>
          <a:endParaRPr lang="ca-ES" sz="2000" dirty="0">
            <a:effectLst/>
            <a:latin typeface="Calibri" panose="020F0502020204030204" pitchFamily="34" charset="0"/>
            <a:ea typeface="Calibri" panose="020F0502020204030204" pitchFamily="34" charset="0"/>
            <a:cs typeface="Arial" panose="020B0604020202020204" pitchFamily="34" charset="0"/>
          </a:endParaRPr>
        </a:p>
      </dgm:t>
    </dgm:pt>
    <dgm:pt modelId="{13E3F6E2-E14A-4B99-BC0B-FE465C71CD90}" type="parTrans" cxnId="{F6E99E92-2920-486E-B3F7-95B9EA75EE28}">
      <dgm:prSet/>
      <dgm:spPr/>
      <dgm:t>
        <a:bodyPr/>
        <a:lstStyle/>
        <a:p>
          <a:endParaRPr lang="ca-ES"/>
        </a:p>
      </dgm:t>
    </dgm:pt>
    <dgm:pt modelId="{9E2E7867-8EFD-4F8C-9B85-66133030094D}" type="sibTrans" cxnId="{F6E99E92-2920-486E-B3F7-95B9EA75EE28}">
      <dgm:prSet/>
      <dgm:spPr/>
      <dgm:t>
        <a:bodyPr/>
        <a:lstStyle/>
        <a:p>
          <a:endParaRPr lang="ca-ES"/>
        </a:p>
      </dgm:t>
    </dgm:pt>
    <dgm:pt modelId="{5088416E-E71B-4407-AA8C-1F0C147DF9F8}">
      <dgm:prSet custT="1"/>
      <dgm:spPr>
        <a:ln>
          <a:solidFill>
            <a:srgbClr val="BECADF"/>
          </a:solidFill>
        </a:ln>
      </dgm:spPr>
      <dgm:t>
        <a:bodyPr/>
        <a:lstStyle/>
        <a:p>
          <a:pPr>
            <a:buNone/>
          </a:pPr>
          <a:r>
            <a:rPr lang="ca-ES" sz="2000" dirty="0">
              <a:effectLst/>
              <a:latin typeface="Calibri" panose="020F0502020204030204" pitchFamily="34" charset="0"/>
              <a:ea typeface="Calibri" panose="020F0502020204030204" pitchFamily="34" charset="0"/>
              <a:cs typeface="Arial" panose="020B0604020202020204" pitchFamily="34" charset="0"/>
            </a:rPr>
            <a:t>Be </a:t>
          </a:r>
          <a:r>
            <a:rPr lang="ca-ES" sz="2000" dirty="0" err="1">
              <a:effectLst/>
              <a:latin typeface="Calibri" panose="020F0502020204030204" pitchFamily="34" charset="0"/>
              <a:ea typeface="Calibri" panose="020F0502020204030204" pitchFamily="34" charset="0"/>
              <a:cs typeface="Arial" panose="020B0604020202020204" pitchFamily="34" charset="0"/>
            </a:rPr>
            <a:t>involved</a:t>
          </a:r>
          <a:r>
            <a:rPr lang="ca-ES" sz="2000" dirty="0">
              <a:effectLst/>
              <a:latin typeface="Calibri" panose="020F0502020204030204" pitchFamily="34" charset="0"/>
              <a:ea typeface="Calibri" panose="020F0502020204030204" pitchFamily="34" charset="0"/>
              <a:cs typeface="Arial" panose="020B0604020202020204" pitchFamily="34" charset="0"/>
            </a:rPr>
            <a:t> in </a:t>
          </a:r>
          <a:r>
            <a:rPr lang="ca-ES" sz="2000" dirty="0" err="1">
              <a:effectLst/>
              <a:latin typeface="Calibri" panose="020F0502020204030204" pitchFamily="34" charset="0"/>
              <a:ea typeface="Calibri" panose="020F0502020204030204" pitchFamily="34" charset="0"/>
              <a:cs typeface="Arial" panose="020B0604020202020204" pitchFamily="34" charset="0"/>
            </a:rPr>
            <a:t>the</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search</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next</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projects</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then</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you’ll</a:t>
          </a:r>
          <a:r>
            <a:rPr lang="ca-ES" sz="2000" dirty="0">
              <a:effectLst/>
              <a:latin typeface="Calibri" panose="020F0502020204030204" pitchFamily="34" charset="0"/>
              <a:ea typeface="Calibri" panose="020F0502020204030204" pitchFamily="34" charset="0"/>
              <a:cs typeface="Arial" panose="020B0604020202020204" pitchFamily="34" charset="0"/>
            </a:rPr>
            <a:t> play in all </a:t>
          </a:r>
          <a:r>
            <a:rPr lang="ca-ES" sz="2000" dirty="0" err="1">
              <a:effectLst/>
              <a:latin typeface="Calibri" panose="020F0502020204030204" pitchFamily="34" charset="0"/>
              <a:ea typeface="Calibri" panose="020F0502020204030204" pitchFamily="34" charset="0"/>
              <a:cs typeface="Arial" panose="020B0604020202020204" pitchFamily="34" charset="0"/>
            </a:rPr>
            <a:t>those</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interesting</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and</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diverse</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backyards</a:t>
          </a:r>
          <a:r>
            <a:rPr lang="ca-ES" sz="2000" dirty="0">
              <a:effectLst/>
              <a:latin typeface="Calibri" panose="020F0502020204030204" pitchFamily="34" charset="0"/>
              <a:ea typeface="Calibri" panose="020F0502020204030204" pitchFamily="34" charset="0"/>
              <a:cs typeface="Arial" panose="020B0604020202020204" pitchFamily="34" charset="0"/>
            </a:rPr>
            <a:t>!</a:t>
          </a:r>
        </a:p>
      </dgm:t>
    </dgm:pt>
    <dgm:pt modelId="{9CC99EC2-2868-4908-AC56-736FB19B7793}" type="parTrans" cxnId="{D1174879-79D8-435F-8518-9257DCA8E5F7}">
      <dgm:prSet/>
      <dgm:spPr/>
      <dgm:t>
        <a:bodyPr/>
        <a:lstStyle/>
        <a:p>
          <a:endParaRPr lang="ca-ES"/>
        </a:p>
      </dgm:t>
    </dgm:pt>
    <dgm:pt modelId="{21B93E81-0712-4153-A9AF-38395B7E4162}" type="sibTrans" cxnId="{D1174879-79D8-435F-8518-9257DCA8E5F7}">
      <dgm:prSet/>
      <dgm:spPr/>
      <dgm:t>
        <a:bodyPr/>
        <a:lstStyle/>
        <a:p>
          <a:endParaRPr lang="ca-ES"/>
        </a:p>
      </dgm:t>
    </dgm:pt>
    <dgm:pt modelId="{9C227AA9-0F1B-445D-A038-64A71ABAFF9A}">
      <dgm:prSet custT="1"/>
      <dgm:spPr>
        <a:ln>
          <a:solidFill>
            <a:srgbClr val="BECADF"/>
          </a:solidFill>
        </a:ln>
      </dgm:spPr>
      <dgm:t>
        <a:bodyPr/>
        <a:lstStyle/>
        <a:p>
          <a:pPr>
            <a:buNone/>
          </a:pPr>
          <a:r>
            <a:rPr lang="ca-ES" sz="2000" dirty="0" err="1">
              <a:effectLst/>
              <a:latin typeface="Calibri" panose="020F0502020204030204" pitchFamily="34" charset="0"/>
              <a:ea typeface="Calibri" panose="020F0502020204030204" pitchFamily="34" charset="0"/>
              <a:cs typeface="Arial" panose="020B0604020202020204" pitchFamily="34" charset="0"/>
            </a:rPr>
            <a:t>Communicate</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Always</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with</a:t>
          </a:r>
          <a:r>
            <a:rPr lang="ca-ES" sz="2000" dirty="0">
              <a:effectLst/>
              <a:latin typeface="Calibri" panose="020F0502020204030204" pitchFamily="34" charset="0"/>
              <a:ea typeface="Calibri" panose="020F0502020204030204" pitchFamily="34" charset="0"/>
              <a:cs typeface="Arial" panose="020B0604020202020204" pitchFamily="34" charset="0"/>
            </a:rPr>
            <a:t> a </a:t>
          </a:r>
          <a:r>
            <a:rPr lang="ca-ES" sz="2000" dirty="0" err="1">
              <a:effectLst/>
              <a:latin typeface="Calibri" panose="020F0502020204030204" pitchFamily="34" charset="0"/>
              <a:ea typeface="Calibri" panose="020F0502020204030204" pitchFamily="34" charset="0"/>
              <a:cs typeface="Arial" panose="020B0604020202020204" pitchFamily="34" charset="0"/>
            </a:rPr>
            <a:t>rational</a:t>
          </a:r>
          <a:r>
            <a:rPr lang="ca-ES" sz="2000" dirty="0">
              <a:effectLst/>
              <a:latin typeface="Calibri" panose="020F0502020204030204" pitchFamily="34" charset="0"/>
              <a:ea typeface="Calibri" panose="020F0502020204030204" pitchFamily="34" charset="0"/>
              <a:cs typeface="Arial" panose="020B0604020202020204" pitchFamily="34" charset="0"/>
            </a:rPr>
            <a:t> </a:t>
          </a:r>
          <a:r>
            <a:rPr lang="ca-ES" sz="2000" dirty="0" err="1">
              <a:effectLst/>
              <a:latin typeface="Calibri" panose="020F0502020204030204" pitchFamily="34" charset="0"/>
              <a:ea typeface="Calibri" panose="020F0502020204030204" pitchFamily="34" charset="0"/>
              <a:cs typeface="Arial" panose="020B0604020202020204" pitchFamily="34" charset="0"/>
            </a:rPr>
            <a:t>behind</a:t>
          </a:r>
          <a:endParaRPr lang="ca-ES" sz="2000" dirty="0">
            <a:effectLst/>
            <a:latin typeface="Calibri" panose="020F0502020204030204" pitchFamily="34" charset="0"/>
            <a:ea typeface="Calibri" panose="020F0502020204030204" pitchFamily="34" charset="0"/>
            <a:cs typeface="Arial" panose="020B0604020202020204" pitchFamily="34" charset="0"/>
          </a:endParaRPr>
        </a:p>
      </dgm:t>
    </dgm:pt>
    <dgm:pt modelId="{84ABE255-60A5-4620-BD8E-201F92BA85B1}" type="parTrans" cxnId="{191BD449-D30D-436F-8E15-8D4C288635B5}">
      <dgm:prSet/>
      <dgm:spPr/>
      <dgm:t>
        <a:bodyPr/>
        <a:lstStyle/>
        <a:p>
          <a:endParaRPr lang="ca-ES"/>
        </a:p>
      </dgm:t>
    </dgm:pt>
    <dgm:pt modelId="{912A8DF8-BFBA-4450-BA14-513C18EC0B89}" type="sibTrans" cxnId="{191BD449-D30D-436F-8E15-8D4C288635B5}">
      <dgm:prSet/>
      <dgm:spPr/>
      <dgm:t>
        <a:bodyPr/>
        <a:lstStyle/>
        <a:p>
          <a:endParaRPr lang="ca-ES"/>
        </a:p>
      </dgm:t>
    </dgm:pt>
    <dgm:pt modelId="{C7FE300E-8FFA-4D19-9723-076B69FF37B5}" type="pres">
      <dgm:prSet presAssocID="{D19EC659-1DAF-4B61-9945-B02C5299E77D}" presName="Name0" presStyleCnt="0">
        <dgm:presLayoutVars>
          <dgm:dir/>
          <dgm:animLvl val="lvl"/>
          <dgm:resizeHandles val="exact"/>
        </dgm:presLayoutVars>
      </dgm:prSet>
      <dgm:spPr/>
    </dgm:pt>
    <dgm:pt modelId="{31EE2A5A-05F2-41CB-9DD2-D4FC2FDB21AD}" type="pres">
      <dgm:prSet presAssocID="{6099406F-148C-416B-8286-11F129D79BEF}" presName="linNode" presStyleCnt="0"/>
      <dgm:spPr/>
    </dgm:pt>
    <dgm:pt modelId="{BA930D0E-A157-4A2C-AE64-34E84E6FFEC0}" type="pres">
      <dgm:prSet presAssocID="{6099406F-148C-416B-8286-11F129D79BEF}" presName="parTx" presStyleLbl="revTx" presStyleIdx="0" presStyleCnt="4">
        <dgm:presLayoutVars>
          <dgm:chMax val="1"/>
          <dgm:bulletEnabled val="1"/>
        </dgm:presLayoutVars>
      </dgm:prSet>
      <dgm:spPr/>
    </dgm:pt>
    <dgm:pt modelId="{6F06D9C3-F7DD-48A3-81E8-256AF5BE44D2}" type="pres">
      <dgm:prSet presAssocID="{6099406F-148C-416B-8286-11F129D79BEF}" presName="bracket" presStyleLbl="parChTrans1D1" presStyleIdx="0" presStyleCnt="4"/>
      <dgm:spPr>
        <a:ln>
          <a:solidFill>
            <a:srgbClr val="BECADF"/>
          </a:solidFill>
        </a:ln>
      </dgm:spPr>
    </dgm:pt>
    <dgm:pt modelId="{F707CD45-F869-4903-A385-9A5672E62357}" type="pres">
      <dgm:prSet presAssocID="{6099406F-148C-416B-8286-11F129D79BEF}" presName="spH" presStyleCnt="0"/>
      <dgm:spPr/>
    </dgm:pt>
    <dgm:pt modelId="{84739BE6-9E72-4755-8159-6A9DF81EB42B}" type="pres">
      <dgm:prSet presAssocID="{6099406F-148C-416B-8286-11F129D79BEF}" presName="desTx" presStyleLbl="node1" presStyleIdx="0" presStyleCnt="4">
        <dgm:presLayoutVars>
          <dgm:bulletEnabled val="1"/>
        </dgm:presLayoutVars>
      </dgm:prSet>
      <dgm:spPr/>
    </dgm:pt>
    <dgm:pt modelId="{28ACE476-07E8-4269-AF5D-AEE9AE9A0F8F}" type="pres">
      <dgm:prSet presAssocID="{2D472058-8CF6-4F37-8C36-F993BEE6709A}" presName="spV" presStyleCnt="0"/>
      <dgm:spPr/>
    </dgm:pt>
    <dgm:pt modelId="{74153C88-6AB0-4000-8588-C4878946842C}" type="pres">
      <dgm:prSet presAssocID="{595DC335-753A-47E1-A89E-44B68F5FC7A3}" presName="linNode" presStyleCnt="0"/>
      <dgm:spPr/>
    </dgm:pt>
    <dgm:pt modelId="{F35DED1B-85D9-4B19-8C70-BBEE5F385C5D}" type="pres">
      <dgm:prSet presAssocID="{595DC335-753A-47E1-A89E-44B68F5FC7A3}" presName="parTx" presStyleLbl="revTx" presStyleIdx="1" presStyleCnt="4">
        <dgm:presLayoutVars>
          <dgm:chMax val="1"/>
          <dgm:bulletEnabled val="1"/>
        </dgm:presLayoutVars>
      </dgm:prSet>
      <dgm:spPr/>
    </dgm:pt>
    <dgm:pt modelId="{F01A1F6B-A4FC-40E4-8A61-B16E346B3BEE}" type="pres">
      <dgm:prSet presAssocID="{595DC335-753A-47E1-A89E-44B68F5FC7A3}" presName="bracket" presStyleLbl="parChTrans1D1" presStyleIdx="1" presStyleCnt="4"/>
      <dgm:spPr>
        <a:ln>
          <a:solidFill>
            <a:srgbClr val="BECADF"/>
          </a:solidFill>
        </a:ln>
      </dgm:spPr>
    </dgm:pt>
    <dgm:pt modelId="{7568EE54-B77B-4289-B87E-28EC8C7C52C1}" type="pres">
      <dgm:prSet presAssocID="{595DC335-753A-47E1-A89E-44B68F5FC7A3}" presName="spH" presStyleCnt="0"/>
      <dgm:spPr/>
    </dgm:pt>
    <dgm:pt modelId="{73487EA8-711D-4508-91BA-99786CBC86A4}" type="pres">
      <dgm:prSet presAssocID="{595DC335-753A-47E1-A89E-44B68F5FC7A3}" presName="desTx" presStyleLbl="node1" presStyleIdx="1" presStyleCnt="4">
        <dgm:presLayoutVars>
          <dgm:bulletEnabled val="1"/>
        </dgm:presLayoutVars>
      </dgm:prSet>
      <dgm:spPr/>
    </dgm:pt>
    <dgm:pt modelId="{018FB7B1-CAAF-45C3-9D18-155932D84A27}" type="pres">
      <dgm:prSet presAssocID="{9C08BCE2-8279-4742-AEA8-89150D8D453D}" presName="spV" presStyleCnt="0"/>
      <dgm:spPr/>
    </dgm:pt>
    <dgm:pt modelId="{51E8CEDA-9A4B-4DC0-A0D9-F3A449A299E2}" type="pres">
      <dgm:prSet presAssocID="{FBDC51CB-EAB5-4A81-A07F-CC6ADC8914C3}" presName="linNode" presStyleCnt="0"/>
      <dgm:spPr/>
    </dgm:pt>
    <dgm:pt modelId="{D8400DC4-2B6A-454F-9FCD-EB2EE0A263B7}" type="pres">
      <dgm:prSet presAssocID="{FBDC51CB-EAB5-4A81-A07F-CC6ADC8914C3}" presName="parTx" presStyleLbl="revTx" presStyleIdx="2" presStyleCnt="4">
        <dgm:presLayoutVars>
          <dgm:chMax val="1"/>
          <dgm:bulletEnabled val="1"/>
        </dgm:presLayoutVars>
      </dgm:prSet>
      <dgm:spPr/>
    </dgm:pt>
    <dgm:pt modelId="{4B7E1E6A-9EAC-42D6-9BE8-56D6E5EF0F14}" type="pres">
      <dgm:prSet presAssocID="{FBDC51CB-EAB5-4A81-A07F-CC6ADC8914C3}" presName="bracket" presStyleLbl="parChTrans1D1" presStyleIdx="2" presStyleCnt="4"/>
      <dgm:spPr>
        <a:ln>
          <a:solidFill>
            <a:srgbClr val="BECADF"/>
          </a:solidFill>
        </a:ln>
      </dgm:spPr>
    </dgm:pt>
    <dgm:pt modelId="{19C93AB3-77EE-45CE-BA5F-4EC0AD614355}" type="pres">
      <dgm:prSet presAssocID="{FBDC51CB-EAB5-4A81-A07F-CC6ADC8914C3}" presName="spH" presStyleCnt="0"/>
      <dgm:spPr/>
    </dgm:pt>
    <dgm:pt modelId="{1F0A54E1-FDBD-4799-B28E-364E48A90AE3}" type="pres">
      <dgm:prSet presAssocID="{FBDC51CB-EAB5-4A81-A07F-CC6ADC8914C3}" presName="desTx" presStyleLbl="node1" presStyleIdx="2" presStyleCnt="4">
        <dgm:presLayoutVars>
          <dgm:bulletEnabled val="1"/>
        </dgm:presLayoutVars>
      </dgm:prSet>
      <dgm:spPr/>
    </dgm:pt>
    <dgm:pt modelId="{B6A6530E-21DC-4097-9437-831BA77CE09B}" type="pres">
      <dgm:prSet presAssocID="{9E2E7867-8EFD-4F8C-9B85-66133030094D}" presName="spV" presStyleCnt="0"/>
      <dgm:spPr/>
    </dgm:pt>
    <dgm:pt modelId="{54F680F2-5AAC-47FD-BDE9-7336BA9D78F9}" type="pres">
      <dgm:prSet presAssocID="{E1FCE9B9-346A-41E6-9CF8-44245B5B49D3}" presName="linNode" presStyleCnt="0"/>
      <dgm:spPr/>
    </dgm:pt>
    <dgm:pt modelId="{FBC15CBD-0C2E-4517-8D5C-B692A2EB4959}" type="pres">
      <dgm:prSet presAssocID="{E1FCE9B9-346A-41E6-9CF8-44245B5B49D3}" presName="parTx" presStyleLbl="revTx" presStyleIdx="3" presStyleCnt="4">
        <dgm:presLayoutVars>
          <dgm:chMax val="1"/>
          <dgm:bulletEnabled val="1"/>
        </dgm:presLayoutVars>
      </dgm:prSet>
      <dgm:spPr/>
    </dgm:pt>
    <dgm:pt modelId="{6DEDA0B2-479D-4649-9B74-8C4781D37B98}" type="pres">
      <dgm:prSet presAssocID="{E1FCE9B9-346A-41E6-9CF8-44245B5B49D3}" presName="bracket" presStyleLbl="parChTrans1D1" presStyleIdx="3" presStyleCnt="4"/>
      <dgm:spPr>
        <a:ln>
          <a:solidFill>
            <a:srgbClr val="BECADF"/>
          </a:solidFill>
        </a:ln>
      </dgm:spPr>
    </dgm:pt>
    <dgm:pt modelId="{754E4B52-EA25-4295-9E34-BEB3E4CFAA54}" type="pres">
      <dgm:prSet presAssocID="{E1FCE9B9-346A-41E6-9CF8-44245B5B49D3}" presName="spH" presStyleCnt="0"/>
      <dgm:spPr/>
    </dgm:pt>
    <dgm:pt modelId="{B994297D-60B4-4F45-BA14-8017A3A5C57C}" type="pres">
      <dgm:prSet presAssocID="{E1FCE9B9-346A-41E6-9CF8-44245B5B49D3}" presName="desTx" presStyleLbl="node1" presStyleIdx="3" presStyleCnt="4">
        <dgm:presLayoutVars>
          <dgm:bulletEnabled val="1"/>
        </dgm:presLayoutVars>
      </dgm:prSet>
      <dgm:spPr/>
    </dgm:pt>
  </dgm:ptLst>
  <dgm:cxnLst>
    <dgm:cxn modelId="{F278FB06-837F-44A3-9518-2C38E282DA93}" type="presOf" srcId="{6099406F-148C-416B-8286-11F129D79BEF}" destId="{BA930D0E-A157-4A2C-AE64-34E84E6FFEC0}" srcOrd="0" destOrd="0" presId="urn:diagrams.loki3.com/BracketList"/>
    <dgm:cxn modelId="{92BC4507-533E-4ACC-BCEB-C070713DAE92}" type="presOf" srcId="{9C227AA9-0F1B-445D-A038-64A71ABAFF9A}" destId="{B994297D-60B4-4F45-BA14-8017A3A5C57C}" srcOrd="0" destOrd="0" presId="urn:diagrams.loki3.com/BracketList"/>
    <dgm:cxn modelId="{E4A5B209-1989-4F64-B6A3-325E8B551A98}" srcId="{D19EC659-1DAF-4B61-9945-B02C5299E77D}" destId="{595DC335-753A-47E1-A89E-44B68F5FC7A3}" srcOrd="1" destOrd="0" parTransId="{5A1FC814-782C-454E-A6E8-D309440C0A8B}" sibTransId="{9C08BCE2-8279-4742-AEA8-89150D8D453D}"/>
    <dgm:cxn modelId="{27D2E610-2DB2-445E-A4D4-618126BE352D}" type="presOf" srcId="{D19EC659-1DAF-4B61-9945-B02C5299E77D}" destId="{C7FE300E-8FFA-4D19-9723-076B69FF37B5}" srcOrd="0" destOrd="0" presId="urn:diagrams.loki3.com/BracketList"/>
    <dgm:cxn modelId="{D6798917-427B-42A2-841D-ECBA74EB1F48}" type="presOf" srcId="{5088416E-E71B-4407-AA8C-1F0C147DF9F8}" destId="{1F0A54E1-FDBD-4799-B28E-364E48A90AE3}" srcOrd="0" destOrd="0" presId="urn:diagrams.loki3.com/BracketList"/>
    <dgm:cxn modelId="{2CFCE33B-0EE5-42F4-BA60-DA9DCEFF3B8C}" type="presOf" srcId="{E1FCE9B9-346A-41E6-9CF8-44245B5B49D3}" destId="{FBC15CBD-0C2E-4517-8D5C-B692A2EB4959}" srcOrd="0" destOrd="0" presId="urn:diagrams.loki3.com/BracketList"/>
    <dgm:cxn modelId="{191BD449-D30D-436F-8E15-8D4C288635B5}" srcId="{E1FCE9B9-346A-41E6-9CF8-44245B5B49D3}" destId="{9C227AA9-0F1B-445D-A038-64A71ABAFF9A}" srcOrd="0" destOrd="0" parTransId="{84ABE255-60A5-4620-BD8E-201F92BA85B1}" sibTransId="{912A8DF8-BFBA-4450-BA14-513C18EC0B89}"/>
    <dgm:cxn modelId="{F302E569-3C5D-4CFE-BB3C-9DFE9282E206}" type="presOf" srcId="{595DC335-753A-47E1-A89E-44B68F5FC7A3}" destId="{F35DED1B-85D9-4B19-8C70-BBEE5F385C5D}" srcOrd="0" destOrd="0" presId="urn:diagrams.loki3.com/BracketList"/>
    <dgm:cxn modelId="{ACCD9F4A-A717-42CA-8153-78DC5DBFEA09}" type="presOf" srcId="{DDC7E9E4-99FE-4285-9531-FA78BCDEFBAD}" destId="{73487EA8-711D-4508-91BA-99786CBC86A4}" srcOrd="0" destOrd="0" presId="urn:diagrams.loki3.com/BracketList"/>
    <dgm:cxn modelId="{EB4F256E-0F21-479F-AD59-DE04C114CDC7}" type="presOf" srcId="{FBDC51CB-EAB5-4A81-A07F-CC6ADC8914C3}" destId="{D8400DC4-2B6A-454F-9FCD-EB2EE0A263B7}" srcOrd="0" destOrd="0" presId="urn:diagrams.loki3.com/BracketList"/>
    <dgm:cxn modelId="{D1174879-79D8-435F-8518-9257DCA8E5F7}" srcId="{FBDC51CB-EAB5-4A81-A07F-CC6ADC8914C3}" destId="{5088416E-E71B-4407-AA8C-1F0C147DF9F8}" srcOrd="0" destOrd="0" parTransId="{9CC99EC2-2868-4908-AC56-736FB19B7793}" sibTransId="{21B93E81-0712-4153-A9AF-38395B7E4162}"/>
    <dgm:cxn modelId="{4D56AE87-842B-48E4-BFB3-D965D7007BCA}" srcId="{595DC335-753A-47E1-A89E-44B68F5FC7A3}" destId="{DDC7E9E4-99FE-4285-9531-FA78BCDEFBAD}" srcOrd="0" destOrd="0" parTransId="{8423AA21-42D0-446E-A6AB-B41767F1197F}" sibTransId="{F4711212-1A26-4D86-9A57-3D02741A73DD}"/>
    <dgm:cxn modelId="{01F22E8E-DFA6-4C30-929A-00CF4593E320}" type="presOf" srcId="{898B8216-DE5F-4B49-8829-384FB03C9CE7}" destId="{84739BE6-9E72-4755-8159-6A9DF81EB42B}" srcOrd="0" destOrd="0" presId="urn:diagrams.loki3.com/BracketList"/>
    <dgm:cxn modelId="{E57DFA8E-3276-48A1-829D-AA318E95915F}" srcId="{6099406F-148C-416B-8286-11F129D79BEF}" destId="{898B8216-DE5F-4B49-8829-384FB03C9CE7}" srcOrd="0" destOrd="0" parTransId="{15A3D3F6-8287-4023-983F-6C5906C395BD}" sibTransId="{3F66FBAC-F3C7-408A-B4BE-D97AA9A431E8}"/>
    <dgm:cxn modelId="{A3C7F88F-109A-4FEE-BCB3-EEBE9B834418}" srcId="{D19EC659-1DAF-4B61-9945-B02C5299E77D}" destId="{6099406F-148C-416B-8286-11F129D79BEF}" srcOrd="0" destOrd="0" parTransId="{44ECB2ED-A10A-4658-B8D6-1621A4BA2C37}" sibTransId="{2D472058-8CF6-4F37-8C36-F993BEE6709A}"/>
    <dgm:cxn modelId="{F6E99E92-2920-486E-B3F7-95B9EA75EE28}" srcId="{D19EC659-1DAF-4B61-9945-B02C5299E77D}" destId="{FBDC51CB-EAB5-4A81-A07F-CC6ADC8914C3}" srcOrd="2" destOrd="0" parTransId="{13E3F6E2-E14A-4B99-BC0B-FE465C71CD90}" sibTransId="{9E2E7867-8EFD-4F8C-9B85-66133030094D}"/>
    <dgm:cxn modelId="{E906E3E5-E2CB-45CF-AE6A-14B336FAA59B}" srcId="{D19EC659-1DAF-4B61-9945-B02C5299E77D}" destId="{E1FCE9B9-346A-41E6-9CF8-44245B5B49D3}" srcOrd="3" destOrd="0" parTransId="{AD80097A-891B-4E69-B4E1-CB34D5BDE166}" sibTransId="{409F6825-0758-4AD9-9CDD-B47088885322}"/>
    <dgm:cxn modelId="{3BD4AB20-162D-405D-930F-4A05C97B4D86}" type="presParOf" srcId="{C7FE300E-8FFA-4D19-9723-076B69FF37B5}" destId="{31EE2A5A-05F2-41CB-9DD2-D4FC2FDB21AD}" srcOrd="0" destOrd="0" presId="urn:diagrams.loki3.com/BracketList"/>
    <dgm:cxn modelId="{8D205117-6DB6-4D69-A994-CE7A4785603A}" type="presParOf" srcId="{31EE2A5A-05F2-41CB-9DD2-D4FC2FDB21AD}" destId="{BA930D0E-A157-4A2C-AE64-34E84E6FFEC0}" srcOrd="0" destOrd="0" presId="urn:diagrams.loki3.com/BracketList"/>
    <dgm:cxn modelId="{4FE7C643-AE31-4C24-AA04-C677BAA36B6E}" type="presParOf" srcId="{31EE2A5A-05F2-41CB-9DD2-D4FC2FDB21AD}" destId="{6F06D9C3-F7DD-48A3-81E8-256AF5BE44D2}" srcOrd="1" destOrd="0" presId="urn:diagrams.loki3.com/BracketList"/>
    <dgm:cxn modelId="{9EC3A1E9-1255-4D11-836A-367EE3827380}" type="presParOf" srcId="{31EE2A5A-05F2-41CB-9DD2-D4FC2FDB21AD}" destId="{F707CD45-F869-4903-A385-9A5672E62357}" srcOrd="2" destOrd="0" presId="urn:diagrams.loki3.com/BracketList"/>
    <dgm:cxn modelId="{D15491C3-BAFC-42D8-975F-3710D385B6B1}" type="presParOf" srcId="{31EE2A5A-05F2-41CB-9DD2-D4FC2FDB21AD}" destId="{84739BE6-9E72-4755-8159-6A9DF81EB42B}" srcOrd="3" destOrd="0" presId="urn:diagrams.loki3.com/BracketList"/>
    <dgm:cxn modelId="{F74208A2-522C-4A73-BB35-42B4C8150F3F}" type="presParOf" srcId="{C7FE300E-8FFA-4D19-9723-076B69FF37B5}" destId="{28ACE476-07E8-4269-AF5D-AEE9AE9A0F8F}" srcOrd="1" destOrd="0" presId="urn:diagrams.loki3.com/BracketList"/>
    <dgm:cxn modelId="{6ACA4DB7-7B78-4B4A-A517-3BFF48C7B790}" type="presParOf" srcId="{C7FE300E-8FFA-4D19-9723-076B69FF37B5}" destId="{74153C88-6AB0-4000-8588-C4878946842C}" srcOrd="2" destOrd="0" presId="urn:diagrams.loki3.com/BracketList"/>
    <dgm:cxn modelId="{DFC7815F-540A-4888-9AB2-6D78E4E5923F}" type="presParOf" srcId="{74153C88-6AB0-4000-8588-C4878946842C}" destId="{F35DED1B-85D9-4B19-8C70-BBEE5F385C5D}" srcOrd="0" destOrd="0" presId="urn:diagrams.loki3.com/BracketList"/>
    <dgm:cxn modelId="{9C5D0F80-BE5A-4A9A-93FF-5B7F0A0A1EBB}" type="presParOf" srcId="{74153C88-6AB0-4000-8588-C4878946842C}" destId="{F01A1F6B-A4FC-40E4-8A61-B16E346B3BEE}" srcOrd="1" destOrd="0" presId="urn:diagrams.loki3.com/BracketList"/>
    <dgm:cxn modelId="{4F74BE56-2B80-407E-AAD2-E5860E76C46B}" type="presParOf" srcId="{74153C88-6AB0-4000-8588-C4878946842C}" destId="{7568EE54-B77B-4289-B87E-28EC8C7C52C1}" srcOrd="2" destOrd="0" presId="urn:diagrams.loki3.com/BracketList"/>
    <dgm:cxn modelId="{13EE1A23-28F5-4EE1-98B9-F7CB30959243}" type="presParOf" srcId="{74153C88-6AB0-4000-8588-C4878946842C}" destId="{73487EA8-711D-4508-91BA-99786CBC86A4}" srcOrd="3" destOrd="0" presId="urn:diagrams.loki3.com/BracketList"/>
    <dgm:cxn modelId="{4AFAEFA9-6C0F-41F6-9396-A286D876E70D}" type="presParOf" srcId="{C7FE300E-8FFA-4D19-9723-076B69FF37B5}" destId="{018FB7B1-CAAF-45C3-9D18-155932D84A27}" srcOrd="3" destOrd="0" presId="urn:diagrams.loki3.com/BracketList"/>
    <dgm:cxn modelId="{35683030-439D-44D2-B453-FFE5640FDCD6}" type="presParOf" srcId="{C7FE300E-8FFA-4D19-9723-076B69FF37B5}" destId="{51E8CEDA-9A4B-4DC0-A0D9-F3A449A299E2}" srcOrd="4" destOrd="0" presId="urn:diagrams.loki3.com/BracketList"/>
    <dgm:cxn modelId="{54A1C658-5E8B-4B61-92F9-8CCD2E774906}" type="presParOf" srcId="{51E8CEDA-9A4B-4DC0-A0D9-F3A449A299E2}" destId="{D8400DC4-2B6A-454F-9FCD-EB2EE0A263B7}" srcOrd="0" destOrd="0" presId="urn:diagrams.loki3.com/BracketList"/>
    <dgm:cxn modelId="{2FE3CE78-F0E4-4095-BB4B-90D4E37DF256}" type="presParOf" srcId="{51E8CEDA-9A4B-4DC0-A0D9-F3A449A299E2}" destId="{4B7E1E6A-9EAC-42D6-9BE8-56D6E5EF0F14}" srcOrd="1" destOrd="0" presId="urn:diagrams.loki3.com/BracketList"/>
    <dgm:cxn modelId="{4C721159-88CE-48D6-9434-E1EA1300C3D0}" type="presParOf" srcId="{51E8CEDA-9A4B-4DC0-A0D9-F3A449A299E2}" destId="{19C93AB3-77EE-45CE-BA5F-4EC0AD614355}" srcOrd="2" destOrd="0" presId="urn:diagrams.loki3.com/BracketList"/>
    <dgm:cxn modelId="{17A09D94-4278-4BFE-9E46-2CE59111764E}" type="presParOf" srcId="{51E8CEDA-9A4B-4DC0-A0D9-F3A449A299E2}" destId="{1F0A54E1-FDBD-4799-B28E-364E48A90AE3}" srcOrd="3" destOrd="0" presId="urn:diagrams.loki3.com/BracketList"/>
    <dgm:cxn modelId="{947F442F-CE4F-42EE-BBA0-C7D7D382670A}" type="presParOf" srcId="{C7FE300E-8FFA-4D19-9723-076B69FF37B5}" destId="{B6A6530E-21DC-4097-9437-831BA77CE09B}" srcOrd="5" destOrd="0" presId="urn:diagrams.loki3.com/BracketList"/>
    <dgm:cxn modelId="{2B008458-BE1E-42FA-84E6-1CB3A5D1787C}" type="presParOf" srcId="{C7FE300E-8FFA-4D19-9723-076B69FF37B5}" destId="{54F680F2-5AAC-47FD-BDE9-7336BA9D78F9}" srcOrd="6" destOrd="0" presId="urn:diagrams.loki3.com/BracketList"/>
    <dgm:cxn modelId="{5AF90BEB-2A94-4F82-96B5-500705ABC205}" type="presParOf" srcId="{54F680F2-5AAC-47FD-BDE9-7336BA9D78F9}" destId="{FBC15CBD-0C2E-4517-8D5C-B692A2EB4959}" srcOrd="0" destOrd="0" presId="urn:diagrams.loki3.com/BracketList"/>
    <dgm:cxn modelId="{58E488D9-DD3E-41AC-AAA2-5AD5A17FEDEA}" type="presParOf" srcId="{54F680F2-5AAC-47FD-BDE9-7336BA9D78F9}" destId="{6DEDA0B2-479D-4649-9B74-8C4781D37B98}" srcOrd="1" destOrd="0" presId="urn:diagrams.loki3.com/BracketList"/>
    <dgm:cxn modelId="{751F99E5-5281-4033-984F-1BF9915C6B54}" type="presParOf" srcId="{54F680F2-5AAC-47FD-BDE9-7336BA9D78F9}" destId="{754E4B52-EA25-4295-9E34-BEB3E4CFAA54}" srcOrd="2" destOrd="0" presId="urn:diagrams.loki3.com/BracketList"/>
    <dgm:cxn modelId="{B39EB725-7B85-46DA-ACE3-CE7A359C0346}" type="presParOf" srcId="{54F680F2-5AAC-47FD-BDE9-7336BA9D78F9}" destId="{B994297D-60B4-4F45-BA14-8017A3A5C57C}" srcOrd="3" destOrd="0" presId="urn:diagrams.loki3.com/Bracket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78C2C39-15FC-4A90-97CE-E8532F21B7B1}"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7E62EED5-BD72-4A43-9C78-CFEA632840CF}">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a:buNone/>
          </a:pPr>
          <a:r>
            <a:rPr lang="en-US" sz="1700" b="1" kern="1200" dirty="0"/>
            <a:t>Structured and collaborative project management</a:t>
          </a:r>
          <a:endParaRPr lang="en-US" sz="1700" kern="1200" dirty="0"/>
        </a:p>
      </dgm:t>
    </dgm:pt>
    <dgm:pt modelId="{BCE82D73-3F14-40A5-939E-F11193DEA36E}" type="parTrans" cxnId="{44F4BC0E-AE47-4B19-AB1B-6CED0C901E11}">
      <dgm:prSet/>
      <dgm:spPr/>
      <dgm:t>
        <a:bodyPr/>
        <a:lstStyle/>
        <a:p>
          <a:endParaRPr lang="ca-ES"/>
        </a:p>
      </dgm:t>
    </dgm:pt>
    <dgm:pt modelId="{96FC264A-CA77-4FA0-85BC-29501C07C48A}" type="sibTrans" cxnId="{44F4BC0E-AE47-4B19-AB1B-6CED0C901E11}">
      <dgm:prSet/>
      <dgm:spPr/>
      <dgm:t>
        <a:bodyPr/>
        <a:lstStyle/>
        <a:p>
          <a:endParaRPr lang="ca-ES"/>
        </a:p>
      </dgm:t>
    </dgm:pt>
    <dgm:pt modelId="{8CC3DEDC-5037-4E68-92E5-924763171332}">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a:ea typeface="+mn-ea"/>
              <a:cs typeface="+mn-cs"/>
            </a:rPr>
            <a:t>Developing people and skills</a:t>
          </a:r>
        </a:p>
      </dgm:t>
    </dgm:pt>
    <dgm:pt modelId="{3793B1E4-000B-4D1D-9772-3B9E84F0679A}" type="parTrans" cxnId="{33C2265E-0960-4A3D-9CBA-6157FFCF7362}">
      <dgm:prSet/>
      <dgm:spPr/>
      <dgm:t>
        <a:bodyPr/>
        <a:lstStyle/>
        <a:p>
          <a:endParaRPr lang="ca-ES"/>
        </a:p>
      </dgm:t>
    </dgm:pt>
    <dgm:pt modelId="{3B69FC58-3340-49A2-9CB8-7D715F1989F9}" type="sibTrans" cxnId="{33C2265E-0960-4A3D-9CBA-6157FFCF7362}">
      <dgm:prSet/>
      <dgm:spPr/>
      <dgm:t>
        <a:bodyPr/>
        <a:lstStyle/>
        <a:p>
          <a:endParaRPr lang="ca-ES"/>
        </a:p>
      </dgm:t>
    </dgm:pt>
    <dgm:pt modelId="{64DA6091-1CA0-44AD-B2F8-CC3F36AAB587}">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a:buNone/>
          </a:pPr>
          <a:r>
            <a:rPr lang="en-US" sz="1700" b="1" kern="1200" dirty="0"/>
            <a:t>Balancing rigor and </a:t>
          </a:r>
          <a:r>
            <a:rPr lang="en-US" sz="1700" b="1" kern="1200" dirty="0">
              <a:solidFill>
                <a:prstClr val="black">
                  <a:hueOff val="0"/>
                  <a:satOff val="0"/>
                  <a:lumOff val="0"/>
                  <a:alphaOff val="0"/>
                </a:prstClr>
              </a:solidFill>
              <a:latin typeface="Calibri"/>
              <a:ea typeface="+mn-ea"/>
              <a:cs typeface="+mn-cs"/>
            </a:rPr>
            <a:t>pragmatism</a:t>
          </a:r>
        </a:p>
      </dgm:t>
    </dgm:pt>
    <dgm:pt modelId="{8E12B045-DD58-426C-AC16-401ED7C62483}" type="parTrans" cxnId="{B4309D66-AAC5-4008-87B6-75A9CDCC5152}">
      <dgm:prSet/>
      <dgm:spPr/>
      <dgm:t>
        <a:bodyPr/>
        <a:lstStyle/>
        <a:p>
          <a:endParaRPr lang="ca-ES"/>
        </a:p>
      </dgm:t>
    </dgm:pt>
    <dgm:pt modelId="{E5548883-1F03-4122-88E3-E8F348E9143C}" type="sibTrans" cxnId="{B4309D66-AAC5-4008-87B6-75A9CDCC5152}">
      <dgm:prSet/>
      <dgm:spPr/>
      <dgm:t>
        <a:bodyPr/>
        <a:lstStyle/>
        <a:p>
          <a:endParaRPr lang="ca-ES"/>
        </a:p>
      </dgm:t>
    </dgm:pt>
    <dgm:pt modelId="{FFB9C1AB-FF00-44B3-855C-FC4CDDFF7166}">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a:ea typeface="+mn-ea"/>
              <a:cs typeface="+mn-cs"/>
            </a:rPr>
            <a:t>Statistics in the AI era</a:t>
          </a:r>
        </a:p>
      </dgm:t>
    </dgm:pt>
    <dgm:pt modelId="{0026BC33-699E-4489-BFC5-6CFD66F93E79}" type="parTrans" cxnId="{7000D43E-6629-49B8-B224-6B50FF53C1A3}">
      <dgm:prSet/>
      <dgm:spPr/>
      <dgm:t>
        <a:bodyPr/>
        <a:lstStyle/>
        <a:p>
          <a:endParaRPr lang="ca-ES"/>
        </a:p>
      </dgm:t>
    </dgm:pt>
    <dgm:pt modelId="{3BDBF237-1A2F-42EE-A983-F03DF951A22E}" type="sibTrans" cxnId="{7000D43E-6629-49B8-B224-6B50FF53C1A3}">
      <dgm:prSet/>
      <dgm:spPr/>
      <dgm:t>
        <a:bodyPr/>
        <a:lstStyle/>
        <a:p>
          <a:endParaRPr lang="ca-ES"/>
        </a:p>
      </dgm:t>
    </dgm:pt>
    <dgm:pt modelId="{5435DDDD-006A-434A-B9ED-10E510C81B3C}">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marL="171450" lvl="1" indent="-171450" algn="l" defTabSz="755650">
            <a:lnSpc>
              <a:spcPct val="90000"/>
            </a:lnSpc>
            <a:spcBef>
              <a:spcPct val="0"/>
            </a:spcBef>
            <a:spcAft>
              <a:spcPct val="15000"/>
            </a:spcAft>
            <a:buNone/>
          </a:pPr>
          <a:r>
            <a:rPr lang="en-US" sz="1700" kern="1200" dirty="0">
              <a:solidFill>
                <a:prstClr val="black">
                  <a:hueOff val="0"/>
                  <a:satOff val="0"/>
                  <a:lumOff val="0"/>
                  <a:alphaOff val="0"/>
                </a:prstClr>
              </a:solidFill>
              <a:latin typeface="Calibri"/>
              <a:ea typeface="+mn-ea"/>
              <a:cs typeface="+mn-cs"/>
            </a:rPr>
            <a:t>Clear goals, transparent communication, practical tools, and teamwork keep projects on track.</a:t>
          </a:r>
        </a:p>
      </dgm:t>
    </dgm:pt>
    <dgm:pt modelId="{D65976BD-5E70-4D6E-A895-0E2F04F6106B}" type="parTrans" cxnId="{BC3800F4-1A65-4B3C-A491-F295FA99C34B}">
      <dgm:prSet/>
      <dgm:spPr/>
      <dgm:t>
        <a:bodyPr/>
        <a:lstStyle/>
        <a:p>
          <a:endParaRPr lang="ca-ES"/>
        </a:p>
      </dgm:t>
    </dgm:pt>
    <dgm:pt modelId="{04E14D5C-CE15-4363-9B48-0549949E2D03}" type="sibTrans" cxnId="{BC3800F4-1A65-4B3C-A491-F295FA99C34B}">
      <dgm:prSet/>
      <dgm:spPr/>
      <dgm:t>
        <a:bodyPr/>
        <a:lstStyle/>
        <a:p>
          <a:endParaRPr lang="ca-ES"/>
        </a:p>
      </dgm:t>
    </dgm:pt>
    <dgm:pt modelId="{D4C2FAFA-A8A8-4080-8423-A437F6A2CBEC}">
      <dgm:prSet/>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dirty="0"/>
            <a:t>Mentoring, hybrid profiles, continuous learning, and networking ensure effective growth and adaptation.</a:t>
          </a:r>
        </a:p>
      </dgm:t>
    </dgm:pt>
    <dgm:pt modelId="{3BDCD15F-41E5-4C4C-AA3E-FAE6AEA553B3}" type="parTrans" cxnId="{E56A9988-0DDA-40DD-8E8A-512729A3C44F}">
      <dgm:prSet/>
      <dgm:spPr/>
      <dgm:t>
        <a:bodyPr/>
        <a:lstStyle/>
        <a:p>
          <a:endParaRPr lang="ca-ES"/>
        </a:p>
      </dgm:t>
    </dgm:pt>
    <dgm:pt modelId="{9BA85BEA-477F-44CA-B899-1EB0B3273B10}" type="sibTrans" cxnId="{E56A9988-0DDA-40DD-8E8A-512729A3C44F}">
      <dgm:prSet/>
      <dgm:spPr/>
      <dgm:t>
        <a:bodyPr/>
        <a:lstStyle/>
        <a:p>
          <a:endParaRPr lang="ca-ES"/>
        </a:p>
      </dgm:t>
    </dgm:pt>
    <dgm:pt modelId="{C8536D74-4E07-44F2-A961-7E6D772F5BCD}">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marL="171450" lvl="1" indent="-171450" algn="l" defTabSz="755650">
            <a:lnSpc>
              <a:spcPct val="90000"/>
            </a:lnSpc>
            <a:spcBef>
              <a:spcPct val="0"/>
            </a:spcBef>
            <a:spcAft>
              <a:spcPct val="15000"/>
            </a:spcAft>
            <a:buNone/>
          </a:pPr>
          <a:r>
            <a:rPr lang="en-US" sz="1700" kern="1200">
              <a:solidFill>
                <a:prstClr val="black">
                  <a:hueOff val="0"/>
                  <a:satOff val="0"/>
                  <a:lumOff val="0"/>
                  <a:alphaOff val="0"/>
                </a:prstClr>
              </a:solidFill>
              <a:latin typeface="Calibri"/>
              <a:ea typeface="+mn-ea"/>
              <a:cs typeface="+mn-cs"/>
            </a:rPr>
            <a:t>Focus </a:t>
          </a:r>
          <a:r>
            <a:rPr lang="en-US" sz="1700" kern="1200" dirty="0">
              <a:solidFill>
                <a:prstClr val="black">
                  <a:hueOff val="0"/>
                  <a:satOff val="0"/>
                  <a:lumOff val="0"/>
                  <a:alphaOff val="0"/>
                </a:prstClr>
              </a:solidFill>
              <a:latin typeface="Calibri"/>
              <a:ea typeface="+mn-ea"/>
              <a:cs typeface="+mn-cs"/>
            </a:rPr>
            <a:t>on workable solutions, strong communication, and demonstrating the value of statistics in practice.</a:t>
          </a:r>
        </a:p>
      </dgm:t>
    </dgm:pt>
    <dgm:pt modelId="{404AC6F9-32BC-45D0-B900-8518F49F4162}" type="parTrans" cxnId="{FC027459-8E7A-4789-9036-C518399F7FD3}">
      <dgm:prSet/>
      <dgm:spPr/>
      <dgm:t>
        <a:bodyPr/>
        <a:lstStyle/>
        <a:p>
          <a:endParaRPr lang="ca-ES"/>
        </a:p>
      </dgm:t>
    </dgm:pt>
    <dgm:pt modelId="{BB13B4B4-3E6B-429B-A573-C69CCD9EC90C}" type="sibTrans" cxnId="{FC027459-8E7A-4789-9036-C518399F7FD3}">
      <dgm:prSet/>
      <dgm:spPr/>
      <dgm:t>
        <a:bodyPr/>
        <a:lstStyle/>
        <a:p>
          <a:endParaRPr lang="ca-ES"/>
        </a:p>
      </dgm:t>
    </dgm:pt>
    <dgm:pt modelId="{1E250F04-DC1C-4C2E-BF2A-BDABC1AEB578}">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700" kern="1200" dirty="0"/>
            <a:t>Embrace new methods while highlighting interpretability and trust, showing how </a:t>
          </a:r>
          <a:r>
            <a:rPr lang="en-US" sz="1700" kern="1200" dirty="0">
              <a:solidFill>
                <a:prstClr val="black">
                  <a:hueOff val="0"/>
                  <a:satOff val="0"/>
                  <a:lumOff val="0"/>
                  <a:alphaOff val="0"/>
                </a:prstClr>
              </a:solidFill>
              <a:latin typeface="Calibri"/>
              <a:ea typeface="+mn-ea"/>
              <a:cs typeface="+mn-cs"/>
            </a:rPr>
            <a:t>statistics</a:t>
          </a:r>
          <a:r>
            <a:rPr lang="en-US" sz="1700" kern="1200" dirty="0"/>
            <a:t> complements AI.</a:t>
          </a:r>
        </a:p>
      </dgm:t>
    </dgm:pt>
    <dgm:pt modelId="{B1670320-A2D3-406B-9B9F-73C454747618}" type="parTrans" cxnId="{F3BD1FA1-0CAB-41D7-A649-D8540E331384}">
      <dgm:prSet/>
      <dgm:spPr/>
      <dgm:t>
        <a:bodyPr/>
        <a:lstStyle/>
        <a:p>
          <a:endParaRPr lang="ca-ES"/>
        </a:p>
      </dgm:t>
    </dgm:pt>
    <dgm:pt modelId="{2E655F65-2342-4290-864F-019DAA6F1C95}" type="sibTrans" cxnId="{F3BD1FA1-0CAB-41D7-A649-D8540E331384}">
      <dgm:prSet/>
      <dgm:spPr/>
      <dgm:t>
        <a:bodyPr/>
        <a:lstStyle/>
        <a:p>
          <a:endParaRPr lang="ca-ES"/>
        </a:p>
      </dgm:t>
    </dgm:pt>
    <dgm:pt modelId="{8976E546-A438-4DAB-9313-239F4BA51152}" type="pres">
      <dgm:prSet presAssocID="{478C2C39-15FC-4A90-97CE-E8532F21B7B1}" presName="linear" presStyleCnt="0">
        <dgm:presLayoutVars>
          <dgm:dir/>
          <dgm:animLvl val="lvl"/>
          <dgm:resizeHandles val="exact"/>
        </dgm:presLayoutVars>
      </dgm:prSet>
      <dgm:spPr/>
    </dgm:pt>
    <dgm:pt modelId="{5EE74977-738B-4963-BCE6-D403298F22C9}" type="pres">
      <dgm:prSet presAssocID="{7E62EED5-BD72-4A43-9C78-CFEA632840CF}" presName="parentLin" presStyleCnt="0"/>
      <dgm:spPr/>
    </dgm:pt>
    <dgm:pt modelId="{96EF4ACF-6C57-4590-AFF4-BCBFF938E9B6}" type="pres">
      <dgm:prSet presAssocID="{7E62EED5-BD72-4A43-9C78-CFEA632840CF}" presName="parentLeftMargin" presStyleLbl="node1" presStyleIdx="0" presStyleCnt="4"/>
      <dgm:spPr/>
    </dgm:pt>
    <dgm:pt modelId="{A31837AD-ECB2-417E-9366-1B3B3C1847C9}" type="pres">
      <dgm:prSet presAssocID="{7E62EED5-BD72-4A43-9C78-CFEA632840CF}" presName="parentText" presStyleLbl="node1" presStyleIdx="0" presStyleCnt="4">
        <dgm:presLayoutVars>
          <dgm:chMax val="0"/>
          <dgm:bulletEnabled val="1"/>
        </dgm:presLayoutVars>
      </dgm:prSet>
      <dgm:spPr>
        <a:xfrm>
          <a:off x="282348" y="70273"/>
          <a:ext cx="3952881" cy="501840"/>
        </a:xfrm>
        <a:prstGeom prst="roundRect">
          <a:avLst/>
        </a:prstGeom>
      </dgm:spPr>
    </dgm:pt>
    <dgm:pt modelId="{3C22BAB8-2960-4302-B8D0-401AF3B7A819}" type="pres">
      <dgm:prSet presAssocID="{7E62EED5-BD72-4A43-9C78-CFEA632840CF}" presName="negativeSpace" presStyleCnt="0"/>
      <dgm:spPr/>
    </dgm:pt>
    <dgm:pt modelId="{D394FD18-61BA-4749-B4A6-203549D92F14}" type="pres">
      <dgm:prSet presAssocID="{7E62EED5-BD72-4A43-9C78-CFEA632840CF}" presName="childText" presStyleLbl="conFgAcc1" presStyleIdx="0" presStyleCnt="4">
        <dgm:presLayoutVars>
          <dgm:bulletEnabled val="1"/>
        </dgm:presLayoutVars>
      </dgm:prSet>
      <dgm:spPr>
        <a:xfrm>
          <a:off x="0" y="321193"/>
          <a:ext cx="5646973" cy="963900"/>
        </a:xfrm>
        <a:prstGeom prst="rect">
          <a:avLst/>
        </a:prstGeom>
      </dgm:spPr>
    </dgm:pt>
    <dgm:pt modelId="{F5FF234D-458E-40FD-9114-E41F7C590E87}" type="pres">
      <dgm:prSet presAssocID="{96FC264A-CA77-4FA0-85BC-29501C07C48A}" presName="spaceBetweenRectangles" presStyleCnt="0"/>
      <dgm:spPr/>
    </dgm:pt>
    <dgm:pt modelId="{562D6DC1-3CF0-48B5-8D36-98C02C8D7178}" type="pres">
      <dgm:prSet presAssocID="{8CC3DEDC-5037-4E68-92E5-924763171332}" presName="parentLin" presStyleCnt="0"/>
      <dgm:spPr/>
    </dgm:pt>
    <dgm:pt modelId="{CB45637E-58DE-45DB-B413-7BA6D5EFDB8D}" type="pres">
      <dgm:prSet presAssocID="{8CC3DEDC-5037-4E68-92E5-924763171332}" presName="parentLeftMargin" presStyleLbl="node1" presStyleIdx="0" presStyleCnt="4"/>
      <dgm:spPr/>
    </dgm:pt>
    <dgm:pt modelId="{046C5B05-C1E2-41E7-A5A5-6C7342FD631D}" type="pres">
      <dgm:prSet presAssocID="{8CC3DEDC-5037-4E68-92E5-924763171332}" presName="parentText" presStyleLbl="node1" presStyleIdx="1" presStyleCnt="4">
        <dgm:presLayoutVars>
          <dgm:chMax val="0"/>
          <dgm:bulletEnabled val="1"/>
        </dgm:presLayoutVars>
      </dgm:prSet>
      <dgm:spPr>
        <a:xfrm>
          <a:off x="282348" y="1376893"/>
          <a:ext cx="3952881" cy="501840"/>
        </a:xfrm>
        <a:prstGeom prst="roundRect">
          <a:avLst/>
        </a:prstGeom>
      </dgm:spPr>
    </dgm:pt>
    <dgm:pt modelId="{F0C4ABCF-8D5F-473E-BE2F-6207F2BD95B4}" type="pres">
      <dgm:prSet presAssocID="{8CC3DEDC-5037-4E68-92E5-924763171332}" presName="negativeSpace" presStyleCnt="0"/>
      <dgm:spPr/>
    </dgm:pt>
    <dgm:pt modelId="{1FA81F38-90EA-4BF9-9533-E24F7AD65E72}" type="pres">
      <dgm:prSet presAssocID="{8CC3DEDC-5037-4E68-92E5-924763171332}" presName="childText" presStyleLbl="conFgAcc1" presStyleIdx="1" presStyleCnt="4">
        <dgm:presLayoutVars>
          <dgm:bulletEnabled val="1"/>
        </dgm:presLayoutVars>
      </dgm:prSet>
      <dgm:spPr>
        <a:xfrm>
          <a:off x="0" y="1641201"/>
          <a:ext cx="5646973" cy="963900"/>
        </a:xfrm>
        <a:prstGeom prst="rect">
          <a:avLst/>
        </a:prstGeom>
      </dgm:spPr>
    </dgm:pt>
    <dgm:pt modelId="{E6BD0D27-C726-4FB6-835B-672346346A09}" type="pres">
      <dgm:prSet presAssocID="{3B69FC58-3340-49A2-9CB8-7D715F1989F9}" presName="spaceBetweenRectangles" presStyleCnt="0"/>
      <dgm:spPr/>
    </dgm:pt>
    <dgm:pt modelId="{9793F074-7970-4215-8E06-A2AF4B24F4E9}" type="pres">
      <dgm:prSet presAssocID="{64DA6091-1CA0-44AD-B2F8-CC3F36AAB587}" presName="parentLin" presStyleCnt="0"/>
      <dgm:spPr/>
    </dgm:pt>
    <dgm:pt modelId="{12E9D6EF-44B8-4CA1-AEDB-C974C782DCEE}" type="pres">
      <dgm:prSet presAssocID="{64DA6091-1CA0-44AD-B2F8-CC3F36AAB587}" presName="parentLeftMargin" presStyleLbl="node1" presStyleIdx="1" presStyleCnt="4"/>
      <dgm:spPr/>
    </dgm:pt>
    <dgm:pt modelId="{5140CE53-7A62-43E2-9312-C5EF66F7C556}" type="pres">
      <dgm:prSet presAssocID="{64DA6091-1CA0-44AD-B2F8-CC3F36AAB587}" presName="parentText" presStyleLbl="node1" presStyleIdx="2" presStyleCnt="4">
        <dgm:presLayoutVars>
          <dgm:chMax val="0"/>
          <dgm:bulletEnabled val="1"/>
        </dgm:presLayoutVars>
      </dgm:prSet>
      <dgm:spPr>
        <a:xfrm>
          <a:off x="282348" y="2683513"/>
          <a:ext cx="3952881" cy="501840"/>
        </a:xfrm>
        <a:prstGeom prst="roundRect">
          <a:avLst/>
        </a:prstGeom>
      </dgm:spPr>
    </dgm:pt>
    <dgm:pt modelId="{2FCE7EC4-B196-40DB-98AB-8F929CA4A785}" type="pres">
      <dgm:prSet presAssocID="{64DA6091-1CA0-44AD-B2F8-CC3F36AAB587}" presName="negativeSpace" presStyleCnt="0"/>
      <dgm:spPr/>
    </dgm:pt>
    <dgm:pt modelId="{AD9B0B42-C1CF-4CEE-82B0-4E20A90448D8}" type="pres">
      <dgm:prSet presAssocID="{64DA6091-1CA0-44AD-B2F8-CC3F36AAB587}" presName="childText" presStyleLbl="conFgAcc1" presStyleIdx="2" presStyleCnt="4">
        <dgm:presLayoutVars>
          <dgm:bulletEnabled val="1"/>
        </dgm:presLayoutVars>
      </dgm:prSet>
      <dgm:spPr>
        <a:xfrm>
          <a:off x="0" y="2961209"/>
          <a:ext cx="5646973" cy="963900"/>
        </a:xfrm>
        <a:prstGeom prst="rect">
          <a:avLst/>
        </a:prstGeom>
      </dgm:spPr>
    </dgm:pt>
    <dgm:pt modelId="{11029D1F-F8D4-4690-B0B9-55530700882C}" type="pres">
      <dgm:prSet presAssocID="{E5548883-1F03-4122-88E3-E8F348E9143C}" presName="spaceBetweenRectangles" presStyleCnt="0"/>
      <dgm:spPr/>
    </dgm:pt>
    <dgm:pt modelId="{EA332EC9-7B39-42DB-A2BA-458B8F389FE5}" type="pres">
      <dgm:prSet presAssocID="{FFB9C1AB-FF00-44B3-855C-FC4CDDFF7166}" presName="parentLin" presStyleCnt="0"/>
      <dgm:spPr/>
    </dgm:pt>
    <dgm:pt modelId="{20BE965A-FFAE-4021-B107-3520A46B2723}" type="pres">
      <dgm:prSet presAssocID="{FFB9C1AB-FF00-44B3-855C-FC4CDDFF7166}" presName="parentLeftMargin" presStyleLbl="node1" presStyleIdx="2" presStyleCnt="4"/>
      <dgm:spPr/>
    </dgm:pt>
    <dgm:pt modelId="{B783798F-E12D-4E23-A0AF-779321314F2B}" type="pres">
      <dgm:prSet presAssocID="{FFB9C1AB-FF00-44B3-855C-FC4CDDFF7166}" presName="parentText" presStyleLbl="node1" presStyleIdx="3" presStyleCnt="4">
        <dgm:presLayoutVars>
          <dgm:chMax val="0"/>
          <dgm:bulletEnabled val="1"/>
        </dgm:presLayoutVars>
      </dgm:prSet>
      <dgm:spPr>
        <a:xfrm>
          <a:off x="282348" y="3990134"/>
          <a:ext cx="3952881" cy="501840"/>
        </a:xfrm>
        <a:prstGeom prst="roundRect">
          <a:avLst/>
        </a:prstGeom>
      </dgm:spPr>
    </dgm:pt>
    <dgm:pt modelId="{FE38246A-2302-4811-B4E7-459150ACEC05}" type="pres">
      <dgm:prSet presAssocID="{FFB9C1AB-FF00-44B3-855C-FC4CDDFF7166}" presName="negativeSpace" presStyleCnt="0"/>
      <dgm:spPr/>
    </dgm:pt>
    <dgm:pt modelId="{5BE126CC-4BAB-4CA7-ABCB-95219588C69D}" type="pres">
      <dgm:prSet presAssocID="{FFB9C1AB-FF00-44B3-855C-FC4CDDFF7166}" presName="childText" presStyleLbl="conFgAcc1" presStyleIdx="3" presStyleCnt="4">
        <dgm:presLayoutVars>
          <dgm:bulletEnabled val="1"/>
        </dgm:presLayoutVars>
      </dgm:prSet>
      <dgm:spPr>
        <a:xfrm>
          <a:off x="0" y="4281216"/>
          <a:ext cx="5646973" cy="1204875"/>
        </a:xfrm>
        <a:prstGeom prst="rect">
          <a:avLst/>
        </a:prstGeom>
      </dgm:spPr>
    </dgm:pt>
  </dgm:ptLst>
  <dgm:cxnLst>
    <dgm:cxn modelId="{44F4BC0E-AE47-4B19-AB1B-6CED0C901E11}" srcId="{478C2C39-15FC-4A90-97CE-E8532F21B7B1}" destId="{7E62EED5-BD72-4A43-9C78-CFEA632840CF}" srcOrd="0" destOrd="0" parTransId="{BCE82D73-3F14-40A5-939E-F11193DEA36E}" sibTransId="{96FC264A-CA77-4FA0-85BC-29501C07C48A}"/>
    <dgm:cxn modelId="{E9323F1F-9E1A-4817-972B-082A5EDEDC59}" type="presOf" srcId="{8CC3DEDC-5037-4E68-92E5-924763171332}" destId="{046C5B05-C1E2-41E7-A5A5-6C7342FD631D}" srcOrd="1" destOrd="0" presId="urn:microsoft.com/office/officeart/2005/8/layout/list1"/>
    <dgm:cxn modelId="{983C801F-B433-4C7B-A776-5747D8CEB8B3}" type="presOf" srcId="{FFB9C1AB-FF00-44B3-855C-FC4CDDFF7166}" destId="{20BE965A-FFAE-4021-B107-3520A46B2723}" srcOrd="0" destOrd="0" presId="urn:microsoft.com/office/officeart/2005/8/layout/list1"/>
    <dgm:cxn modelId="{85CF3B3C-5B5E-43E4-A268-C989416EF9BD}" type="presOf" srcId="{5435DDDD-006A-434A-B9ED-10E510C81B3C}" destId="{D394FD18-61BA-4749-B4A6-203549D92F14}" srcOrd="0" destOrd="0" presId="urn:microsoft.com/office/officeart/2005/8/layout/list1"/>
    <dgm:cxn modelId="{7000D43E-6629-49B8-B224-6B50FF53C1A3}" srcId="{478C2C39-15FC-4A90-97CE-E8532F21B7B1}" destId="{FFB9C1AB-FF00-44B3-855C-FC4CDDFF7166}" srcOrd="3" destOrd="0" parTransId="{0026BC33-699E-4489-BFC5-6CFD66F93E79}" sibTransId="{3BDBF237-1A2F-42EE-A983-F03DF951A22E}"/>
    <dgm:cxn modelId="{33C2265E-0960-4A3D-9CBA-6157FFCF7362}" srcId="{478C2C39-15FC-4A90-97CE-E8532F21B7B1}" destId="{8CC3DEDC-5037-4E68-92E5-924763171332}" srcOrd="1" destOrd="0" parTransId="{3793B1E4-000B-4D1D-9772-3B9E84F0679A}" sibTransId="{3B69FC58-3340-49A2-9CB8-7D715F1989F9}"/>
    <dgm:cxn modelId="{53A1A263-2995-48DB-952D-E01FBE1CB305}" type="presOf" srcId="{7E62EED5-BD72-4A43-9C78-CFEA632840CF}" destId="{A31837AD-ECB2-417E-9366-1B3B3C1847C9}" srcOrd="1" destOrd="0" presId="urn:microsoft.com/office/officeart/2005/8/layout/list1"/>
    <dgm:cxn modelId="{16C10E46-FF31-4670-8B0A-0B8C191A848E}" type="presOf" srcId="{D4C2FAFA-A8A8-4080-8423-A437F6A2CBEC}" destId="{1FA81F38-90EA-4BF9-9533-E24F7AD65E72}" srcOrd="0" destOrd="0" presId="urn:microsoft.com/office/officeart/2005/8/layout/list1"/>
    <dgm:cxn modelId="{B4309D66-AAC5-4008-87B6-75A9CDCC5152}" srcId="{478C2C39-15FC-4A90-97CE-E8532F21B7B1}" destId="{64DA6091-1CA0-44AD-B2F8-CC3F36AAB587}" srcOrd="2" destOrd="0" parTransId="{8E12B045-DD58-426C-AC16-401ED7C62483}" sibTransId="{E5548883-1F03-4122-88E3-E8F348E9143C}"/>
    <dgm:cxn modelId="{9EFAC452-1E0A-4EB7-A189-E02F2823D2CF}" type="presOf" srcId="{478C2C39-15FC-4A90-97CE-E8532F21B7B1}" destId="{8976E546-A438-4DAB-9313-239F4BA51152}" srcOrd="0" destOrd="0" presId="urn:microsoft.com/office/officeart/2005/8/layout/list1"/>
    <dgm:cxn modelId="{1A2AE273-D10C-4682-8290-140FA901F0FD}" type="presOf" srcId="{7E62EED5-BD72-4A43-9C78-CFEA632840CF}" destId="{96EF4ACF-6C57-4590-AFF4-BCBFF938E9B6}" srcOrd="0" destOrd="0" presId="urn:microsoft.com/office/officeart/2005/8/layout/list1"/>
    <dgm:cxn modelId="{0C033854-7235-42E7-AF2C-1541CBD422FB}" type="presOf" srcId="{C8536D74-4E07-44F2-A961-7E6D772F5BCD}" destId="{AD9B0B42-C1CF-4CEE-82B0-4E20A90448D8}" srcOrd="0" destOrd="0" presId="urn:microsoft.com/office/officeart/2005/8/layout/list1"/>
    <dgm:cxn modelId="{51B12157-0053-44A7-84B0-52C5440DB230}" type="presOf" srcId="{8CC3DEDC-5037-4E68-92E5-924763171332}" destId="{CB45637E-58DE-45DB-B413-7BA6D5EFDB8D}" srcOrd="0" destOrd="0" presId="urn:microsoft.com/office/officeart/2005/8/layout/list1"/>
    <dgm:cxn modelId="{FC027459-8E7A-4789-9036-C518399F7FD3}" srcId="{64DA6091-1CA0-44AD-B2F8-CC3F36AAB587}" destId="{C8536D74-4E07-44F2-A961-7E6D772F5BCD}" srcOrd="0" destOrd="0" parTransId="{404AC6F9-32BC-45D0-B900-8518F49F4162}" sibTransId="{BB13B4B4-3E6B-429B-A573-C69CCD9EC90C}"/>
    <dgm:cxn modelId="{E56A9988-0DDA-40DD-8E8A-512729A3C44F}" srcId="{8CC3DEDC-5037-4E68-92E5-924763171332}" destId="{D4C2FAFA-A8A8-4080-8423-A437F6A2CBEC}" srcOrd="0" destOrd="0" parTransId="{3BDCD15F-41E5-4C4C-AA3E-FAE6AEA553B3}" sibTransId="{9BA85BEA-477F-44CA-B899-1EB0B3273B10}"/>
    <dgm:cxn modelId="{F3BD1FA1-0CAB-41D7-A649-D8540E331384}" srcId="{FFB9C1AB-FF00-44B3-855C-FC4CDDFF7166}" destId="{1E250F04-DC1C-4C2E-BF2A-BDABC1AEB578}" srcOrd="0" destOrd="0" parTransId="{B1670320-A2D3-406B-9B9F-73C454747618}" sibTransId="{2E655F65-2342-4290-864F-019DAA6F1C95}"/>
    <dgm:cxn modelId="{6B7BE9C3-4335-4197-8C6F-4EFC4833486E}" type="presOf" srcId="{64DA6091-1CA0-44AD-B2F8-CC3F36AAB587}" destId="{5140CE53-7A62-43E2-9312-C5EF66F7C556}" srcOrd="1" destOrd="0" presId="urn:microsoft.com/office/officeart/2005/8/layout/list1"/>
    <dgm:cxn modelId="{11C6DBC8-8FE7-4B2B-9368-DDE77837CF85}" type="presOf" srcId="{64DA6091-1CA0-44AD-B2F8-CC3F36AAB587}" destId="{12E9D6EF-44B8-4CA1-AEDB-C974C782DCEE}" srcOrd="0" destOrd="0" presId="urn:microsoft.com/office/officeart/2005/8/layout/list1"/>
    <dgm:cxn modelId="{69FF76CC-7573-468F-ACF3-980FC09E6C5C}" type="presOf" srcId="{1E250F04-DC1C-4C2E-BF2A-BDABC1AEB578}" destId="{5BE126CC-4BAB-4CA7-ABCB-95219588C69D}" srcOrd="0" destOrd="0" presId="urn:microsoft.com/office/officeart/2005/8/layout/list1"/>
    <dgm:cxn modelId="{588D52E0-6B71-4A0D-A7E4-DE73843821BB}" type="presOf" srcId="{FFB9C1AB-FF00-44B3-855C-FC4CDDFF7166}" destId="{B783798F-E12D-4E23-A0AF-779321314F2B}" srcOrd="1" destOrd="0" presId="urn:microsoft.com/office/officeart/2005/8/layout/list1"/>
    <dgm:cxn modelId="{BC3800F4-1A65-4B3C-A491-F295FA99C34B}" srcId="{7E62EED5-BD72-4A43-9C78-CFEA632840CF}" destId="{5435DDDD-006A-434A-B9ED-10E510C81B3C}" srcOrd="0" destOrd="0" parTransId="{D65976BD-5E70-4D6E-A895-0E2F04F6106B}" sibTransId="{04E14D5C-CE15-4363-9B48-0549949E2D03}"/>
    <dgm:cxn modelId="{E87A9FAD-16FC-4E09-8159-E068E34EE93C}" type="presParOf" srcId="{8976E546-A438-4DAB-9313-239F4BA51152}" destId="{5EE74977-738B-4963-BCE6-D403298F22C9}" srcOrd="0" destOrd="0" presId="urn:microsoft.com/office/officeart/2005/8/layout/list1"/>
    <dgm:cxn modelId="{67590D95-82E4-41E3-8D3A-57E0EA56C316}" type="presParOf" srcId="{5EE74977-738B-4963-BCE6-D403298F22C9}" destId="{96EF4ACF-6C57-4590-AFF4-BCBFF938E9B6}" srcOrd="0" destOrd="0" presId="urn:microsoft.com/office/officeart/2005/8/layout/list1"/>
    <dgm:cxn modelId="{AD95AC3A-83C9-4D39-858A-B3CDFC3FEA0F}" type="presParOf" srcId="{5EE74977-738B-4963-BCE6-D403298F22C9}" destId="{A31837AD-ECB2-417E-9366-1B3B3C1847C9}" srcOrd="1" destOrd="0" presId="urn:microsoft.com/office/officeart/2005/8/layout/list1"/>
    <dgm:cxn modelId="{7DA91D0C-A8D8-48DF-91DB-4A56EF0DAE0F}" type="presParOf" srcId="{8976E546-A438-4DAB-9313-239F4BA51152}" destId="{3C22BAB8-2960-4302-B8D0-401AF3B7A819}" srcOrd="1" destOrd="0" presId="urn:microsoft.com/office/officeart/2005/8/layout/list1"/>
    <dgm:cxn modelId="{95D9BD84-6252-47B2-9EA7-3C3751C8DE17}" type="presParOf" srcId="{8976E546-A438-4DAB-9313-239F4BA51152}" destId="{D394FD18-61BA-4749-B4A6-203549D92F14}" srcOrd="2" destOrd="0" presId="urn:microsoft.com/office/officeart/2005/8/layout/list1"/>
    <dgm:cxn modelId="{C8FE6B1F-CF30-4488-80C6-6D8D1EC41451}" type="presParOf" srcId="{8976E546-A438-4DAB-9313-239F4BA51152}" destId="{F5FF234D-458E-40FD-9114-E41F7C590E87}" srcOrd="3" destOrd="0" presId="urn:microsoft.com/office/officeart/2005/8/layout/list1"/>
    <dgm:cxn modelId="{311F031A-36CB-4A47-950E-012417D7D843}" type="presParOf" srcId="{8976E546-A438-4DAB-9313-239F4BA51152}" destId="{562D6DC1-3CF0-48B5-8D36-98C02C8D7178}" srcOrd="4" destOrd="0" presId="urn:microsoft.com/office/officeart/2005/8/layout/list1"/>
    <dgm:cxn modelId="{F4B13D44-B282-45F9-B358-0F922DD22AA1}" type="presParOf" srcId="{562D6DC1-3CF0-48B5-8D36-98C02C8D7178}" destId="{CB45637E-58DE-45DB-B413-7BA6D5EFDB8D}" srcOrd="0" destOrd="0" presId="urn:microsoft.com/office/officeart/2005/8/layout/list1"/>
    <dgm:cxn modelId="{396F1674-212B-4FD1-A90F-5C5CB8BFF5B0}" type="presParOf" srcId="{562D6DC1-3CF0-48B5-8D36-98C02C8D7178}" destId="{046C5B05-C1E2-41E7-A5A5-6C7342FD631D}" srcOrd="1" destOrd="0" presId="urn:microsoft.com/office/officeart/2005/8/layout/list1"/>
    <dgm:cxn modelId="{54E80DC8-C4F8-4524-B319-6CF517CFBC96}" type="presParOf" srcId="{8976E546-A438-4DAB-9313-239F4BA51152}" destId="{F0C4ABCF-8D5F-473E-BE2F-6207F2BD95B4}" srcOrd="5" destOrd="0" presId="urn:microsoft.com/office/officeart/2005/8/layout/list1"/>
    <dgm:cxn modelId="{FBB15153-5F71-41D9-A7CB-A273528BCC2B}" type="presParOf" srcId="{8976E546-A438-4DAB-9313-239F4BA51152}" destId="{1FA81F38-90EA-4BF9-9533-E24F7AD65E72}" srcOrd="6" destOrd="0" presId="urn:microsoft.com/office/officeart/2005/8/layout/list1"/>
    <dgm:cxn modelId="{676BA544-A47E-4160-91F1-5EF31F222EB5}" type="presParOf" srcId="{8976E546-A438-4DAB-9313-239F4BA51152}" destId="{E6BD0D27-C726-4FB6-835B-672346346A09}" srcOrd="7" destOrd="0" presId="urn:microsoft.com/office/officeart/2005/8/layout/list1"/>
    <dgm:cxn modelId="{49F4D2DA-5B92-4391-B053-3372DCE65186}" type="presParOf" srcId="{8976E546-A438-4DAB-9313-239F4BA51152}" destId="{9793F074-7970-4215-8E06-A2AF4B24F4E9}" srcOrd="8" destOrd="0" presId="urn:microsoft.com/office/officeart/2005/8/layout/list1"/>
    <dgm:cxn modelId="{F06956E9-BA8F-48C5-AEBA-E7DED4A3CDDE}" type="presParOf" srcId="{9793F074-7970-4215-8E06-A2AF4B24F4E9}" destId="{12E9D6EF-44B8-4CA1-AEDB-C974C782DCEE}" srcOrd="0" destOrd="0" presId="urn:microsoft.com/office/officeart/2005/8/layout/list1"/>
    <dgm:cxn modelId="{824E56BE-D25B-4153-9F38-52CB15112566}" type="presParOf" srcId="{9793F074-7970-4215-8E06-A2AF4B24F4E9}" destId="{5140CE53-7A62-43E2-9312-C5EF66F7C556}" srcOrd="1" destOrd="0" presId="urn:microsoft.com/office/officeart/2005/8/layout/list1"/>
    <dgm:cxn modelId="{49F9EE9F-810C-4DE4-9AFB-944CD2E5AA53}" type="presParOf" srcId="{8976E546-A438-4DAB-9313-239F4BA51152}" destId="{2FCE7EC4-B196-40DB-98AB-8F929CA4A785}" srcOrd="9" destOrd="0" presId="urn:microsoft.com/office/officeart/2005/8/layout/list1"/>
    <dgm:cxn modelId="{42B92304-9C17-412F-B505-E743082FA269}" type="presParOf" srcId="{8976E546-A438-4DAB-9313-239F4BA51152}" destId="{AD9B0B42-C1CF-4CEE-82B0-4E20A90448D8}" srcOrd="10" destOrd="0" presId="urn:microsoft.com/office/officeart/2005/8/layout/list1"/>
    <dgm:cxn modelId="{37615B5B-CDBF-4F2B-89BC-19CC7EBF0D81}" type="presParOf" srcId="{8976E546-A438-4DAB-9313-239F4BA51152}" destId="{11029D1F-F8D4-4690-B0B9-55530700882C}" srcOrd="11" destOrd="0" presId="urn:microsoft.com/office/officeart/2005/8/layout/list1"/>
    <dgm:cxn modelId="{B1B6328C-0958-4D67-920B-2AB4603E9BF9}" type="presParOf" srcId="{8976E546-A438-4DAB-9313-239F4BA51152}" destId="{EA332EC9-7B39-42DB-A2BA-458B8F389FE5}" srcOrd="12" destOrd="0" presId="urn:microsoft.com/office/officeart/2005/8/layout/list1"/>
    <dgm:cxn modelId="{B9AE30E9-378B-4069-88CE-5DF95165AFD9}" type="presParOf" srcId="{EA332EC9-7B39-42DB-A2BA-458B8F389FE5}" destId="{20BE965A-FFAE-4021-B107-3520A46B2723}" srcOrd="0" destOrd="0" presId="urn:microsoft.com/office/officeart/2005/8/layout/list1"/>
    <dgm:cxn modelId="{DA083CCF-EE07-4121-B62C-1FDFED921A15}" type="presParOf" srcId="{EA332EC9-7B39-42DB-A2BA-458B8F389FE5}" destId="{B783798F-E12D-4E23-A0AF-779321314F2B}" srcOrd="1" destOrd="0" presId="urn:microsoft.com/office/officeart/2005/8/layout/list1"/>
    <dgm:cxn modelId="{CD695FFD-D0E2-417E-A028-A9423B4F36AE}" type="presParOf" srcId="{8976E546-A438-4DAB-9313-239F4BA51152}" destId="{FE38246A-2302-4811-B4E7-459150ACEC05}" srcOrd="13" destOrd="0" presId="urn:microsoft.com/office/officeart/2005/8/layout/list1"/>
    <dgm:cxn modelId="{B3DC6B04-2543-4177-8436-287F75FDC3C6}" type="presParOf" srcId="{8976E546-A438-4DAB-9313-239F4BA51152}" destId="{5BE126CC-4BAB-4CA7-ABCB-95219588C69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5B1B18C-1C57-4A9E-BA3C-56EC81D1267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E46CDD1-9CFE-4C42-AFEE-BC8B3A3E0CC2}">
      <dgm:prSet custT="1"/>
      <dgm:spPr/>
      <dgm:t>
        <a:bodyPr/>
        <a:lstStyle/>
        <a:p>
          <a:pPr>
            <a:lnSpc>
              <a:spcPct val="100000"/>
            </a:lnSpc>
          </a:pPr>
          <a:r>
            <a:rPr lang="en-US" sz="1400" dirty="0"/>
            <a:t>Listen to your customer. Do not take things for granted and make no assumptions about the problem at hand unless stated by the client.</a:t>
          </a:r>
        </a:p>
        <a:p>
          <a:pPr>
            <a:lnSpc>
              <a:spcPct val="100000"/>
            </a:lnSpc>
          </a:pPr>
          <a:r>
            <a:rPr lang="en-US" sz="1400" dirty="0"/>
            <a:t>Challenge often is to set the project objective. </a:t>
          </a:r>
        </a:p>
      </dgm:t>
    </dgm:pt>
    <dgm:pt modelId="{97CCFAAF-EC6D-4696-ABFE-9FB67F0EF10F}" type="parTrans" cxnId="{7C38CD81-D159-4929-BA7C-EF06C4E19A8C}">
      <dgm:prSet/>
      <dgm:spPr/>
      <dgm:t>
        <a:bodyPr/>
        <a:lstStyle/>
        <a:p>
          <a:endParaRPr lang="en-US"/>
        </a:p>
      </dgm:t>
    </dgm:pt>
    <dgm:pt modelId="{4C785B5E-8E39-4150-B5F2-83EB0C6B76E9}" type="sibTrans" cxnId="{7C38CD81-D159-4929-BA7C-EF06C4E19A8C}">
      <dgm:prSet/>
      <dgm:spPr/>
      <dgm:t>
        <a:bodyPr/>
        <a:lstStyle/>
        <a:p>
          <a:endParaRPr lang="en-US"/>
        </a:p>
      </dgm:t>
    </dgm:pt>
    <dgm:pt modelId="{326E1B64-5894-4B2C-9888-A041E5264CF4}">
      <dgm:prSet custT="1"/>
      <dgm:spPr/>
      <dgm:t>
        <a:bodyPr/>
        <a:lstStyle/>
        <a:p>
          <a:pPr>
            <a:lnSpc>
              <a:spcPct val="100000"/>
            </a:lnSpc>
          </a:pPr>
          <a:r>
            <a:rPr lang="en-US" sz="1400" dirty="0"/>
            <a:t>Explain your ideas on how to approach the problem to other colleagues. No need to look for advice, just framing your ideas aloud let you see if the approach is correct or completely wrong. </a:t>
          </a:r>
        </a:p>
      </dgm:t>
    </dgm:pt>
    <dgm:pt modelId="{02F8753A-9C80-4DE8-BFB1-4DED804AC826}" type="parTrans" cxnId="{DB5793E0-D5AC-491B-AC18-BB3C80EA7802}">
      <dgm:prSet/>
      <dgm:spPr/>
      <dgm:t>
        <a:bodyPr/>
        <a:lstStyle/>
        <a:p>
          <a:endParaRPr lang="en-US"/>
        </a:p>
      </dgm:t>
    </dgm:pt>
    <dgm:pt modelId="{062038A9-A0E1-4526-BC34-C6ACDFAC0536}" type="sibTrans" cxnId="{DB5793E0-D5AC-491B-AC18-BB3C80EA7802}">
      <dgm:prSet/>
      <dgm:spPr/>
      <dgm:t>
        <a:bodyPr/>
        <a:lstStyle/>
        <a:p>
          <a:endParaRPr lang="en-US"/>
        </a:p>
      </dgm:t>
    </dgm:pt>
    <dgm:pt modelId="{3E488CD4-DB2B-4A21-B862-D694B01B43ED}">
      <dgm:prSet custT="1"/>
      <dgm:spPr/>
      <dgm:t>
        <a:bodyPr/>
        <a:lstStyle/>
        <a:p>
          <a:pPr>
            <a:lnSpc>
              <a:spcPct val="100000"/>
            </a:lnSpc>
          </a:pPr>
          <a:r>
            <a:rPr lang="en-US" sz="1400" dirty="0"/>
            <a:t>Be formal on taking notes of what has been talked and decisions made. </a:t>
          </a:r>
        </a:p>
      </dgm:t>
    </dgm:pt>
    <dgm:pt modelId="{0E4CBFF5-89F6-4852-91E4-1D2032728C82}" type="parTrans" cxnId="{4D687F25-78B8-456F-BA30-79CB192606D4}">
      <dgm:prSet/>
      <dgm:spPr/>
      <dgm:t>
        <a:bodyPr/>
        <a:lstStyle/>
        <a:p>
          <a:endParaRPr lang="en-US"/>
        </a:p>
      </dgm:t>
    </dgm:pt>
    <dgm:pt modelId="{083AB849-5ECB-4C10-BFF3-F95735384EE9}" type="sibTrans" cxnId="{4D687F25-78B8-456F-BA30-79CB192606D4}">
      <dgm:prSet/>
      <dgm:spPr/>
      <dgm:t>
        <a:bodyPr/>
        <a:lstStyle/>
        <a:p>
          <a:endParaRPr lang="en-US"/>
        </a:p>
      </dgm:t>
    </dgm:pt>
    <dgm:pt modelId="{DD73563D-A2A0-4285-BAE3-F5A4F41E19F3}" type="pres">
      <dgm:prSet presAssocID="{A5B1B18C-1C57-4A9E-BA3C-56EC81D12675}" presName="root" presStyleCnt="0">
        <dgm:presLayoutVars>
          <dgm:dir/>
          <dgm:resizeHandles val="exact"/>
        </dgm:presLayoutVars>
      </dgm:prSet>
      <dgm:spPr/>
    </dgm:pt>
    <dgm:pt modelId="{17DB3A10-8634-4A1E-84EB-9BB803000146}" type="pres">
      <dgm:prSet presAssocID="{DE46CDD1-9CFE-4C42-AFEE-BC8B3A3E0CC2}" presName="compNode" presStyleCnt="0"/>
      <dgm:spPr/>
    </dgm:pt>
    <dgm:pt modelId="{1B144773-449D-4043-93D5-E4720532C93A}" type="pres">
      <dgm:prSet presAssocID="{DE46CDD1-9CFE-4C42-AFEE-BC8B3A3E0C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af"/>
        </a:ext>
      </dgm:extLst>
    </dgm:pt>
    <dgm:pt modelId="{688FCCCA-5066-4A67-BE51-D264BEF3163A}" type="pres">
      <dgm:prSet presAssocID="{DE46CDD1-9CFE-4C42-AFEE-BC8B3A3E0CC2}" presName="spaceRect" presStyleCnt="0"/>
      <dgm:spPr/>
    </dgm:pt>
    <dgm:pt modelId="{B3592DA2-C66E-4C27-A35B-45A6F2DDAD16}" type="pres">
      <dgm:prSet presAssocID="{DE46CDD1-9CFE-4C42-AFEE-BC8B3A3E0CC2}" presName="textRect" presStyleLbl="revTx" presStyleIdx="0" presStyleCnt="3">
        <dgm:presLayoutVars>
          <dgm:chMax val="1"/>
          <dgm:chPref val="1"/>
        </dgm:presLayoutVars>
      </dgm:prSet>
      <dgm:spPr/>
    </dgm:pt>
    <dgm:pt modelId="{3CF585D4-4265-43A6-9945-0F292C200839}" type="pres">
      <dgm:prSet presAssocID="{4C785B5E-8E39-4150-B5F2-83EB0C6B76E9}" presName="sibTrans" presStyleCnt="0"/>
      <dgm:spPr/>
    </dgm:pt>
    <dgm:pt modelId="{285BCA03-78AB-4D37-83FF-F992E069A1EB}" type="pres">
      <dgm:prSet presAssocID="{326E1B64-5894-4B2C-9888-A041E5264CF4}" presName="compNode" presStyleCnt="0"/>
      <dgm:spPr/>
    </dgm:pt>
    <dgm:pt modelId="{816F757F-A1D3-46D6-8880-8942159CC3DD}" type="pres">
      <dgm:prSet presAssocID="{326E1B64-5894-4B2C-9888-A041E5264C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0236F3EF-B6E1-4A99-8494-4406DADEE4D0}" type="pres">
      <dgm:prSet presAssocID="{326E1B64-5894-4B2C-9888-A041E5264CF4}" presName="spaceRect" presStyleCnt="0"/>
      <dgm:spPr/>
    </dgm:pt>
    <dgm:pt modelId="{D3681054-68B6-4F97-822A-350365C2CE65}" type="pres">
      <dgm:prSet presAssocID="{326E1B64-5894-4B2C-9888-A041E5264CF4}" presName="textRect" presStyleLbl="revTx" presStyleIdx="1" presStyleCnt="3">
        <dgm:presLayoutVars>
          <dgm:chMax val="1"/>
          <dgm:chPref val="1"/>
        </dgm:presLayoutVars>
      </dgm:prSet>
      <dgm:spPr/>
    </dgm:pt>
    <dgm:pt modelId="{BE404A17-16AA-4CDF-89C1-5A5BEC27A24E}" type="pres">
      <dgm:prSet presAssocID="{062038A9-A0E1-4526-BC34-C6ACDFAC0536}" presName="sibTrans" presStyleCnt="0"/>
      <dgm:spPr/>
    </dgm:pt>
    <dgm:pt modelId="{66CF2BF4-42EA-416B-80B7-749DCD206B5D}" type="pres">
      <dgm:prSet presAssocID="{3E488CD4-DB2B-4A21-B862-D694B01B43ED}" presName="compNode" presStyleCnt="0"/>
      <dgm:spPr/>
    </dgm:pt>
    <dgm:pt modelId="{69A22BFC-BBF7-450F-9934-2FC70C0F4771}" type="pres">
      <dgm:prSet presAssocID="{3E488CD4-DB2B-4A21-B862-D694B01B43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B9E24B90-3958-4F66-9778-EAB7B8C73001}" type="pres">
      <dgm:prSet presAssocID="{3E488CD4-DB2B-4A21-B862-D694B01B43ED}" presName="spaceRect" presStyleCnt="0"/>
      <dgm:spPr/>
    </dgm:pt>
    <dgm:pt modelId="{0485021F-773F-4FFB-A05E-184AD947B870}" type="pres">
      <dgm:prSet presAssocID="{3E488CD4-DB2B-4A21-B862-D694B01B43ED}" presName="textRect" presStyleLbl="revTx" presStyleIdx="2" presStyleCnt="3">
        <dgm:presLayoutVars>
          <dgm:chMax val="1"/>
          <dgm:chPref val="1"/>
        </dgm:presLayoutVars>
      </dgm:prSet>
      <dgm:spPr/>
    </dgm:pt>
  </dgm:ptLst>
  <dgm:cxnLst>
    <dgm:cxn modelId="{4D687F25-78B8-456F-BA30-79CB192606D4}" srcId="{A5B1B18C-1C57-4A9E-BA3C-56EC81D12675}" destId="{3E488CD4-DB2B-4A21-B862-D694B01B43ED}" srcOrd="2" destOrd="0" parTransId="{0E4CBFF5-89F6-4852-91E4-1D2032728C82}" sibTransId="{083AB849-5ECB-4C10-BFF3-F95735384EE9}"/>
    <dgm:cxn modelId="{DA580249-9AFA-451B-922E-B5F57A4B0E1D}" type="presOf" srcId="{A5B1B18C-1C57-4A9E-BA3C-56EC81D12675}" destId="{DD73563D-A2A0-4285-BAE3-F5A4F41E19F3}" srcOrd="0" destOrd="0" presId="urn:microsoft.com/office/officeart/2018/2/layout/IconLabelList"/>
    <dgm:cxn modelId="{7C38CD81-D159-4929-BA7C-EF06C4E19A8C}" srcId="{A5B1B18C-1C57-4A9E-BA3C-56EC81D12675}" destId="{DE46CDD1-9CFE-4C42-AFEE-BC8B3A3E0CC2}" srcOrd="0" destOrd="0" parTransId="{97CCFAAF-EC6D-4696-ABFE-9FB67F0EF10F}" sibTransId="{4C785B5E-8E39-4150-B5F2-83EB0C6B76E9}"/>
    <dgm:cxn modelId="{8A15D8BC-85A6-430E-8DD2-7526BDCF668B}" type="presOf" srcId="{326E1B64-5894-4B2C-9888-A041E5264CF4}" destId="{D3681054-68B6-4F97-822A-350365C2CE65}" srcOrd="0" destOrd="0" presId="urn:microsoft.com/office/officeart/2018/2/layout/IconLabelList"/>
    <dgm:cxn modelId="{BBBF02BD-EB8F-4706-9D0E-24F6B60CBADD}" type="presOf" srcId="{3E488CD4-DB2B-4A21-B862-D694B01B43ED}" destId="{0485021F-773F-4FFB-A05E-184AD947B870}" srcOrd="0" destOrd="0" presId="urn:microsoft.com/office/officeart/2018/2/layout/IconLabelList"/>
    <dgm:cxn modelId="{DB5793E0-D5AC-491B-AC18-BB3C80EA7802}" srcId="{A5B1B18C-1C57-4A9E-BA3C-56EC81D12675}" destId="{326E1B64-5894-4B2C-9888-A041E5264CF4}" srcOrd="1" destOrd="0" parTransId="{02F8753A-9C80-4DE8-BFB1-4DED804AC826}" sibTransId="{062038A9-A0E1-4526-BC34-C6ACDFAC0536}"/>
    <dgm:cxn modelId="{D72CD8F9-BF30-42BC-A6CB-0DFBAB788417}" type="presOf" srcId="{DE46CDD1-9CFE-4C42-AFEE-BC8B3A3E0CC2}" destId="{B3592DA2-C66E-4C27-A35B-45A6F2DDAD16}" srcOrd="0" destOrd="0" presId="urn:microsoft.com/office/officeart/2018/2/layout/IconLabelList"/>
    <dgm:cxn modelId="{3595303C-90BB-487E-A982-4528F631140A}" type="presParOf" srcId="{DD73563D-A2A0-4285-BAE3-F5A4F41E19F3}" destId="{17DB3A10-8634-4A1E-84EB-9BB803000146}" srcOrd="0" destOrd="0" presId="urn:microsoft.com/office/officeart/2018/2/layout/IconLabelList"/>
    <dgm:cxn modelId="{9F8C4EF3-7AF3-41B7-A007-DCF4ADF489B7}" type="presParOf" srcId="{17DB3A10-8634-4A1E-84EB-9BB803000146}" destId="{1B144773-449D-4043-93D5-E4720532C93A}" srcOrd="0" destOrd="0" presId="urn:microsoft.com/office/officeart/2018/2/layout/IconLabelList"/>
    <dgm:cxn modelId="{6016773C-7255-4DED-9950-88C51A2574EE}" type="presParOf" srcId="{17DB3A10-8634-4A1E-84EB-9BB803000146}" destId="{688FCCCA-5066-4A67-BE51-D264BEF3163A}" srcOrd="1" destOrd="0" presId="urn:microsoft.com/office/officeart/2018/2/layout/IconLabelList"/>
    <dgm:cxn modelId="{C395E7AB-0FFD-4C1E-9D8C-4822A078558D}" type="presParOf" srcId="{17DB3A10-8634-4A1E-84EB-9BB803000146}" destId="{B3592DA2-C66E-4C27-A35B-45A6F2DDAD16}" srcOrd="2" destOrd="0" presId="urn:microsoft.com/office/officeart/2018/2/layout/IconLabelList"/>
    <dgm:cxn modelId="{DAAFCB0C-D67C-4F0D-85CE-23CA7D12F6F2}" type="presParOf" srcId="{DD73563D-A2A0-4285-BAE3-F5A4F41E19F3}" destId="{3CF585D4-4265-43A6-9945-0F292C200839}" srcOrd="1" destOrd="0" presId="urn:microsoft.com/office/officeart/2018/2/layout/IconLabelList"/>
    <dgm:cxn modelId="{6683580B-C511-4E5B-8E99-D130096E0222}" type="presParOf" srcId="{DD73563D-A2A0-4285-BAE3-F5A4F41E19F3}" destId="{285BCA03-78AB-4D37-83FF-F992E069A1EB}" srcOrd="2" destOrd="0" presId="urn:microsoft.com/office/officeart/2018/2/layout/IconLabelList"/>
    <dgm:cxn modelId="{C245CD0A-94B1-4532-9212-AF7DCE68520B}" type="presParOf" srcId="{285BCA03-78AB-4D37-83FF-F992E069A1EB}" destId="{816F757F-A1D3-46D6-8880-8942159CC3DD}" srcOrd="0" destOrd="0" presId="urn:microsoft.com/office/officeart/2018/2/layout/IconLabelList"/>
    <dgm:cxn modelId="{A92E6FFC-C010-49D3-BE09-8590BD1379D1}" type="presParOf" srcId="{285BCA03-78AB-4D37-83FF-F992E069A1EB}" destId="{0236F3EF-B6E1-4A99-8494-4406DADEE4D0}" srcOrd="1" destOrd="0" presId="urn:microsoft.com/office/officeart/2018/2/layout/IconLabelList"/>
    <dgm:cxn modelId="{3A61316A-8F5F-492C-AF24-F6F39DF4DD38}" type="presParOf" srcId="{285BCA03-78AB-4D37-83FF-F992E069A1EB}" destId="{D3681054-68B6-4F97-822A-350365C2CE65}" srcOrd="2" destOrd="0" presId="urn:microsoft.com/office/officeart/2018/2/layout/IconLabelList"/>
    <dgm:cxn modelId="{C78A7FAC-56B2-4883-9DFC-45FF4444C9B9}" type="presParOf" srcId="{DD73563D-A2A0-4285-BAE3-F5A4F41E19F3}" destId="{BE404A17-16AA-4CDF-89C1-5A5BEC27A24E}" srcOrd="3" destOrd="0" presId="urn:microsoft.com/office/officeart/2018/2/layout/IconLabelList"/>
    <dgm:cxn modelId="{8E34BA64-DC6A-49C8-9557-76ED9BF93EB6}" type="presParOf" srcId="{DD73563D-A2A0-4285-BAE3-F5A4F41E19F3}" destId="{66CF2BF4-42EA-416B-80B7-749DCD206B5D}" srcOrd="4" destOrd="0" presId="urn:microsoft.com/office/officeart/2018/2/layout/IconLabelList"/>
    <dgm:cxn modelId="{E551D8F8-1ACD-48D2-ACF4-B75A4377C650}" type="presParOf" srcId="{66CF2BF4-42EA-416B-80B7-749DCD206B5D}" destId="{69A22BFC-BBF7-450F-9934-2FC70C0F4771}" srcOrd="0" destOrd="0" presId="urn:microsoft.com/office/officeart/2018/2/layout/IconLabelList"/>
    <dgm:cxn modelId="{3D823B3D-41E3-4B9F-B209-E928E6477EB7}" type="presParOf" srcId="{66CF2BF4-42EA-416B-80B7-749DCD206B5D}" destId="{B9E24B90-3958-4F66-9778-EAB7B8C73001}" srcOrd="1" destOrd="0" presId="urn:microsoft.com/office/officeart/2018/2/layout/IconLabelList"/>
    <dgm:cxn modelId="{6BF82CE4-A8C6-453E-8F2A-E08C71BF6700}" type="presParOf" srcId="{66CF2BF4-42EA-416B-80B7-749DCD206B5D}" destId="{0485021F-773F-4FFB-A05E-184AD947B87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B1B18C-1C57-4A9E-BA3C-56EC81D1267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E46CDD1-9CFE-4C42-AFEE-BC8B3A3E0CC2}">
      <dgm:prSet custT="1"/>
      <dgm:spPr/>
      <dgm:t>
        <a:bodyPr/>
        <a:lstStyle/>
        <a:p>
          <a:pPr>
            <a:lnSpc>
              <a:spcPct val="100000"/>
            </a:lnSpc>
          </a:pPr>
          <a:r>
            <a:rPr lang="en-US" sz="1400" dirty="0"/>
            <a:t>Clarify expectations, timeline, budget, internal allocated resources and the subsequent area of application.</a:t>
          </a:r>
        </a:p>
      </dgm:t>
    </dgm:pt>
    <dgm:pt modelId="{97CCFAAF-EC6D-4696-ABFE-9FB67F0EF10F}" type="parTrans" cxnId="{7C38CD81-D159-4929-BA7C-EF06C4E19A8C}">
      <dgm:prSet/>
      <dgm:spPr/>
      <dgm:t>
        <a:bodyPr/>
        <a:lstStyle/>
        <a:p>
          <a:endParaRPr lang="en-US"/>
        </a:p>
      </dgm:t>
    </dgm:pt>
    <dgm:pt modelId="{4C785B5E-8E39-4150-B5F2-83EB0C6B76E9}" type="sibTrans" cxnId="{7C38CD81-D159-4929-BA7C-EF06C4E19A8C}">
      <dgm:prSet/>
      <dgm:spPr/>
      <dgm:t>
        <a:bodyPr/>
        <a:lstStyle/>
        <a:p>
          <a:endParaRPr lang="en-US"/>
        </a:p>
      </dgm:t>
    </dgm:pt>
    <dgm:pt modelId="{326E1B64-5894-4B2C-9888-A041E5264CF4}">
      <dgm:prSet custT="1"/>
      <dgm:spPr/>
      <dgm:t>
        <a:bodyPr/>
        <a:lstStyle/>
        <a:p>
          <a:pPr>
            <a:lnSpc>
              <a:spcPct val="100000"/>
            </a:lnSpc>
          </a:pPr>
          <a:r>
            <a:rPr lang="en-US" sz="1400" dirty="0"/>
            <a:t>Assess the current situation with several participants. Often, individuals do not know what is already in use or has been used. Departments only ever see their own area. Sometimes, there is already an almost complete solution in the </a:t>
          </a:r>
          <a:r>
            <a:rPr lang="en-US" sz="1400" dirty="0" err="1"/>
            <a:t>neighbouring</a:t>
          </a:r>
          <a:r>
            <a:rPr lang="en-US" sz="1400" dirty="0"/>
            <a:t> department. </a:t>
          </a:r>
          <a:br>
            <a:rPr lang="en-US" sz="1400" dirty="0"/>
          </a:br>
          <a:r>
            <a:rPr lang="en-US" sz="1400" dirty="0"/>
            <a:t>Be open for other ideas and views.</a:t>
          </a:r>
        </a:p>
      </dgm:t>
    </dgm:pt>
    <dgm:pt modelId="{02F8753A-9C80-4DE8-BFB1-4DED804AC826}" type="parTrans" cxnId="{DB5793E0-D5AC-491B-AC18-BB3C80EA7802}">
      <dgm:prSet/>
      <dgm:spPr/>
      <dgm:t>
        <a:bodyPr/>
        <a:lstStyle/>
        <a:p>
          <a:endParaRPr lang="en-US"/>
        </a:p>
      </dgm:t>
    </dgm:pt>
    <dgm:pt modelId="{062038A9-A0E1-4526-BC34-C6ACDFAC0536}" type="sibTrans" cxnId="{DB5793E0-D5AC-491B-AC18-BB3C80EA7802}">
      <dgm:prSet/>
      <dgm:spPr/>
      <dgm:t>
        <a:bodyPr/>
        <a:lstStyle/>
        <a:p>
          <a:endParaRPr lang="en-US"/>
        </a:p>
      </dgm:t>
    </dgm:pt>
    <dgm:pt modelId="{3E488CD4-DB2B-4A21-B862-D694B01B43ED}">
      <dgm:prSet custT="1"/>
      <dgm:spPr/>
      <dgm:t>
        <a:bodyPr/>
        <a:lstStyle/>
        <a:p>
          <a:pPr>
            <a:lnSpc>
              <a:spcPct val="100000"/>
            </a:lnSpc>
          </a:pPr>
          <a:r>
            <a:rPr lang="en-US" sz="1400" dirty="0"/>
            <a:t>Inform decision-makers and project participants regularly about successes or obstacles.  Problems and difficulties must be discussed promptly. Always record decisions.</a:t>
          </a:r>
        </a:p>
      </dgm:t>
    </dgm:pt>
    <dgm:pt modelId="{0E4CBFF5-89F6-4852-91E4-1D2032728C82}" type="parTrans" cxnId="{4D687F25-78B8-456F-BA30-79CB192606D4}">
      <dgm:prSet/>
      <dgm:spPr/>
      <dgm:t>
        <a:bodyPr/>
        <a:lstStyle/>
        <a:p>
          <a:endParaRPr lang="en-US"/>
        </a:p>
      </dgm:t>
    </dgm:pt>
    <dgm:pt modelId="{083AB849-5ECB-4C10-BFF3-F95735384EE9}" type="sibTrans" cxnId="{4D687F25-78B8-456F-BA30-79CB192606D4}">
      <dgm:prSet/>
      <dgm:spPr/>
      <dgm:t>
        <a:bodyPr/>
        <a:lstStyle/>
        <a:p>
          <a:endParaRPr lang="en-US"/>
        </a:p>
      </dgm:t>
    </dgm:pt>
    <dgm:pt modelId="{DD73563D-A2A0-4285-BAE3-F5A4F41E19F3}" type="pres">
      <dgm:prSet presAssocID="{A5B1B18C-1C57-4A9E-BA3C-56EC81D12675}" presName="root" presStyleCnt="0">
        <dgm:presLayoutVars>
          <dgm:dir/>
          <dgm:resizeHandles val="exact"/>
        </dgm:presLayoutVars>
      </dgm:prSet>
      <dgm:spPr/>
    </dgm:pt>
    <dgm:pt modelId="{17DB3A10-8634-4A1E-84EB-9BB803000146}" type="pres">
      <dgm:prSet presAssocID="{DE46CDD1-9CFE-4C42-AFEE-BC8B3A3E0CC2}" presName="compNode" presStyleCnt="0"/>
      <dgm:spPr/>
    </dgm:pt>
    <dgm:pt modelId="{1B144773-449D-4043-93D5-E4720532C93A}" type="pres">
      <dgm:prSet presAssocID="{DE46CDD1-9CFE-4C42-AFEE-BC8B3A3E0C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upe"/>
        </a:ext>
      </dgm:extLst>
    </dgm:pt>
    <dgm:pt modelId="{688FCCCA-5066-4A67-BE51-D264BEF3163A}" type="pres">
      <dgm:prSet presAssocID="{DE46CDD1-9CFE-4C42-AFEE-BC8B3A3E0CC2}" presName="spaceRect" presStyleCnt="0"/>
      <dgm:spPr/>
    </dgm:pt>
    <dgm:pt modelId="{B3592DA2-C66E-4C27-A35B-45A6F2DDAD16}" type="pres">
      <dgm:prSet presAssocID="{DE46CDD1-9CFE-4C42-AFEE-BC8B3A3E0CC2}" presName="textRect" presStyleLbl="revTx" presStyleIdx="0" presStyleCnt="3" custLinFactNeighborX="6632" custLinFactNeighborY="-226">
        <dgm:presLayoutVars>
          <dgm:chMax val="1"/>
          <dgm:chPref val="1"/>
        </dgm:presLayoutVars>
      </dgm:prSet>
      <dgm:spPr/>
    </dgm:pt>
    <dgm:pt modelId="{3CF585D4-4265-43A6-9945-0F292C200839}" type="pres">
      <dgm:prSet presAssocID="{4C785B5E-8E39-4150-B5F2-83EB0C6B76E9}" presName="sibTrans" presStyleCnt="0"/>
      <dgm:spPr/>
    </dgm:pt>
    <dgm:pt modelId="{285BCA03-78AB-4D37-83FF-F992E069A1EB}" type="pres">
      <dgm:prSet presAssocID="{326E1B64-5894-4B2C-9888-A041E5264CF4}" presName="compNode" presStyleCnt="0"/>
      <dgm:spPr/>
    </dgm:pt>
    <dgm:pt modelId="{816F757F-A1D3-46D6-8880-8942159CC3DD}" type="pres">
      <dgm:prSet presAssocID="{326E1B64-5894-4B2C-9888-A041E5264C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erson mit Idee"/>
        </a:ext>
      </dgm:extLst>
    </dgm:pt>
    <dgm:pt modelId="{0236F3EF-B6E1-4A99-8494-4406DADEE4D0}" type="pres">
      <dgm:prSet presAssocID="{326E1B64-5894-4B2C-9888-A041E5264CF4}" presName="spaceRect" presStyleCnt="0"/>
      <dgm:spPr/>
    </dgm:pt>
    <dgm:pt modelId="{D3681054-68B6-4F97-822A-350365C2CE65}" type="pres">
      <dgm:prSet presAssocID="{326E1B64-5894-4B2C-9888-A041E5264CF4}" presName="textRect" presStyleLbl="revTx" presStyleIdx="1" presStyleCnt="3">
        <dgm:presLayoutVars>
          <dgm:chMax val="1"/>
          <dgm:chPref val="1"/>
        </dgm:presLayoutVars>
      </dgm:prSet>
      <dgm:spPr/>
    </dgm:pt>
    <dgm:pt modelId="{BE404A17-16AA-4CDF-89C1-5A5BEC27A24E}" type="pres">
      <dgm:prSet presAssocID="{062038A9-A0E1-4526-BC34-C6ACDFAC0536}" presName="sibTrans" presStyleCnt="0"/>
      <dgm:spPr/>
    </dgm:pt>
    <dgm:pt modelId="{66CF2BF4-42EA-416B-80B7-749DCD206B5D}" type="pres">
      <dgm:prSet presAssocID="{3E488CD4-DB2B-4A21-B862-D694B01B43ED}" presName="compNode" presStyleCnt="0"/>
      <dgm:spPr/>
    </dgm:pt>
    <dgm:pt modelId="{69A22BFC-BBF7-450F-9934-2FC70C0F4771}" type="pres">
      <dgm:prSet presAssocID="{3E488CD4-DB2B-4A21-B862-D694B01B43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hr"/>
        </a:ext>
      </dgm:extLst>
    </dgm:pt>
    <dgm:pt modelId="{B9E24B90-3958-4F66-9778-EAB7B8C73001}" type="pres">
      <dgm:prSet presAssocID="{3E488CD4-DB2B-4A21-B862-D694B01B43ED}" presName="spaceRect" presStyleCnt="0"/>
      <dgm:spPr/>
    </dgm:pt>
    <dgm:pt modelId="{0485021F-773F-4FFB-A05E-184AD947B870}" type="pres">
      <dgm:prSet presAssocID="{3E488CD4-DB2B-4A21-B862-D694B01B43ED}" presName="textRect" presStyleLbl="revTx" presStyleIdx="2" presStyleCnt="3">
        <dgm:presLayoutVars>
          <dgm:chMax val="1"/>
          <dgm:chPref val="1"/>
        </dgm:presLayoutVars>
      </dgm:prSet>
      <dgm:spPr/>
    </dgm:pt>
  </dgm:ptLst>
  <dgm:cxnLst>
    <dgm:cxn modelId="{4D687F25-78B8-456F-BA30-79CB192606D4}" srcId="{A5B1B18C-1C57-4A9E-BA3C-56EC81D12675}" destId="{3E488CD4-DB2B-4A21-B862-D694B01B43ED}" srcOrd="2" destOrd="0" parTransId="{0E4CBFF5-89F6-4852-91E4-1D2032728C82}" sibTransId="{083AB849-5ECB-4C10-BFF3-F95735384EE9}"/>
    <dgm:cxn modelId="{DA580249-9AFA-451B-922E-B5F57A4B0E1D}" type="presOf" srcId="{A5B1B18C-1C57-4A9E-BA3C-56EC81D12675}" destId="{DD73563D-A2A0-4285-BAE3-F5A4F41E19F3}" srcOrd="0" destOrd="0" presId="urn:microsoft.com/office/officeart/2018/2/layout/IconLabelList"/>
    <dgm:cxn modelId="{7C38CD81-D159-4929-BA7C-EF06C4E19A8C}" srcId="{A5B1B18C-1C57-4A9E-BA3C-56EC81D12675}" destId="{DE46CDD1-9CFE-4C42-AFEE-BC8B3A3E0CC2}" srcOrd="0" destOrd="0" parTransId="{97CCFAAF-EC6D-4696-ABFE-9FB67F0EF10F}" sibTransId="{4C785B5E-8E39-4150-B5F2-83EB0C6B76E9}"/>
    <dgm:cxn modelId="{8A15D8BC-85A6-430E-8DD2-7526BDCF668B}" type="presOf" srcId="{326E1B64-5894-4B2C-9888-A041E5264CF4}" destId="{D3681054-68B6-4F97-822A-350365C2CE65}" srcOrd="0" destOrd="0" presId="urn:microsoft.com/office/officeart/2018/2/layout/IconLabelList"/>
    <dgm:cxn modelId="{BBBF02BD-EB8F-4706-9D0E-24F6B60CBADD}" type="presOf" srcId="{3E488CD4-DB2B-4A21-B862-D694B01B43ED}" destId="{0485021F-773F-4FFB-A05E-184AD947B870}" srcOrd="0" destOrd="0" presId="urn:microsoft.com/office/officeart/2018/2/layout/IconLabelList"/>
    <dgm:cxn modelId="{DB5793E0-D5AC-491B-AC18-BB3C80EA7802}" srcId="{A5B1B18C-1C57-4A9E-BA3C-56EC81D12675}" destId="{326E1B64-5894-4B2C-9888-A041E5264CF4}" srcOrd="1" destOrd="0" parTransId="{02F8753A-9C80-4DE8-BFB1-4DED804AC826}" sibTransId="{062038A9-A0E1-4526-BC34-C6ACDFAC0536}"/>
    <dgm:cxn modelId="{D72CD8F9-BF30-42BC-A6CB-0DFBAB788417}" type="presOf" srcId="{DE46CDD1-9CFE-4C42-AFEE-BC8B3A3E0CC2}" destId="{B3592DA2-C66E-4C27-A35B-45A6F2DDAD16}" srcOrd="0" destOrd="0" presId="urn:microsoft.com/office/officeart/2018/2/layout/IconLabelList"/>
    <dgm:cxn modelId="{3595303C-90BB-487E-A982-4528F631140A}" type="presParOf" srcId="{DD73563D-A2A0-4285-BAE3-F5A4F41E19F3}" destId="{17DB3A10-8634-4A1E-84EB-9BB803000146}" srcOrd="0" destOrd="0" presId="urn:microsoft.com/office/officeart/2018/2/layout/IconLabelList"/>
    <dgm:cxn modelId="{9F8C4EF3-7AF3-41B7-A007-DCF4ADF489B7}" type="presParOf" srcId="{17DB3A10-8634-4A1E-84EB-9BB803000146}" destId="{1B144773-449D-4043-93D5-E4720532C93A}" srcOrd="0" destOrd="0" presId="urn:microsoft.com/office/officeart/2018/2/layout/IconLabelList"/>
    <dgm:cxn modelId="{6016773C-7255-4DED-9950-88C51A2574EE}" type="presParOf" srcId="{17DB3A10-8634-4A1E-84EB-9BB803000146}" destId="{688FCCCA-5066-4A67-BE51-D264BEF3163A}" srcOrd="1" destOrd="0" presId="urn:microsoft.com/office/officeart/2018/2/layout/IconLabelList"/>
    <dgm:cxn modelId="{C395E7AB-0FFD-4C1E-9D8C-4822A078558D}" type="presParOf" srcId="{17DB3A10-8634-4A1E-84EB-9BB803000146}" destId="{B3592DA2-C66E-4C27-A35B-45A6F2DDAD16}" srcOrd="2" destOrd="0" presId="urn:microsoft.com/office/officeart/2018/2/layout/IconLabelList"/>
    <dgm:cxn modelId="{DAAFCB0C-D67C-4F0D-85CE-23CA7D12F6F2}" type="presParOf" srcId="{DD73563D-A2A0-4285-BAE3-F5A4F41E19F3}" destId="{3CF585D4-4265-43A6-9945-0F292C200839}" srcOrd="1" destOrd="0" presId="urn:microsoft.com/office/officeart/2018/2/layout/IconLabelList"/>
    <dgm:cxn modelId="{6683580B-C511-4E5B-8E99-D130096E0222}" type="presParOf" srcId="{DD73563D-A2A0-4285-BAE3-F5A4F41E19F3}" destId="{285BCA03-78AB-4D37-83FF-F992E069A1EB}" srcOrd="2" destOrd="0" presId="urn:microsoft.com/office/officeart/2018/2/layout/IconLabelList"/>
    <dgm:cxn modelId="{C245CD0A-94B1-4532-9212-AF7DCE68520B}" type="presParOf" srcId="{285BCA03-78AB-4D37-83FF-F992E069A1EB}" destId="{816F757F-A1D3-46D6-8880-8942159CC3DD}" srcOrd="0" destOrd="0" presId="urn:microsoft.com/office/officeart/2018/2/layout/IconLabelList"/>
    <dgm:cxn modelId="{A92E6FFC-C010-49D3-BE09-8590BD1379D1}" type="presParOf" srcId="{285BCA03-78AB-4D37-83FF-F992E069A1EB}" destId="{0236F3EF-B6E1-4A99-8494-4406DADEE4D0}" srcOrd="1" destOrd="0" presId="urn:microsoft.com/office/officeart/2018/2/layout/IconLabelList"/>
    <dgm:cxn modelId="{3A61316A-8F5F-492C-AF24-F6F39DF4DD38}" type="presParOf" srcId="{285BCA03-78AB-4D37-83FF-F992E069A1EB}" destId="{D3681054-68B6-4F97-822A-350365C2CE65}" srcOrd="2" destOrd="0" presId="urn:microsoft.com/office/officeart/2018/2/layout/IconLabelList"/>
    <dgm:cxn modelId="{C78A7FAC-56B2-4883-9DFC-45FF4444C9B9}" type="presParOf" srcId="{DD73563D-A2A0-4285-BAE3-F5A4F41E19F3}" destId="{BE404A17-16AA-4CDF-89C1-5A5BEC27A24E}" srcOrd="3" destOrd="0" presId="urn:microsoft.com/office/officeart/2018/2/layout/IconLabelList"/>
    <dgm:cxn modelId="{8E34BA64-DC6A-49C8-9557-76ED9BF93EB6}" type="presParOf" srcId="{DD73563D-A2A0-4285-BAE3-F5A4F41E19F3}" destId="{66CF2BF4-42EA-416B-80B7-749DCD206B5D}" srcOrd="4" destOrd="0" presId="urn:microsoft.com/office/officeart/2018/2/layout/IconLabelList"/>
    <dgm:cxn modelId="{E551D8F8-1ACD-48D2-ACF4-B75A4377C650}" type="presParOf" srcId="{66CF2BF4-42EA-416B-80B7-749DCD206B5D}" destId="{69A22BFC-BBF7-450F-9934-2FC70C0F4771}" srcOrd="0" destOrd="0" presId="urn:microsoft.com/office/officeart/2018/2/layout/IconLabelList"/>
    <dgm:cxn modelId="{3D823B3D-41E3-4B9F-B209-E928E6477EB7}" type="presParOf" srcId="{66CF2BF4-42EA-416B-80B7-749DCD206B5D}" destId="{B9E24B90-3958-4F66-9778-EAB7B8C73001}" srcOrd="1" destOrd="0" presId="urn:microsoft.com/office/officeart/2018/2/layout/IconLabelList"/>
    <dgm:cxn modelId="{6BF82CE4-A8C6-453E-8F2A-E08C71BF6700}" type="presParOf" srcId="{66CF2BF4-42EA-416B-80B7-749DCD206B5D}" destId="{0485021F-773F-4FFB-A05E-184AD947B87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8C2C39-15FC-4A90-97CE-E8532F21B7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D7D56B2-4776-4179-9E22-49BD919BA3EA}">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Project management &amp; communication</a:t>
          </a:r>
        </a:p>
      </dgm:t>
    </dgm:pt>
    <dgm:pt modelId="{882A8E81-3233-42C0-B058-18EFA094AC7D}" type="parTrans" cxnId="{48EE1B82-837A-4E17-8765-B971C5E75603}">
      <dgm:prSet/>
      <dgm:spPr/>
      <dgm:t>
        <a:bodyPr/>
        <a:lstStyle/>
        <a:p>
          <a:endParaRPr lang="ca-ES"/>
        </a:p>
      </dgm:t>
    </dgm:pt>
    <dgm:pt modelId="{28468E9A-EAA2-4357-9485-1F62AFDBB39A}" type="sibTrans" cxnId="{48EE1B82-837A-4E17-8765-B971C5E75603}">
      <dgm:prSet/>
      <dgm:spPr/>
      <dgm:t>
        <a:bodyPr/>
        <a:lstStyle/>
        <a:p>
          <a:endParaRPr lang="ca-ES"/>
        </a:p>
      </dgm:t>
    </dgm:pt>
    <dgm:pt modelId="{9F7043B7-7D35-412C-9CD8-C8F37B0F4739}">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800" b="0" dirty="0">
              <a:solidFill>
                <a:prstClr val="black">
                  <a:hueOff val="0"/>
                  <a:satOff val="0"/>
                  <a:lumOff val="0"/>
                  <a:alphaOff val="0"/>
                </a:prstClr>
              </a:solidFill>
              <a:latin typeface="Calibri"/>
              <a:ea typeface="+mn-ea"/>
              <a:cs typeface="+mn-cs"/>
            </a:rPr>
            <a:t>Centralize requests, clarify objectives, budgets, and decisions, and keep stakeholders updated.</a:t>
          </a:r>
        </a:p>
      </dgm:t>
    </dgm:pt>
    <dgm:pt modelId="{A8071022-3C40-4D1E-B92D-FEAC0AA9F9A7}" type="parTrans" cxnId="{CC3020B8-7174-494F-9228-B5F093FFBBD3}">
      <dgm:prSet/>
      <dgm:spPr/>
      <dgm:t>
        <a:bodyPr/>
        <a:lstStyle/>
        <a:p>
          <a:endParaRPr lang="ca-ES"/>
        </a:p>
      </dgm:t>
    </dgm:pt>
    <dgm:pt modelId="{131EC850-9017-4773-BB27-2319FBAC12D4}" type="sibTrans" cxnId="{CC3020B8-7174-494F-9228-B5F093FFBBD3}">
      <dgm:prSet/>
      <dgm:spPr/>
      <dgm:t>
        <a:bodyPr/>
        <a:lstStyle/>
        <a:p>
          <a:endParaRPr lang="ca-ES"/>
        </a:p>
      </dgm:t>
    </dgm:pt>
    <dgm:pt modelId="{F6DF3F2B-008B-4C87-B109-AB4C037BE01A}">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Empowering scientists &amp; colleagues</a:t>
          </a:r>
        </a:p>
      </dgm:t>
    </dgm:pt>
    <dgm:pt modelId="{22FE9CFB-87B0-448D-92A7-2220B4E124CB}" type="parTrans" cxnId="{547D5F18-2C6C-4537-9604-D641DEC1325A}">
      <dgm:prSet/>
      <dgm:spPr/>
      <dgm:t>
        <a:bodyPr/>
        <a:lstStyle/>
        <a:p>
          <a:endParaRPr lang="ca-ES"/>
        </a:p>
      </dgm:t>
    </dgm:pt>
    <dgm:pt modelId="{5C99F17C-CD0F-43B6-ABB8-25BF534DC9AA}" type="sibTrans" cxnId="{547D5F18-2C6C-4537-9604-D641DEC1325A}">
      <dgm:prSet/>
      <dgm:spPr/>
      <dgm:t>
        <a:bodyPr/>
        <a:lstStyle/>
        <a:p>
          <a:endParaRPr lang="ca-ES"/>
        </a:p>
      </dgm:t>
    </dgm:pt>
    <dgm:pt modelId="{AD3B1414-3344-4362-AAAE-9D232E4CE31F}">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800" b="0" kern="1200" dirty="0">
              <a:solidFill>
                <a:prstClr val="black">
                  <a:hueOff val="0"/>
                  <a:satOff val="0"/>
                  <a:lumOff val="0"/>
                  <a:alphaOff val="0"/>
                </a:prstClr>
              </a:solidFill>
              <a:latin typeface="Calibri"/>
              <a:ea typeface="+mn-ea"/>
              <a:cs typeface="+mn-cs"/>
            </a:rPr>
            <a:t>Provide guidelines, promote user-friendly software, and build confidence through support and collaboration.</a:t>
          </a:r>
        </a:p>
      </dgm:t>
    </dgm:pt>
    <dgm:pt modelId="{0DD7F4AB-C0BE-4BE2-8BB3-EBEAC8F704D8}" type="parTrans" cxnId="{4515197A-D721-482C-94F5-B87371152215}">
      <dgm:prSet/>
      <dgm:spPr/>
      <dgm:t>
        <a:bodyPr/>
        <a:lstStyle/>
        <a:p>
          <a:endParaRPr lang="ca-ES"/>
        </a:p>
      </dgm:t>
    </dgm:pt>
    <dgm:pt modelId="{1D271488-CE1F-410F-9531-B607103068D5}" type="sibTrans" cxnId="{4515197A-D721-482C-94F5-B87371152215}">
      <dgm:prSet/>
      <dgm:spPr/>
      <dgm:t>
        <a:bodyPr/>
        <a:lstStyle/>
        <a:p>
          <a:endParaRPr lang="ca-ES"/>
        </a:p>
      </dgm:t>
    </dgm:pt>
    <dgm:pt modelId="{6B2F12D4-D26E-400F-9894-D6906330221D}">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Customer focus</a:t>
          </a:r>
        </a:p>
      </dgm:t>
    </dgm:pt>
    <dgm:pt modelId="{9F4EAF3C-7A92-48AA-8BE3-E6920580584A}" type="parTrans" cxnId="{71FF7FCA-EF78-4505-9E64-A1C06B2DFB07}">
      <dgm:prSet/>
      <dgm:spPr/>
      <dgm:t>
        <a:bodyPr/>
        <a:lstStyle/>
        <a:p>
          <a:endParaRPr lang="ca-ES"/>
        </a:p>
      </dgm:t>
    </dgm:pt>
    <dgm:pt modelId="{DBA8BF93-881C-43AF-A7B2-2E1966A521D9}" type="sibTrans" cxnId="{71FF7FCA-EF78-4505-9E64-A1C06B2DFB07}">
      <dgm:prSet/>
      <dgm:spPr/>
      <dgm:t>
        <a:bodyPr/>
        <a:lstStyle/>
        <a:p>
          <a:endParaRPr lang="ca-ES"/>
        </a:p>
      </dgm:t>
    </dgm:pt>
    <dgm:pt modelId="{AA34222D-7674-4CCA-BB78-579A88C657A2}">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800" b="0" kern="1200" dirty="0">
              <a:solidFill>
                <a:prstClr val="black">
                  <a:hueOff val="0"/>
                  <a:satOff val="0"/>
                  <a:lumOff val="0"/>
                  <a:alphaOff val="0"/>
                </a:prstClr>
              </a:solidFill>
              <a:latin typeface="Calibri"/>
              <a:ea typeface="+mn-ea"/>
              <a:cs typeface="+mn-cs"/>
            </a:rPr>
            <a:t>Listen to client needs, communicate openly, and adapt solutions with their perspective in mind,.</a:t>
          </a:r>
        </a:p>
      </dgm:t>
    </dgm:pt>
    <dgm:pt modelId="{BAA9B689-98CD-48A7-B5D2-C3950ACFD856}" type="parTrans" cxnId="{901317BC-A50C-4FDF-9FED-51E0D79EF406}">
      <dgm:prSet/>
      <dgm:spPr/>
      <dgm:t>
        <a:bodyPr/>
        <a:lstStyle/>
        <a:p>
          <a:endParaRPr lang="ca-ES"/>
        </a:p>
      </dgm:t>
    </dgm:pt>
    <dgm:pt modelId="{68537220-B80B-4E20-8760-0FB8174C54FE}" type="sibTrans" cxnId="{901317BC-A50C-4FDF-9FED-51E0D79EF406}">
      <dgm:prSet/>
      <dgm:spPr/>
      <dgm:t>
        <a:bodyPr/>
        <a:lstStyle/>
        <a:p>
          <a:endParaRPr lang="ca-ES"/>
        </a:p>
      </dgm:t>
    </dgm:pt>
    <dgm:pt modelId="{94957A58-4EA5-4D3F-86B4-4FE57FECE3FD}">
      <dgm:prSet custT="1"/>
      <dgm:spPr>
        <a:solidFill>
          <a:prstClr val="white">
            <a:hueOff val="0"/>
            <a:satOff val="0"/>
            <a:lumOff val="0"/>
            <a:alphaOff val="0"/>
          </a:prstClr>
        </a:solidFill>
        <a:ln w="25400" cap="flat" cmpd="sng" algn="ctr">
          <a:solidFill>
            <a:srgbClr val="BECADF"/>
          </a:solidFill>
          <a:prstDash val="solid"/>
        </a:ln>
        <a:effectLst/>
      </dgm:spPr>
      <dgm:t>
        <a:bodyPr spcFirstLastPara="0" vert="horz" wrap="square" lIns="149410" tIns="0" rIns="149410" bIns="0" numCol="1" spcCol="1270" anchor="ctr" anchorCtr="0"/>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Collaboration &amp; discipline</a:t>
          </a:r>
        </a:p>
      </dgm:t>
    </dgm:pt>
    <dgm:pt modelId="{53B58A14-1DA2-494F-95BF-3E0EF38178FA}" type="parTrans" cxnId="{3307A1ED-B766-4C43-845A-1A08C689EA91}">
      <dgm:prSet/>
      <dgm:spPr/>
      <dgm:t>
        <a:bodyPr/>
        <a:lstStyle/>
        <a:p>
          <a:endParaRPr lang="ca-ES"/>
        </a:p>
      </dgm:t>
    </dgm:pt>
    <dgm:pt modelId="{B03A227D-8094-4D96-BF47-978180CCC88B}" type="sibTrans" cxnId="{3307A1ED-B766-4C43-845A-1A08C689EA91}">
      <dgm:prSet/>
      <dgm:spPr/>
      <dgm:t>
        <a:bodyPr/>
        <a:lstStyle/>
        <a:p>
          <a:endParaRPr lang="ca-ES"/>
        </a:p>
      </dgm:t>
    </dgm:pt>
    <dgm:pt modelId="{4E102724-7A86-4415-A605-13BA2ED0C4C8}">
      <dgm:prSet custT="1"/>
      <dgm:spPr>
        <a:solidFill>
          <a:srgbClr val="FDF4ED"/>
        </a:solidFill>
        <a:ln w="25400" cap="flat" cmpd="sng" algn="ctr">
          <a:solidFill>
            <a:srgbClr val="D2CECE"/>
          </a:solidFill>
          <a:prstDash val="solid"/>
        </a:ln>
        <a:effectLst/>
      </dgm:spPr>
      <dgm:t>
        <a:bodyPr spcFirstLastPara="0" vert="horz" wrap="square" lIns="438268" tIns="374904" rIns="438268" bIns="128016" numCol="1" spcCol="1270" anchor="t" anchorCtr="0"/>
        <a:lstStyle/>
        <a:p>
          <a:pPr>
            <a:buNone/>
          </a:pPr>
          <a:r>
            <a:rPr lang="en-US" sz="1800" b="0" kern="1200" dirty="0">
              <a:solidFill>
                <a:prstClr val="black">
                  <a:hueOff val="0"/>
                  <a:satOff val="0"/>
                  <a:lumOff val="0"/>
                  <a:alphaOff val="0"/>
                </a:prstClr>
              </a:solidFill>
              <a:latin typeface="Calibri"/>
              <a:ea typeface="+mn-ea"/>
              <a:cs typeface="+mn-cs"/>
            </a:rPr>
            <a:t>Work within budget, use cross-department insights, and stay open to new ideas</a:t>
          </a:r>
          <a:r>
            <a:rPr lang="en-US" sz="1600" b="0" kern="1200" dirty="0">
              <a:solidFill>
                <a:prstClr val="black">
                  <a:hueOff val="0"/>
                  <a:satOff val="0"/>
                  <a:lumOff val="0"/>
                  <a:alphaOff val="0"/>
                </a:prstClr>
              </a:solidFill>
              <a:latin typeface="Calibri"/>
              <a:ea typeface="+mn-ea"/>
              <a:cs typeface="+mn-cs"/>
            </a:rPr>
            <a:t>.</a:t>
          </a:r>
        </a:p>
      </dgm:t>
    </dgm:pt>
    <dgm:pt modelId="{8396E2F9-E678-4611-B759-A542930B14A4}" type="parTrans" cxnId="{F26F99CE-D228-4F0C-BEA0-098B5B7BA936}">
      <dgm:prSet/>
      <dgm:spPr/>
      <dgm:t>
        <a:bodyPr/>
        <a:lstStyle/>
        <a:p>
          <a:endParaRPr lang="ca-ES"/>
        </a:p>
      </dgm:t>
    </dgm:pt>
    <dgm:pt modelId="{6CAC5288-71E8-4E1E-8252-81B81F0BCAA7}" type="sibTrans" cxnId="{F26F99CE-D228-4F0C-BEA0-098B5B7BA936}">
      <dgm:prSet/>
      <dgm:spPr/>
      <dgm:t>
        <a:bodyPr/>
        <a:lstStyle/>
        <a:p>
          <a:endParaRPr lang="ca-ES"/>
        </a:p>
      </dgm:t>
    </dgm:pt>
    <dgm:pt modelId="{8976E546-A438-4DAB-9313-239F4BA51152}" type="pres">
      <dgm:prSet presAssocID="{478C2C39-15FC-4A90-97CE-E8532F21B7B1}" presName="linear" presStyleCnt="0">
        <dgm:presLayoutVars>
          <dgm:dir/>
          <dgm:animLvl val="lvl"/>
          <dgm:resizeHandles val="exact"/>
        </dgm:presLayoutVars>
      </dgm:prSet>
      <dgm:spPr/>
    </dgm:pt>
    <dgm:pt modelId="{1102DE08-CF7B-4DEB-8F5F-1C5094630A23}" type="pres">
      <dgm:prSet presAssocID="{8D7D56B2-4776-4179-9E22-49BD919BA3EA}" presName="parentLin" presStyleCnt="0"/>
      <dgm:spPr/>
    </dgm:pt>
    <dgm:pt modelId="{24A99842-B647-4A01-91FE-75C926A93142}" type="pres">
      <dgm:prSet presAssocID="{8D7D56B2-4776-4179-9E22-49BD919BA3EA}" presName="parentLeftMargin" presStyleLbl="node1" presStyleIdx="0" presStyleCnt="4"/>
      <dgm:spPr/>
    </dgm:pt>
    <dgm:pt modelId="{070DD619-7F1D-48CD-A4A7-CA40DE9969DE}" type="pres">
      <dgm:prSet presAssocID="{8D7D56B2-4776-4179-9E22-49BD919BA3EA}" presName="parentText" presStyleLbl="node1" presStyleIdx="0" presStyleCnt="4">
        <dgm:presLayoutVars>
          <dgm:chMax val="0"/>
          <dgm:bulletEnabled val="1"/>
        </dgm:presLayoutVars>
      </dgm:prSet>
      <dgm:spPr>
        <a:xfrm>
          <a:off x="282348" y="39741"/>
          <a:ext cx="3952881" cy="531360"/>
        </a:xfrm>
        <a:prstGeom prst="roundRect">
          <a:avLst/>
        </a:prstGeom>
      </dgm:spPr>
    </dgm:pt>
    <dgm:pt modelId="{070C0D45-AED4-4B50-9559-CED598269EBB}" type="pres">
      <dgm:prSet presAssocID="{8D7D56B2-4776-4179-9E22-49BD919BA3EA}" presName="negativeSpace" presStyleCnt="0"/>
      <dgm:spPr/>
    </dgm:pt>
    <dgm:pt modelId="{1B8F2828-4299-4CF7-B466-3C13EB0BBE5D}" type="pres">
      <dgm:prSet presAssocID="{8D7D56B2-4776-4179-9E22-49BD919BA3EA}" presName="childText" presStyleLbl="conFgAcc1" presStyleIdx="0" presStyleCnt="4">
        <dgm:presLayoutVars>
          <dgm:bulletEnabled val="1"/>
        </dgm:presLayoutVars>
      </dgm:prSet>
      <dgm:spPr>
        <a:xfrm>
          <a:off x="0" y="977136"/>
          <a:ext cx="5646973" cy="807975"/>
        </a:xfrm>
        <a:prstGeom prst="rect">
          <a:avLst/>
        </a:prstGeom>
      </dgm:spPr>
    </dgm:pt>
    <dgm:pt modelId="{AB969ADB-7372-49C6-A7C2-F0E92B34DBB2}" type="pres">
      <dgm:prSet presAssocID="{28468E9A-EAA2-4357-9485-1F62AFDBB39A}" presName="spaceBetweenRectangles" presStyleCnt="0"/>
      <dgm:spPr/>
    </dgm:pt>
    <dgm:pt modelId="{F263ECC9-E62F-4819-ABF1-45477F220026}" type="pres">
      <dgm:prSet presAssocID="{F6DF3F2B-008B-4C87-B109-AB4C037BE01A}" presName="parentLin" presStyleCnt="0"/>
      <dgm:spPr/>
    </dgm:pt>
    <dgm:pt modelId="{4570A9BE-0157-489F-8EE0-02E43AF3F84C}" type="pres">
      <dgm:prSet presAssocID="{F6DF3F2B-008B-4C87-B109-AB4C037BE01A}" presName="parentLeftMargin" presStyleLbl="node1" presStyleIdx="0" presStyleCnt="4"/>
      <dgm:spPr/>
    </dgm:pt>
    <dgm:pt modelId="{482D5BBC-27E8-45DF-9A4A-AF4D849ABFF5}" type="pres">
      <dgm:prSet presAssocID="{F6DF3F2B-008B-4C87-B109-AB4C037BE01A}" presName="parentText" presStyleLbl="node1" presStyleIdx="1" presStyleCnt="4">
        <dgm:presLayoutVars>
          <dgm:chMax val="0"/>
          <dgm:bulletEnabled val="1"/>
        </dgm:presLayoutVars>
      </dgm:prSet>
      <dgm:spPr>
        <a:xfrm>
          <a:off x="291305" y="1526541"/>
          <a:ext cx="4078274" cy="324720"/>
        </a:xfrm>
        <a:prstGeom prst="roundRect">
          <a:avLst/>
        </a:prstGeom>
      </dgm:spPr>
    </dgm:pt>
    <dgm:pt modelId="{3374C498-5109-4F79-BDDE-DC96F09B759D}" type="pres">
      <dgm:prSet presAssocID="{F6DF3F2B-008B-4C87-B109-AB4C037BE01A}" presName="negativeSpace" presStyleCnt="0"/>
      <dgm:spPr/>
    </dgm:pt>
    <dgm:pt modelId="{F3746145-E3D2-4A6C-A852-BFA513C14AD6}" type="pres">
      <dgm:prSet presAssocID="{F6DF3F2B-008B-4C87-B109-AB4C037BE01A}" presName="childText" presStyleLbl="conFgAcc1" presStyleIdx="1" presStyleCnt="4">
        <dgm:presLayoutVars>
          <dgm:bulletEnabled val="1"/>
        </dgm:presLayoutVars>
      </dgm:prSet>
      <dgm:spPr>
        <a:xfrm>
          <a:off x="0" y="2422514"/>
          <a:ext cx="5646973" cy="807975"/>
        </a:xfrm>
        <a:prstGeom prst="rect">
          <a:avLst/>
        </a:prstGeom>
      </dgm:spPr>
    </dgm:pt>
    <dgm:pt modelId="{87CD9980-33A9-41FC-B990-4BAC070BDC19}" type="pres">
      <dgm:prSet presAssocID="{5C99F17C-CD0F-43B6-ABB8-25BF534DC9AA}" presName="spaceBetweenRectangles" presStyleCnt="0"/>
      <dgm:spPr/>
    </dgm:pt>
    <dgm:pt modelId="{5730BDC2-745A-4ABE-A2C1-8A8237D60FAD}" type="pres">
      <dgm:prSet presAssocID="{6B2F12D4-D26E-400F-9894-D6906330221D}" presName="parentLin" presStyleCnt="0"/>
      <dgm:spPr/>
    </dgm:pt>
    <dgm:pt modelId="{94FE6D7F-E838-43F1-9F41-EB9C0A856109}" type="pres">
      <dgm:prSet presAssocID="{6B2F12D4-D26E-400F-9894-D6906330221D}" presName="parentLeftMargin" presStyleLbl="node1" presStyleIdx="1" presStyleCnt="4"/>
      <dgm:spPr/>
    </dgm:pt>
    <dgm:pt modelId="{183BC6AB-A190-45AA-BD34-AAAD42AC7F95}" type="pres">
      <dgm:prSet presAssocID="{6B2F12D4-D26E-400F-9894-D6906330221D}" presName="parentText" presStyleLbl="node1" presStyleIdx="2" presStyleCnt="4">
        <dgm:presLayoutVars>
          <dgm:chMax val="0"/>
          <dgm:bulletEnabled val="1"/>
        </dgm:presLayoutVars>
      </dgm:prSet>
      <dgm:spPr>
        <a:xfrm>
          <a:off x="291305" y="3065001"/>
          <a:ext cx="4078274" cy="324720"/>
        </a:xfrm>
        <a:prstGeom prst="roundRect">
          <a:avLst/>
        </a:prstGeom>
      </dgm:spPr>
    </dgm:pt>
    <dgm:pt modelId="{FCC942C4-8056-416D-ADD6-F151FBE378FB}" type="pres">
      <dgm:prSet presAssocID="{6B2F12D4-D26E-400F-9894-D6906330221D}" presName="negativeSpace" presStyleCnt="0"/>
      <dgm:spPr/>
    </dgm:pt>
    <dgm:pt modelId="{DC1EB84B-EACC-4A90-BDBD-B2244E65F472}" type="pres">
      <dgm:prSet presAssocID="{6B2F12D4-D26E-400F-9894-D6906330221D}" presName="childText" presStyleLbl="conFgAcc1" presStyleIdx="2" presStyleCnt="4">
        <dgm:presLayoutVars>
          <dgm:bulletEnabled val="1"/>
        </dgm:presLayoutVars>
      </dgm:prSet>
      <dgm:spPr>
        <a:xfrm>
          <a:off x="0" y="3867891"/>
          <a:ext cx="5646973" cy="538650"/>
        </a:xfrm>
        <a:prstGeom prst="rect">
          <a:avLst/>
        </a:prstGeom>
      </dgm:spPr>
    </dgm:pt>
    <dgm:pt modelId="{802BA3C4-8988-42E0-8C42-087E05D113C8}" type="pres">
      <dgm:prSet presAssocID="{DBA8BF93-881C-43AF-A7B2-2E1966A521D9}" presName="spaceBetweenRectangles" presStyleCnt="0"/>
      <dgm:spPr/>
    </dgm:pt>
    <dgm:pt modelId="{CB2813B3-D95B-49A1-9736-E3C8683D1435}" type="pres">
      <dgm:prSet presAssocID="{94957A58-4EA5-4D3F-86B4-4FE57FECE3FD}" presName="parentLin" presStyleCnt="0"/>
      <dgm:spPr/>
    </dgm:pt>
    <dgm:pt modelId="{95B91E13-D22C-470D-A3EA-0EF32676EC08}" type="pres">
      <dgm:prSet presAssocID="{94957A58-4EA5-4D3F-86B4-4FE57FECE3FD}" presName="parentLeftMargin" presStyleLbl="node1" presStyleIdx="2" presStyleCnt="4"/>
      <dgm:spPr/>
    </dgm:pt>
    <dgm:pt modelId="{C56421E0-E5A2-4258-A6ED-740E8A111340}" type="pres">
      <dgm:prSet presAssocID="{94957A58-4EA5-4D3F-86B4-4FE57FECE3FD}" presName="parentText" presStyleLbl="node1" presStyleIdx="3" presStyleCnt="4">
        <dgm:presLayoutVars>
          <dgm:chMax val="0"/>
          <dgm:bulletEnabled val="1"/>
        </dgm:presLayoutVars>
      </dgm:prSet>
      <dgm:spPr>
        <a:xfrm>
          <a:off x="291305" y="4326261"/>
          <a:ext cx="4078274" cy="324720"/>
        </a:xfrm>
        <a:prstGeom prst="roundRect">
          <a:avLst/>
        </a:prstGeom>
      </dgm:spPr>
    </dgm:pt>
    <dgm:pt modelId="{99060138-4079-4107-9542-1AA155BAEA3B}" type="pres">
      <dgm:prSet presAssocID="{94957A58-4EA5-4D3F-86B4-4FE57FECE3FD}" presName="negativeSpace" presStyleCnt="0"/>
      <dgm:spPr/>
    </dgm:pt>
    <dgm:pt modelId="{BD596964-7F55-47B8-9D72-3D642978DF7C}" type="pres">
      <dgm:prSet presAssocID="{94957A58-4EA5-4D3F-86B4-4FE57FECE3FD}" presName="childText" presStyleLbl="conFgAcc1" presStyleIdx="3" presStyleCnt="4">
        <dgm:presLayoutVars>
          <dgm:bulletEnabled val="1"/>
        </dgm:presLayoutVars>
      </dgm:prSet>
      <dgm:spPr>
        <a:xfrm>
          <a:off x="0" y="4922421"/>
          <a:ext cx="5646973" cy="453600"/>
        </a:xfrm>
        <a:prstGeom prst="rect">
          <a:avLst/>
        </a:prstGeom>
      </dgm:spPr>
    </dgm:pt>
  </dgm:ptLst>
  <dgm:cxnLst>
    <dgm:cxn modelId="{5486B90B-60D4-4BA6-A7C5-8D81188BCA48}" type="presOf" srcId="{9F7043B7-7D35-412C-9CD8-C8F37B0F4739}" destId="{1B8F2828-4299-4CF7-B466-3C13EB0BBE5D}" srcOrd="0" destOrd="0" presId="urn:microsoft.com/office/officeart/2005/8/layout/list1"/>
    <dgm:cxn modelId="{547D5F18-2C6C-4537-9604-D641DEC1325A}" srcId="{478C2C39-15FC-4A90-97CE-E8532F21B7B1}" destId="{F6DF3F2B-008B-4C87-B109-AB4C037BE01A}" srcOrd="1" destOrd="0" parTransId="{22FE9CFB-87B0-448D-92A7-2220B4E124CB}" sibTransId="{5C99F17C-CD0F-43B6-ABB8-25BF534DC9AA}"/>
    <dgm:cxn modelId="{FE709A5E-476A-4310-AD69-A95DD5B92DEE}" type="presOf" srcId="{6B2F12D4-D26E-400F-9894-D6906330221D}" destId="{183BC6AB-A190-45AA-BD34-AAAD42AC7F95}" srcOrd="1" destOrd="0" presId="urn:microsoft.com/office/officeart/2005/8/layout/list1"/>
    <dgm:cxn modelId="{9EFAC452-1E0A-4EB7-A189-E02F2823D2CF}" type="presOf" srcId="{478C2C39-15FC-4A90-97CE-E8532F21B7B1}" destId="{8976E546-A438-4DAB-9313-239F4BA51152}" srcOrd="0" destOrd="0" presId="urn:microsoft.com/office/officeart/2005/8/layout/list1"/>
    <dgm:cxn modelId="{0990CD78-BE99-4922-A7F7-5A9DC7071C52}" type="presOf" srcId="{F6DF3F2B-008B-4C87-B109-AB4C037BE01A}" destId="{4570A9BE-0157-489F-8EE0-02E43AF3F84C}" srcOrd="0" destOrd="0" presId="urn:microsoft.com/office/officeart/2005/8/layout/list1"/>
    <dgm:cxn modelId="{4515197A-D721-482C-94F5-B87371152215}" srcId="{F6DF3F2B-008B-4C87-B109-AB4C037BE01A}" destId="{AD3B1414-3344-4362-AAAE-9D232E4CE31F}" srcOrd="0" destOrd="0" parTransId="{0DD7F4AB-C0BE-4BE2-8BB3-EBEAC8F704D8}" sibTransId="{1D271488-CE1F-410F-9531-B607103068D5}"/>
    <dgm:cxn modelId="{5B267981-A919-49DE-853F-C9D7AB755A48}" type="presOf" srcId="{AA34222D-7674-4CCA-BB78-579A88C657A2}" destId="{DC1EB84B-EACC-4A90-BDBD-B2244E65F472}" srcOrd="0" destOrd="0" presId="urn:microsoft.com/office/officeart/2005/8/layout/list1"/>
    <dgm:cxn modelId="{48EE1B82-837A-4E17-8765-B971C5E75603}" srcId="{478C2C39-15FC-4A90-97CE-E8532F21B7B1}" destId="{8D7D56B2-4776-4179-9E22-49BD919BA3EA}" srcOrd="0" destOrd="0" parTransId="{882A8E81-3233-42C0-B058-18EFA094AC7D}" sibTransId="{28468E9A-EAA2-4357-9485-1F62AFDBB39A}"/>
    <dgm:cxn modelId="{638B5597-FA01-45B7-8A02-3623645B3329}" type="presOf" srcId="{8D7D56B2-4776-4179-9E22-49BD919BA3EA}" destId="{070DD619-7F1D-48CD-A4A7-CA40DE9969DE}" srcOrd="1" destOrd="0" presId="urn:microsoft.com/office/officeart/2005/8/layout/list1"/>
    <dgm:cxn modelId="{B66C21A4-DDDB-40FC-9F52-03499DACC618}" type="presOf" srcId="{94957A58-4EA5-4D3F-86B4-4FE57FECE3FD}" destId="{95B91E13-D22C-470D-A3EA-0EF32676EC08}" srcOrd="0" destOrd="0" presId="urn:microsoft.com/office/officeart/2005/8/layout/list1"/>
    <dgm:cxn modelId="{A5AA97A8-CB40-48A5-BD85-9CAA296F77A1}" type="presOf" srcId="{8D7D56B2-4776-4179-9E22-49BD919BA3EA}" destId="{24A99842-B647-4A01-91FE-75C926A93142}" srcOrd="0" destOrd="0" presId="urn:microsoft.com/office/officeart/2005/8/layout/list1"/>
    <dgm:cxn modelId="{156A4AB1-BACD-4172-950D-F9F7A1163F92}" type="presOf" srcId="{AD3B1414-3344-4362-AAAE-9D232E4CE31F}" destId="{F3746145-E3D2-4A6C-A852-BFA513C14AD6}" srcOrd="0" destOrd="0" presId="urn:microsoft.com/office/officeart/2005/8/layout/list1"/>
    <dgm:cxn modelId="{CC3020B8-7174-494F-9228-B5F093FFBBD3}" srcId="{8D7D56B2-4776-4179-9E22-49BD919BA3EA}" destId="{9F7043B7-7D35-412C-9CD8-C8F37B0F4739}" srcOrd="0" destOrd="0" parTransId="{A8071022-3C40-4D1E-B92D-FEAC0AA9F9A7}" sibTransId="{131EC850-9017-4773-BB27-2319FBAC12D4}"/>
    <dgm:cxn modelId="{901317BC-A50C-4FDF-9FED-51E0D79EF406}" srcId="{6B2F12D4-D26E-400F-9894-D6906330221D}" destId="{AA34222D-7674-4CCA-BB78-579A88C657A2}" srcOrd="0" destOrd="0" parTransId="{BAA9B689-98CD-48A7-B5D2-C3950ACFD856}" sibTransId="{68537220-B80B-4E20-8760-0FB8174C54FE}"/>
    <dgm:cxn modelId="{5B6BB2C5-6787-4DF9-B8FB-F1F30AFAF111}" type="presOf" srcId="{94957A58-4EA5-4D3F-86B4-4FE57FECE3FD}" destId="{C56421E0-E5A2-4258-A6ED-740E8A111340}" srcOrd="1" destOrd="0" presId="urn:microsoft.com/office/officeart/2005/8/layout/list1"/>
    <dgm:cxn modelId="{71FF7FCA-EF78-4505-9E64-A1C06B2DFB07}" srcId="{478C2C39-15FC-4A90-97CE-E8532F21B7B1}" destId="{6B2F12D4-D26E-400F-9894-D6906330221D}" srcOrd="2" destOrd="0" parTransId="{9F4EAF3C-7A92-48AA-8BE3-E6920580584A}" sibTransId="{DBA8BF93-881C-43AF-A7B2-2E1966A521D9}"/>
    <dgm:cxn modelId="{F26F99CE-D228-4F0C-BEA0-098B5B7BA936}" srcId="{94957A58-4EA5-4D3F-86B4-4FE57FECE3FD}" destId="{4E102724-7A86-4415-A605-13BA2ED0C4C8}" srcOrd="0" destOrd="0" parTransId="{8396E2F9-E678-4611-B759-A542930B14A4}" sibTransId="{6CAC5288-71E8-4E1E-8252-81B81F0BCAA7}"/>
    <dgm:cxn modelId="{DEBBFCD0-624B-46A6-BBD8-832590365AE9}" type="presOf" srcId="{F6DF3F2B-008B-4C87-B109-AB4C037BE01A}" destId="{482D5BBC-27E8-45DF-9A4A-AF4D849ABFF5}" srcOrd="1" destOrd="0" presId="urn:microsoft.com/office/officeart/2005/8/layout/list1"/>
    <dgm:cxn modelId="{0DE5ACD8-A6D9-4C10-B29A-387E51639DBC}" type="presOf" srcId="{4E102724-7A86-4415-A605-13BA2ED0C4C8}" destId="{BD596964-7F55-47B8-9D72-3D642978DF7C}" srcOrd="0" destOrd="0" presId="urn:microsoft.com/office/officeart/2005/8/layout/list1"/>
    <dgm:cxn modelId="{C7B80DE6-987F-46AA-9B89-DC129BA73332}" type="presOf" srcId="{6B2F12D4-D26E-400F-9894-D6906330221D}" destId="{94FE6D7F-E838-43F1-9F41-EB9C0A856109}" srcOrd="0" destOrd="0" presId="urn:microsoft.com/office/officeart/2005/8/layout/list1"/>
    <dgm:cxn modelId="{3307A1ED-B766-4C43-845A-1A08C689EA91}" srcId="{478C2C39-15FC-4A90-97CE-E8532F21B7B1}" destId="{94957A58-4EA5-4D3F-86B4-4FE57FECE3FD}" srcOrd="3" destOrd="0" parTransId="{53B58A14-1DA2-494F-95BF-3E0EF38178FA}" sibTransId="{B03A227D-8094-4D96-BF47-978180CCC88B}"/>
    <dgm:cxn modelId="{2C4007CD-D2EF-4547-8687-03B5FF26630E}" type="presParOf" srcId="{8976E546-A438-4DAB-9313-239F4BA51152}" destId="{1102DE08-CF7B-4DEB-8F5F-1C5094630A23}" srcOrd="0" destOrd="0" presId="urn:microsoft.com/office/officeart/2005/8/layout/list1"/>
    <dgm:cxn modelId="{36F9F513-0636-4C15-B9A0-EB9046E96A50}" type="presParOf" srcId="{1102DE08-CF7B-4DEB-8F5F-1C5094630A23}" destId="{24A99842-B647-4A01-91FE-75C926A93142}" srcOrd="0" destOrd="0" presId="urn:microsoft.com/office/officeart/2005/8/layout/list1"/>
    <dgm:cxn modelId="{C09F2FD3-A6BC-4D08-9231-913CC08E1104}" type="presParOf" srcId="{1102DE08-CF7B-4DEB-8F5F-1C5094630A23}" destId="{070DD619-7F1D-48CD-A4A7-CA40DE9969DE}" srcOrd="1" destOrd="0" presId="urn:microsoft.com/office/officeart/2005/8/layout/list1"/>
    <dgm:cxn modelId="{D41CD7F3-7900-411B-81AC-BF5C0FD39B2E}" type="presParOf" srcId="{8976E546-A438-4DAB-9313-239F4BA51152}" destId="{070C0D45-AED4-4B50-9559-CED598269EBB}" srcOrd="1" destOrd="0" presId="urn:microsoft.com/office/officeart/2005/8/layout/list1"/>
    <dgm:cxn modelId="{9EC9552E-4AA3-4EA6-BAD5-F57546ED5CBB}" type="presParOf" srcId="{8976E546-A438-4DAB-9313-239F4BA51152}" destId="{1B8F2828-4299-4CF7-B466-3C13EB0BBE5D}" srcOrd="2" destOrd="0" presId="urn:microsoft.com/office/officeart/2005/8/layout/list1"/>
    <dgm:cxn modelId="{79F49417-B6B3-4E5C-9BA5-3BE177554C22}" type="presParOf" srcId="{8976E546-A438-4DAB-9313-239F4BA51152}" destId="{AB969ADB-7372-49C6-A7C2-F0E92B34DBB2}" srcOrd="3" destOrd="0" presId="urn:microsoft.com/office/officeart/2005/8/layout/list1"/>
    <dgm:cxn modelId="{BEDFB5F7-0B31-4BEB-9E78-F5C85D0E6E26}" type="presParOf" srcId="{8976E546-A438-4DAB-9313-239F4BA51152}" destId="{F263ECC9-E62F-4819-ABF1-45477F220026}" srcOrd="4" destOrd="0" presId="urn:microsoft.com/office/officeart/2005/8/layout/list1"/>
    <dgm:cxn modelId="{22F8621C-85AF-4C5C-84E3-E427FCAC0BE4}" type="presParOf" srcId="{F263ECC9-E62F-4819-ABF1-45477F220026}" destId="{4570A9BE-0157-489F-8EE0-02E43AF3F84C}" srcOrd="0" destOrd="0" presId="urn:microsoft.com/office/officeart/2005/8/layout/list1"/>
    <dgm:cxn modelId="{B4DE140B-B4B3-4D0C-BE5F-E723B8B5BDA7}" type="presParOf" srcId="{F263ECC9-E62F-4819-ABF1-45477F220026}" destId="{482D5BBC-27E8-45DF-9A4A-AF4D849ABFF5}" srcOrd="1" destOrd="0" presId="urn:microsoft.com/office/officeart/2005/8/layout/list1"/>
    <dgm:cxn modelId="{5002F0CF-7DAA-4A2B-8936-2D834EF4401D}" type="presParOf" srcId="{8976E546-A438-4DAB-9313-239F4BA51152}" destId="{3374C498-5109-4F79-BDDE-DC96F09B759D}" srcOrd="5" destOrd="0" presId="urn:microsoft.com/office/officeart/2005/8/layout/list1"/>
    <dgm:cxn modelId="{2C8CEE5C-500B-4966-88A6-7F0B6572C0B5}" type="presParOf" srcId="{8976E546-A438-4DAB-9313-239F4BA51152}" destId="{F3746145-E3D2-4A6C-A852-BFA513C14AD6}" srcOrd="6" destOrd="0" presId="urn:microsoft.com/office/officeart/2005/8/layout/list1"/>
    <dgm:cxn modelId="{D13273B6-286F-4005-988A-AFA5F2B578BC}" type="presParOf" srcId="{8976E546-A438-4DAB-9313-239F4BA51152}" destId="{87CD9980-33A9-41FC-B990-4BAC070BDC19}" srcOrd="7" destOrd="0" presId="urn:microsoft.com/office/officeart/2005/8/layout/list1"/>
    <dgm:cxn modelId="{00993120-0E2C-4EB8-AA79-8BF13123374B}" type="presParOf" srcId="{8976E546-A438-4DAB-9313-239F4BA51152}" destId="{5730BDC2-745A-4ABE-A2C1-8A8237D60FAD}" srcOrd="8" destOrd="0" presId="urn:microsoft.com/office/officeart/2005/8/layout/list1"/>
    <dgm:cxn modelId="{76EB706B-7046-48F3-8567-348A91ECC090}" type="presParOf" srcId="{5730BDC2-745A-4ABE-A2C1-8A8237D60FAD}" destId="{94FE6D7F-E838-43F1-9F41-EB9C0A856109}" srcOrd="0" destOrd="0" presId="urn:microsoft.com/office/officeart/2005/8/layout/list1"/>
    <dgm:cxn modelId="{9617C5FA-9407-4598-8A45-A2A511E6762D}" type="presParOf" srcId="{5730BDC2-745A-4ABE-A2C1-8A8237D60FAD}" destId="{183BC6AB-A190-45AA-BD34-AAAD42AC7F95}" srcOrd="1" destOrd="0" presId="urn:microsoft.com/office/officeart/2005/8/layout/list1"/>
    <dgm:cxn modelId="{9C5E5F58-1062-47C9-8598-03FE90233E6A}" type="presParOf" srcId="{8976E546-A438-4DAB-9313-239F4BA51152}" destId="{FCC942C4-8056-416D-ADD6-F151FBE378FB}" srcOrd="9" destOrd="0" presId="urn:microsoft.com/office/officeart/2005/8/layout/list1"/>
    <dgm:cxn modelId="{71E0B233-8F9B-40AC-B505-D1F2CEF9B9F6}" type="presParOf" srcId="{8976E546-A438-4DAB-9313-239F4BA51152}" destId="{DC1EB84B-EACC-4A90-BDBD-B2244E65F472}" srcOrd="10" destOrd="0" presId="urn:microsoft.com/office/officeart/2005/8/layout/list1"/>
    <dgm:cxn modelId="{598859F1-7BD6-42D0-981D-687C1B524B6C}" type="presParOf" srcId="{8976E546-A438-4DAB-9313-239F4BA51152}" destId="{802BA3C4-8988-42E0-8C42-087E05D113C8}" srcOrd="11" destOrd="0" presId="urn:microsoft.com/office/officeart/2005/8/layout/list1"/>
    <dgm:cxn modelId="{58C1720E-C854-45DD-B2DB-EC06D88C7EA0}" type="presParOf" srcId="{8976E546-A438-4DAB-9313-239F4BA51152}" destId="{CB2813B3-D95B-49A1-9736-E3C8683D1435}" srcOrd="12" destOrd="0" presId="urn:microsoft.com/office/officeart/2005/8/layout/list1"/>
    <dgm:cxn modelId="{CE489664-58B4-439E-887E-D8E7B1884179}" type="presParOf" srcId="{CB2813B3-D95B-49A1-9736-E3C8683D1435}" destId="{95B91E13-D22C-470D-A3EA-0EF32676EC08}" srcOrd="0" destOrd="0" presId="urn:microsoft.com/office/officeart/2005/8/layout/list1"/>
    <dgm:cxn modelId="{A834E923-FB99-4A5C-A2A8-5A64F0547448}" type="presParOf" srcId="{CB2813B3-D95B-49A1-9736-E3C8683D1435}" destId="{C56421E0-E5A2-4258-A6ED-740E8A111340}" srcOrd="1" destOrd="0" presId="urn:microsoft.com/office/officeart/2005/8/layout/list1"/>
    <dgm:cxn modelId="{AAA8CD4F-A5D3-45E7-BA3E-E768246DE707}" type="presParOf" srcId="{8976E546-A438-4DAB-9313-239F4BA51152}" destId="{99060138-4079-4107-9542-1AA155BAEA3B}" srcOrd="13" destOrd="0" presId="urn:microsoft.com/office/officeart/2005/8/layout/list1"/>
    <dgm:cxn modelId="{3D821525-DA27-40E7-B4D6-EF9A122B82D7}" type="presParOf" srcId="{8976E546-A438-4DAB-9313-239F4BA51152}" destId="{BD596964-7F55-47B8-9D72-3D642978DF7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12E6545-030C-41D1-BB35-623DB1412332}"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US"/>
        </a:p>
      </dgm:t>
    </dgm:pt>
    <dgm:pt modelId="{F65A3D24-415A-4F96-8ACB-DB6EEB336ABE}">
      <dgm:prSet/>
      <dgm:spPr/>
      <dgm:t>
        <a:bodyPr/>
        <a:lstStyle/>
        <a:p>
          <a:r>
            <a:rPr lang="en-US" dirty="0"/>
            <a:t>Vision on excelling in applying math</a:t>
          </a:r>
        </a:p>
      </dgm:t>
    </dgm:pt>
    <dgm:pt modelId="{1801E9D3-CC43-45FB-806E-26ECF34C1D52}" type="parTrans" cxnId="{4F42C83C-DD68-422E-A28C-F03DAF648443}">
      <dgm:prSet/>
      <dgm:spPr/>
      <dgm:t>
        <a:bodyPr/>
        <a:lstStyle/>
        <a:p>
          <a:endParaRPr lang="ca-ES"/>
        </a:p>
      </dgm:t>
    </dgm:pt>
    <dgm:pt modelId="{4FD8A1A8-4E54-445A-B5C7-D259C34DA1CA}" type="sibTrans" cxnId="{4F42C83C-DD68-422E-A28C-F03DAF648443}">
      <dgm:prSet/>
      <dgm:spPr/>
      <dgm:t>
        <a:bodyPr/>
        <a:lstStyle/>
        <a:p>
          <a:endParaRPr lang="ca-ES"/>
        </a:p>
      </dgm:t>
    </dgm:pt>
    <dgm:pt modelId="{AF52B952-F20B-4F47-A8CF-FD6DB622982E}">
      <dgm:prSet/>
      <dgm:spPr/>
      <dgm:t>
        <a:bodyPr/>
        <a:lstStyle/>
        <a:p>
          <a:r>
            <a:rPr lang="en-US" dirty="0"/>
            <a:t>Project staffing: mix of senior &amp; junior; learning on the job</a:t>
          </a:r>
        </a:p>
      </dgm:t>
    </dgm:pt>
    <dgm:pt modelId="{E7ACFE96-E503-4651-B3C5-77B122E457A6}" type="sibTrans" cxnId="{8F8900AC-E0CD-480B-B8DC-EB2BDECA4DAD}">
      <dgm:prSet/>
      <dgm:spPr/>
      <dgm:t>
        <a:bodyPr/>
        <a:lstStyle/>
        <a:p>
          <a:endParaRPr lang="en-US"/>
        </a:p>
      </dgm:t>
    </dgm:pt>
    <dgm:pt modelId="{4E0CB5F5-3520-4B67-8B9B-E65B5B356D77}" type="parTrans" cxnId="{8F8900AC-E0CD-480B-B8DC-EB2BDECA4DAD}">
      <dgm:prSet/>
      <dgm:spPr/>
      <dgm:t>
        <a:bodyPr/>
        <a:lstStyle/>
        <a:p>
          <a:endParaRPr lang="en-US"/>
        </a:p>
      </dgm:t>
    </dgm:pt>
    <dgm:pt modelId="{74707F6B-F230-4D1F-A687-461246408211}">
      <dgm:prSet/>
      <dgm:spPr/>
      <dgm:t>
        <a:bodyPr/>
        <a:lstStyle/>
        <a:p>
          <a:r>
            <a:rPr lang="en-US" dirty="0"/>
            <a:t>Finding new colleagues on senior level more difficult; otherwise, steady inflow MSc / PhD of 0-few years experience</a:t>
          </a:r>
        </a:p>
      </dgm:t>
    </dgm:pt>
    <dgm:pt modelId="{C785969D-FE6D-495B-91CD-F9E35A4F8ABD}" type="sibTrans" cxnId="{4E62DFF9-A37B-4BF3-BF01-435F16858A2A}">
      <dgm:prSet/>
      <dgm:spPr/>
      <dgm:t>
        <a:bodyPr/>
        <a:lstStyle/>
        <a:p>
          <a:endParaRPr lang="en-US"/>
        </a:p>
      </dgm:t>
    </dgm:pt>
    <dgm:pt modelId="{F5B5F6B8-1A6C-460F-BC87-01300F4D6863}" type="parTrans" cxnId="{4E62DFF9-A37B-4BF3-BF01-435F16858A2A}">
      <dgm:prSet/>
      <dgm:spPr/>
      <dgm:t>
        <a:bodyPr/>
        <a:lstStyle/>
        <a:p>
          <a:endParaRPr lang="en-US"/>
        </a:p>
      </dgm:t>
    </dgm:pt>
    <dgm:pt modelId="{EDB6F7CC-07A0-4030-A2CA-6D462B5F89D6}" type="pres">
      <dgm:prSet presAssocID="{F12E6545-030C-41D1-BB35-623DB1412332}" presName="linearFlow" presStyleCnt="0">
        <dgm:presLayoutVars>
          <dgm:dir/>
          <dgm:resizeHandles val="exact"/>
        </dgm:presLayoutVars>
      </dgm:prSet>
      <dgm:spPr/>
    </dgm:pt>
    <dgm:pt modelId="{C0D4FE57-22E6-42B7-A3A7-CBE40A94AE85}" type="pres">
      <dgm:prSet presAssocID="{AF52B952-F20B-4F47-A8CF-FD6DB622982E}" presName="composite" presStyleCnt="0"/>
      <dgm:spPr/>
    </dgm:pt>
    <dgm:pt modelId="{15385AB8-7B6C-42CC-8071-5B5A94429CB9}" type="pres">
      <dgm:prSet presAssocID="{AF52B952-F20B-4F47-A8CF-FD6DB622982E}" presName="imgShp" presStyleLbl="fgImgPlace1" presStyleIdx="0" presStyleCnt="3" custLinFactX="-69445" custLinFactNeighborX="-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by crawling outline"/>
        </a:ext>
      </dgm:extLst>
    </dgm:pt>
    <dgm:pt modelId="{836537A5-F2EC-4AEF-B223-90C93B86791C}" type="pres">
      <dgm:prSet presAssocID="{AF52B952-F20B-4F47-A8CF-FD6DB622982E}" presName="txShp" presStyleLbl="node1" presStyleIdx="0" presStyleCnt="3">
        <dgm:presLayoutVars>
          <dgm:bulletEnabled val="1"/>
        </dgm:presLayoutVars>
      </dgm:prSet>
      <dgm:spPr/>
    </dgm:pt>
    <dgm:pt modelId="{7ACAC2AD-4E8D-4197-99C3-6C66CA4E2030}" type="pres">
      <dgm:prSet presAssocID="{E7ACFE96-E503-4651-B3C5-77B122E457A6}" presName="spacing" presStyleCnt="0"/>
      <dgm:spPr/>
    </dgm:pt>
    <dgm:pt modelId="{5FA2BD98-398F-4339-852A-D0EEA696FFF3}" type="pres">
      <dgm:prSet presAssocID="{74707F6B-F230-4D1F-A687-461246408211}" presName="composite" presStyleCnt="0"/>
      <dgm:spPr/>
    </dgm:pt>
    <dgm:pt modelId="{1DBA2967-8DBB-4D96-8FB2-AD57C2381179}" type="pres">
      <dgm:prSet presAssocID="{74707F6B-F230-4D1F-A687-461246408211}" presName="imgShp" presStyleLbl="fgImgPlace1" presStyleIdx="1" presStyleCnt="3" custLinFactX="-69445" custLinFactNeighborX="-1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inoculars outline"/>
        </a:ext>
      </dgm:extLst>
    </dgm:pt>
    <dgm:pt modelId="{24522E42-0F1E-4BBD-BDBC-85B933B1BC28}" type="pres">
      <dgm:prSet presAssocID="{74707F6B-F230-4D1F-A687-461246408211}" presName="txShp" presStyleLbl="node1" presStyleIdx="1" presStyleCnt="3">
        <dgm:presLayoutVars>
          <dgm:bulletEnabled val="1"/>
        </dgm:presLayoutVars>
      </dgm:prSet>
      <dgm:spPr/>
    </dgm:pt>
    <dgm:pt modelId="{76293625-2C72-4120-96E0-CCE755DE84BF}" type="pres">
      <dgm:prSet presAssocID="{C785969D-FE6D-495B-91CD-F9E35A4F8ABD}" presName="spacing" presStyleCnt="0"/>
      <dgm:spPr/>
    </dgm:pt>
    <dgm:pt modelId="{B3B48902-7FC7-4679-8256-20E11152BFE0}" type="pres">
      <dgm:prSet presAssocID="{F65A3D24-415A-4F96-8ACB-DB6EEB336ABE}" presName="composite" presStyleCnt="0"/>
      <dgm:spPr/>
    </dgm:pt>
    <dgm:pt modelId="{21818422-05A6-4200-8CB8-7488575CC35E}" type="pres">
      <dgm:prSet presAssocID="{F65A3D24-415A-4F96-8ACB-DB6EEB336ABE}" presName="imgShp" presStyleLbl="fgImgPlace1" presStyleIdx="2" presStyleCnt="3" custLinFactX="-69445" custLinFactNeighborX="-1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mote learning math with solid fill"/>
        </a:ext>
      </dgm:extLst>
    </dgm:pt>
    <dgm:pt modelId="{DC8E3E49-C6A9-4565-AAEC-CEAB59124642}" type="pres">
      <dgm:prSet presAssocID="{F65A3D24-415A-4F96-8ACB-DB6EEB336ABE}" presName="txShp" presStyleLbl="node1" presStyleIdx="2" presStyleCnt="3">
        <dgm:presLayoutVars>
          <dgm:bulletEnabled val="1"/>
        </dgm:presLayoutVars>
      </dgm:prSet>
      <dgm:spPr/>
    </dgm:pt>
  </dgm:ptLst>
  <dgm:cxnLst>
    <dgm:cxn modelId="{4F42C83C-DD68-422E-A28C-F03DAF648443}" srcId="{F12E6545-030C-41D1-BB35-623DB1412332}" destId="{F65A3D24-415A-4F96-8ACB-DB6EEB336ABE}" srcOrd="2" destOrd="0" parTransId="{1801E9D3-CC43-45FB-806E-26ECF34C1D52}" sibTransId="{4FD8A1A8-4E54-445A-B5C7-D259C34DA1CA}"/>
    <dgm:cxn modelId="{BFAE065C-EBBC-4129-AEDF-D44AF4C18761}" type="presOf" srcId="{F65A3D24-415A-4F96-8ACB-DB6EEB336ABE}" destId="{DC8E3E49-C6A9-4565-AAEC-CEAB59124642}" srcOrd="0" destOrd="0" presId="urn:microsoft.com/office/officeart/2005/8/layout/vList3"/>
    <dgm:cxn modelId="{4F54586C-915D-4A0C-98D0-35414FAA2710}" type="presOf" srcId="{F12E6545-030C-41D1-BB35-623DB1412332}" destId="{EDB6F7CC-07A0-4030-A2CA-6D462B5F89D6}" srcOrd="0" destOrd="0" presId="urn:microsoft.com/office/officeart/2005/8/layout/vList3"/>
    <dgm:cxn modelId="{8F8900AC-E0CD-480B-B8DC-EB2BDECA4DAD}" srcId="{F12E6545-030C-41D1-BB35-623DB1412332}" destId="{AF52B952-F20B-4F47-A8CF-FD6DB622982E}" srcOrd="0" destOrd="0" parTransId="{4E0CB5F5-3520-4B67-8B9B-E65B5B356D77}" sibTransId="{E7ACFE96-E503-4651-B3C5-77B122E457A6}"/>
    <dgm:cxn modelId="{8F71DEBA-B4AB-45F5-BD63-A1972D65F798}" type="presOf" srcId="{AF52B952-F20B-4F47-A8CF-FD6DB622982E}" destId="{836537A5-F2EC-4AEF-B223-90C93B86791C}" srcOrd="0" destOrd="0" presId="urn:microsoft.com/office/officeart/2005/8/layout/vList3"/>
    <dgm:cxn modelId="{4E62DFF9-A37B-4BF3-BF01-435F16858A2A}" srcId="{F12E6545-030C-41D1-BB35-623DB1412332}" destId="{74707F6B-F230-4D1F-A687-461246408211}" srcOrd="1" destOrd="0" parTransId="{F5B5F6B8-1A6C-460F-BC87-01300F4D6863}" sibTransId="{C785969D-FE6D-495B-91CD-F9E35A4F8ABD}"/>
    <dgm:cxn modelId="{E86566FF-580D-4DA8-9242-BBEA5A4F2E3D}" type="presOf" srcId="{74707F6B-F230-4D1F-A687-461246408211}" destId="{24522E42-0F1E-4BBD-BDBC-85B933B1BC28}" srcOrd="0" destOrd="0" presId="urn:microsoft.com/office/officeart/2005/8/layout/vList3"/>
    <dgm:cxn modelId="{7DF3FB5B-5A11-43DF-B916-1995C2AEBB0C}" type="presParOf" srcId="{EDB6F7CC-07A0-4030-A2CA-6D462B5F89D6}" destId="{C0D4FE57-22E6-42B7-A3A7-CBE40A94AE85}" srcOrd="0" destOrd="0" presId="urn:microsoft.com/office/officeart/2005/8/layout/vList3"/>
    <dgm:cxn modelId="{812FDB25-C0C7-4044-B074-E05126D71916}" type="presParOf" srcId="{C0D4FE57-22E6-42B7-A3A7-CBE40A94AE85}" destId="{15385AB8-7B6C-42CC-8071-5B5A94429CB9}" srcOrd="0" destOrd="0" presId="urn:microsoft.com/office/officeart/2005/8/layout/vList3"/>
    <dgm:cxn modelId="{4D5F1808-E942-41BE-9ABB-FF4B58131079}" type="presParOf" srcId="{C0D4FE57-22E6-42B7-A3A7-CBE40A94AE85}" destId="{836537A5-F2EC-4AEF-B223-90C93B86791C}" srcOrd="1" destOrd="0" presId="urn:microsoft.com/office/officeart/2005/8/layout/vList3"/>
    <dgm:cxn modelId="{3CCDC9B6-05E5-4A36-8E99-5403A4169B31}" type="presParOf" srcId="{EDB6F7CC-07A0-4030-A2CA-6D462B5F89D6}" destId="{7ACAC2AD-4E8D-4197-99C3-6C66CA4E2030}" srcOrd="1" destOrd="0" presId="urn:microsoft.com/office/officeart/2005/8/layout/vList3"/>
    <dgm:cxn modelId="{869A191E-6DA6-49A5-9C8D-EA2E70055022}" type="presParOf" srcId="{EDB6F7CC-07A0-4030-A2CA-6D462B5F89D6}" destId="{5FA2BD98-398F-4339-852A-D0EEA696FFF3}" srcOrd="2" destOrd="0" presId="urn:microsoft.com/office/officeart/2005/8/layout/vList3"/>
    <dgm:cxn modelId="{540DD629-ED0E-48B2-BF67-E7FC28E33E39}" type="presParOf" srcId="{5FA2BD98-398F-4339-852A-D0EEA696FFF3}" destId="{1DBA2967-8DBB-4D96-8FB2-AD57C2381179}" srcOrd="0" destOrd="0" presId="urn:microsoft.com/office/officeart/2005/8/layout/vList3"/>
    <dgm:cxn modelId="{0B7B523B-B64C-4172-A71B-E7757399F5F3}" type="presParOf" srcId="{5FA2BD98-398F-4339-852A-D0EEA696FFF3}" destId="{24522E42-0F1E-4BBD-BDBC-85B933B1BC28}" srcOrd="1" destOrd="0" presId="urn:microsoft.com/office/officeart/2005/8/layout/vList3"/>
    <dgm:cxn modelId="{33C6BF39-24B1-47FF-8F44-C66D13991B4E}" type="presParOf" srcId="{EDB6F7CC-07A0-4030-A2CA-6D462B5F89D6}" destId="{76293625-2C72-4120-96E0-CCE755DE84BF}" srcOrd="3" destOrd="0" presId="urn:microsoft.com/office/officeart/2005/8/layout/vList3"/>
    <dgm:cxn modelId="{0208DE81-FC7D-421D-8975-9EFA3777365B}" type="presParOf" srcId="{EDB6F7CC-07A0-4030-A2CA-6D462B5F89D6}" destId="{B3B48902-7FC7-4679-8256-20E11152BFE0}" srcOrd="4" destOrd="0" presId="urn:microsoft.com/office/officeart/2005/8/layout/vList3"/>
    <dgm:cxn modelId="{42FDF80D-84F7-409C-8A7F-FF0903DAE997}" type="presParOf" srcId="{B3B48902-7FC7-4679-8256-20E11152BFE0}" destId="{21818422-05A6-4200-8CB8-7488575CC35E}" srcOrd="0" destOrd="0" presId="urn:microsoft.com/office/officeart/2005/8/layout/vList3"/>
    <dgm:cxn modelId="{FC7EB243-BEBE-427C-88FA-CFE9F0F0577D}" type="presParOf" srcId="{B3B48902-7FC7-4679-8256-20E11152BFE0}" destId="{DC8E3E49-C6A9-4565-AAEC-CEAB5912464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7FD1CF-4C2B-4E36-927E-976F248CACDC}" type="doc">
      <dgm:prSet loTypeId="urn:microsoft.com/office/officeart/2005/8/layout/cycle8" loCatId="cycle" qsTypeId="urn:microsoft.com/office/officeart/2005/8/quickstyle/simple1" qsCatId="simple" csTypeId="urn:microsoft.com/office/officeart/2005/8/colors/accent0_1" csCatId="mainScheme" phldr="1"/>
      <dgm:spPr/>
      <dgm:t>
        <a:bodyPr/>
        <a:lstStyle/>
        <a:p>
          <a:endParaRPr lang="ca-ES"/>
        </a:p>
      </dgm:t>
    </dgm:pt>
    <dgm:pt modelId="{4EA6C825-69A2-4975-A530-1A3F0C1C01F9}">
      <dgm:prSet phldrT="[Text]"/>
      <dgm:spPr/>
      <dgm:t>
        <a:bodyPr/>
        <a:lstStyle/>
        <a:p>
          <a:r>
            <a:rPr lang="en-US" dirty="0"/>
            <a:t>CQM community</a:t>
          </a:r>
          <a:endParaRPr lang="ca-ES" dirty="0"/>
        </a:p>
      </dgm:t>
    </dgm:pt>
    <dgm:pt modelId="{92330549-6648-403B-BF66-CC51EC5BA2EF}" type="parTrans" cxnId="{7491F67D-D047-4C91-98F5-B534B18B324D}">
      <dgm:prSet/>
      <dgm:spPr/>
      <dgm:t>
        <a:bodyPr/>
        <a:lstStyle/>
        <a:p>
          <a:endParaRPr lang="ca-ES"/>
        </a:p>
      </dgm:t>
    </dgm:pt>
    <dgm:pt modelId="{B23DBD02-A44A-44A0-A3AF-8DE3C28CC4EE}" type="sibTrans" cxnId="{7491F67D-D047-4C91-98F5-B534B18B324D}">
      <dgm:prSet/>
      <dgm:spPr/>
      <dgm:t>
        <a:bodyPr/>
        <a:lstStyle/>
        <a:p>
          <a:endParaRPr lang="ca-ES"/>
        </a:p>
      </dgm:t>
    </dgm:pt>
    <dgm:pt modelId="{744E94D6-490C-4CB2-B571-608CCEE8C58F}">
      <dgm:prSet phldrT="[Text]"/>
      <dgm:spPr/>
      <dgm:t>
        <a:bodyPr/>
        <a:lstStyle/>
        <a:p>
          <a:r>
            <a:rPr lang="en-US" dirty="0"/>
            <a:t>Customer value</a:t>
          </a:r>
          <a:endParaRPr lang="ca-ES" dirty="0"/>
        </a:p>
      </dgm:t>
    </dgm:pt>
    <dgm:pt modelId="{DBB217EC-E8CE-4C41-83A6-A19F7A3A51CA}" type="parTrans" cxnId="{E8E38B08-5538-4B07-9337-98A4920E392A}">
      <dgm:prSet/>
      <dgm:spPr/>
      <dgm:t>
        <a:bodyPr/>
        <a:lstStyle/>
        <a:p>
          <a:endParaRPr lang="ca-ES"/>
        </a:p>
      </dgm:t>
    </dgm:pt>
    <dgm:pt modelId="{17F00254-198F-4F36-93A4-4247D5E4E2E3}" type="sibTrans" cxnId="{E8E38B08-5538-4B07-9337-98A4920E392A}">
      <dgm:prSet/>
      <dgm:spPr/>
      <dgm:t>
        <a:bodyPr/>
        <a:lstStyle/>
        <a:p>
          <a:endParaRPr lang="ca-ES"/>
        </a:p>
      </dgm:t>
    </dgm:pt>
    <dgm:pt modelId="{A2B84174-E12F-4662-82F8-D7FDA9F58195}">
      <dgm:prSet phldrT="[Text]"/>
      <dgm:spPr/>
      <dgm:t>
        <a:bodyPr/>
        <a:lstStyle/>
        <a:p>
          <a:r>
            <a:rPr lang="en-US" dirty="0"/>
            <a:t>Financial results</a:t>
          </a:r>
          <a:endParaRPr lang="ca-ES" dirty="0"/>
        </a:p>
      </dgm:t>
    </dgm:pt>
    <dgm:pt modelId="{FB280976-4A4F-486E-85DD-CDC8555E1246}" type="parTrans" cxnId="{50C3C45B-A2DC-4645-86A3-C83CBEE208E1}">
      <dgm:prSet/>
      <dgm:spPr/>
      <dgm:t>
        <a:bodyPr/>
        <a:lstStyle/>
        <a:p>
          <a:endParaRPr lang="ca-ES"/>
        </a:p>
      </dgm:t>
    </dgm:pt>
    <dgm:pt modelId="{205D3438-CEF0-484E-BBF4-32C345EDCB5A}" type="sibTrans" cxnId="{50C3C45B-A2DC-4645-86A3-C83CBEE208E1}">
      <dgm:prSet/>
      <dgm:spPr/>
      <dgm:t>
        <a:bodyPr/>
        <a:lstStyle/>
        <a:p>
          <a:endParaRPr lang="ca-ES"/>
        </a:p>
      </dgm:t>
    </dgm:pt>
    <dgm:pt modelId="{0AC407FC-49D6-4EDD-B757-DF8E27641AB9}">
      <dgm:prSet phldrT="[Text]"/>
      <dgm:spPr/>
      <dgm:t>
        <a:bodyPr/>
        <a:lstStyle/>
        <a:p>
          <a:r>
            <a:rPr lang="en-US"/>
            <a:t>Top talent</a:t>
          </a:r>
          <a:endParaRPr lang="ca-ES" dirty="0"/>
        </a:p>
      </dgm:t>
    </dgm:pt>
    <dgm:pt modelId="{5D61504C-D618-45E0-8E9F-218B6AF93539}" type="parTrans" cxnId="{727D7507-E7F3-4182-AA7D-0CF8D93BF301}">
      <dgm:prSet/>
      <dgm:spPr/>
      <dgm:t>
        <a:bodyPr/>
        <a:lstStyle/>
        <a:p>
          <a:endParaRPr lang="ca-ES"/>
        </a:p>
      </dgm:t>
    </dgm:pt>
    <dgm:pt modelId="{0F3B541B-12F1-407D-A539-7E62F24FE71E}" type="sibTrans" cxnId="{727D7507-E7F3-4182-AA7D-0CF8D93BF301}">
      <dgm:prSet/>
      <dgm:spPr/>
      <dgm:t>
        <a:bodyPr/>
        <a:lstStyle/>
        <a:p>
          <a:endParaRPr lang="ca-ES"/>
        </a:p>
      </dgm:t>
    </dgm:pt>
    <dgm:pt modelId="{8BA57AD1-3749-4247-8B6B-31DE3D4F59EB}" type="pres">
      <dgm:prSet presAssocID="{B67FD1CF-4C2B-4E36-927E-976F248CACDC}" presName="compositeShape" presStyleCnt="0">
        <dgm:presLayoutVars>
          <dgm:chMax val="7"/>
          <dgm:dir/>
          <dgm:resizeHandles val="exact"/>
        </dgm:presLayoutVars>
      </dgm:prSet>
      <dgm:spPr/>
    </dgm:pt>
    <dgm:pt modelId="{B2477B3E-1A60-4719-AACB-9FED210C3316}" type="pres">
      <dgm:prSet presAssocID="{B67FD1CF-4C2B-4E36-927E-976F248CACDC}" presName="wedge1" presStyleLbl="node1" presStyleIdx="0" presStyleCnt="4"/>
      <dgm:spPr/>
    </dgm:pt>
    <dgm:pt modelId="{FD0162F3-422C-4450-AE48-55146FB88BEE}" type="pres">
      <dgm:prSet presAssocID="{B67FD1CF-4C2B-4E36-927E-976F248CACDC}" presName="dummy1a" presStyleCnt="0"/>
      <dgm:spPr/>
    </dgm:pt>
    <dgm:pt modelId="{BE0A09A0-9B9C-4D3B-AA59-E25023AF4989}" type="pres">
      <dgm:prSet presAssocID="{B67FD1CF-4C2B-4E36-927E-976F248CACDC}" presName="dummy1b" presStyleCnt="0"/>
      <dgm:spPr/>
    </dgm:pt>
    <dgm:pt modelId="{DC0F2D88-9066-49A5-BD3C-964B434A6201}" type="pres">
      <dgm:prSet presAssocID="{B67FD1CF-4C2B-4E36-927E-976F248CACDC}" presName="wedge1Tx" presStyleLbl="node1" presStyleIdx="0" presStyleCnt="4">
        <dgm:presLayoutVars>
          <dgm:chMax val="0"/>
          <dgm:chPref val="0"/>
          <dgm:bulletEnabled val="1"/>
        </dgm:presLayoutVars>
      </dgm:prSet>
      <dgm:spPr/>
    </dgm:pt>
    <dgm:pt modelId="{2BD0D0B7-96EC-405C-AB0C-B6A74528702A}" type="pres">
      <dgm:prSet presAssocID="{B67FD1CF-4C2B-4E36-927E-976F248CACDC}" presName="wedge2" presStyleLbl="node1" presStyleIdx="1" presStyleCnt="4"/>
      <dgm:spPr/>
    </dgm:pt>
    <dgm:pt modelId="{92B4A9FE-26E5-42D8-A84F-A09AEEF94BF9}" type="pres">
      <dgm:prSet presAssocID="{B67FD1CF-4C2B-4E36-927E-976F248CACDC}" presName="dummy2a" presStyleCnt="0"/>
      <dgm:spPr/>
    </dgm:pt>
    <dgm:pt modelId="{8F0413C1-4501-46F3-8554-82FF934A82A5}" type="pres">
      <dgm:prSet presAssocID="{B67FD1CF-4C2B-4E36-927E-976F248CACDC}" presName="dummy2b" presStyleCnt="0"/>
      <dgm:spPr/>
    </dgm:pt>
    <dgm:pt modelId="{43F4B5A5-BDBC-42AA-94CA-8578BAF86BD7}" type="pres">
      <dgm:prSet presAssocID="{B67FD1CF-4C2B-4E36-927E-976F248CACDC}" presName="wedge2Tx" presStyleLbl="node1" presStyleIdx="1" presStyleCnt="4">
        <dgm:presLayoutVars>
          <dgm:chMax val="0"/>
          <dgm:chPref val="0"/>
          <dgm:bulletEnabled val="1"/>
        </dgm:presLayoutVars>
      </dgm:prSet>
      <dgm:spPr/>
    </dgm:pt>
    <dgm:pt modelId="{66F0ACF0-32E1-4BDA-AFF3-B11BD7129B8C}" type="pres">
      <dgm:prSet presAssocID="{B67FD1CF-4C2B-4E36-927E-976F248CACDC}" presName="wedge3" presStyleLbl="node1" presStyleIdx="2" presStyleCnt="4"/>
      <dgm:spPr/>
    </dgm:pt>
    <dgm:pt modelId="{8A2FC546-201C-481F-AA6C-F42FA9FD7E9E}" type="pres">
      <dgm:prSet presAssocID="{B67FD1CF-4C2B-4E36-927E-976F248CACDC}" presName="dummy3a" presStyleCnt="0"/>
      <dgm:spPr/>
    </dgm:pt>
    <dgm:pt modelId="{B917189A-19F9-490E-99CD-201C5A1F59A6}" type="pres">
      <dgm:prSet presAssocID="{B67FD1CF-4C2B-4E36-927E-976F248CACDC}" presName="dummy3b" presStyleCnt="0"/>
      <dgm:spPr/>
    </dgm:pt>
    <dgm:pt modelId="{5E67E401-0422-4237-9DF2-576B80EE8DC7}" type="pres">
      <dgm:prSet presAssocID="{B67FD1CF-4C2B-4E36-927E-976F248CACDC}" presName="wedge3Tx" presStyleLbl="node1" presStyleIdx="2" presStyleCnt="4">
        <dgm:presLayoutVars>
          <dgm:chMax val="0"/>
          <dgm:chPref val="0"/>
          <dgm:bulletEnabled val="1"/>
        </dgm:presLayoutVars>
      </dgm:prSet>
      <dgm:spPr/>
    </dgm:pt>
    <dgm:pt modelId="{81F323B2-6F14-4743-A3D5-66BA2E8DECC4}" type="pres">
      <dgm:prSet presAssocID="{B67FD1CF-4C2B-4E36-927E-976F248CACDC}" presName="wedge4" presStyleLbl="node1" presStyleIdx="3" presStyleCnt="4"/>
      <dgm:spPr/>
    </dgm:pt>
    <dgm:pt modelId="{1EDC4D39-46D1-490A-BEA9-433BEA3A21F7}" type="pres">
      <dgm:prSet presAssocID="{B67FD1CF-4C2B-4E36-927E-976F248CACDC}" presName="dummy4a" presStyleCnt="0"/>
      <dgm:spPr/>
    </dgm:pt>
    <dgm:pt modelId="{EF3633A0-6973-4B29-A996-D581DA80C232}" type="pres">
      <dgm:prSet presAssocID="{B67FD1CF-4C2B-4E36-927E-976F248CACDC}" presName="dummy4b" presStyleCnt="0"/>
      <dgm:spPr/>
    </dgm:pt>
    <dgm:pt modelId="{C7F07412-F086-4404-94A2-E26DA8164F64}" type="pres">
      <dgm:prSet presAssocID="{B67FD1CF-4C2B-4E36-927E-976F248CACDC}" presName="wedge4Tx" presStyleLbl="node1" presStyleIdx="3" presStyleCnt="4">
        <dgm:presLayoutVars>
          <dgm:chMax val="0"/>
          <dgm:chPref val="0"/>
          <dgm:bulletEnabled val="1"/>
        </dgm:presLayoutVars>
      </dgm:prSet>
      <dgm:spPr/>
    </dgm:pt>
    <dgm:pt modelId="{616E6537-AC48-44AF-B2FE-D474154FF57A}" type="pres">
      <dgm:prSet presAssocID="{B23DBD02-A44A-44A0-A3AF-8DE3C28CC4EE}" presName="arrowWedge1" presStyleLbl="fgSibTrans2D1" presStyleIdx="0" presStyleCnt="4"/>
      <dgm:spPr/>
    </dgm:pt>
    <dgm:pt modelId="{FAEBB88B-7141-4106-A642-8B9E083C4DC0}" type="pres">
      <dgm:prSet presAssocID="{17F00254-198F-4F36-93A4-4247D5E4E2E3}" presName="arrowWedge2" presStyleLbl="fgSibTrans2D1" presStyleIdx="1" presStyleCnt="4"/>
      <dgm:spPr/>
    </dgm:pt>
    <dgm:pt modelId="{3909D815-C94A-4992-B3A4-BE16A8088EDA}" type="pres">
      <dgm:prSet presAssocID="{205D3438-CEF0-484E-BBF4-32C345EDCB5A}" presName="arrowWedge3" presStyleLbl="fgSibTrans2D1" presStyleIdx="2" presStyleCnt="4"/>
      <dgm:spPr/>
    </dgm:pt>
    <dgm:pt modelId="{971780CE-E52A-483C-A0EF-6951FE067669}" type="pres">
      <dgm:prSet presAssocID="{0F3B541B-12F1-407D-A539-7E62F24FE71E}" presName="arrowWedge4" presStyleLbl="fgSibTrans2D1" presStyleIdx="3" presStyleCnt="4"/>
      <dgm:spPr/>
    </dgm:pt>
  </dgm:ptLst>
  <dgm:cxnLst>
    <dgm:cxn modelId="{727D7507-E7F3-4182-AA7D-0CF8D93BF301}" srcId="{B67FD1CF-4C2B-4E36-927E-976F248CACDC}" destId="{0AC407FC-49D6-4EDD-B757-DF8E27641AB9}" srcOrd="3" destOrd="0" parTransId="{5D61504C-D618-45E0-8E9F-218B6AF93539}" sibTransId="{0F3B541B-12F1-407D-A539-7E62F24FE71E}"/>
    <dgm:cxn modelId="{E8E38B08-5538-4B07-9337-98A4920E392A}" srcId="{B67FD1CF-4C2B-4E36-927E-976F248CACDC}" destId="{744E94D6-490C-4CB2-B571-608CCEE8C58F}" srcOrd="1" destOrd="0" parTransId="{DBB217EC-E8CE-4C41-83A6-A19F7A3A51CA}" sibTransId="{17F00254-198F-4F36-93A4-4247D5E4E2E3}"/>
    <dgm:cxn modelId="{84424421-84EE-4493-87D0-3B4DCA2EAC99}" type="presOf" srcId="{4EA6C825-69A2-4975-A530-1A3F0C1C01F9}" destId="{B2477B3E-1A60-4719-AACB-9FED210C3316}" srcOrd="0" destOrd="0" presId="urn:microsoft.com/office/officeart/2005/8/layout/cycle8"/>
    <dgm:cxn modelId="{EC62832D-4CF8-462A-8CE7-4F7ADA722975}" type="presOf" srcId="{A2B84174-E12F-4662-82F8-D7FDA9F58195}" destId="{5E67E401-0422-4237-9DF2-576B80EE8DC7}" srcOrd="1" destOrd="0" presId="urn:microsoft.com/office/officeart/2005/8/layout/cycle8"/>
    <dgm:cxn modelId="{DCAC4A34-8E03-4011-8ED6-6F958B6836A4}" type="presOf" srcId="{744E94D6-490C-4CB2-B571-608CCEE8C58F}" destId="{2BD0D0B7-96EC-405C-AB0C-B6A74528702A}" srcOrd="0" destOrd="0" presId="urn:microsoft.com/office/officeart/2005/8/layout/cycle8"/>
    <dgm:cxn modelId="{50C3C45B-A2DC-4645-86A3-C83CBEE208E1}" srcId="{B67FD1CF-4C2B-4E36-927E-976F248CACDC}" destId="{A2B84174-E12F-4662-82F8-D7FDA9F58195}" srcOrd="2" destOrd="0" parTransId="{FB280976-4A4F-486E-85DD-CDC8555E1246}" sibTransId="{205D3438-CEF0-484E-BBF4-32C345EDCB5A}"/>
    <dgm:cxn modelId="{B2247861-961E-429F-A276-CF8E29FEF237}" type="presOf" srcId="{0AC407FC-49D6-4EDD-B757-DF8E27641AB9}" destId="{81F323B2-6F14-4743-A3D5-66BA2E8DECC4}" srcOrd="0" destOrd="0" presId="urn:microsoft.com/office/officeart/2005/8/layout/cycle8"/>
    <dgm:cxn modelId="{5020606E-F549-43DF-B505-E242E21EF4CF}" type="presOf" srcId="{4EA6C825-69A2-4975-A530-1A3F0C1C01F9}" destId="{DC0F2D88-9066-49A5-BD3C-964B434A6201}" srcOrd="1" destOrd="0" presId="urn:microsoft.com/office/officeart/2005/8/layout/cycle8"/>
    <dgm:cxn modelId="{7491F67D-D047-4C91-98F5-B534B18B324D}" srcId="{B67FD1CF-4C2B-4E36-927E-976F248CACDC}" destId="{4EA6C825-69A2-4975-A530-1A3F0C1C01F9}" srcOrd="0" destOrd="0" parTransId="{92330549-6648-403B-BF66-CC51EC5BA2EF}" sibTransId="{B23DBD02-A44A-44A0-A3AF-8DE3C28CC4EE}"/>
    <dgm:cxn modelId="{75811081-8813-4A6A-8934-90899C88551B}" type="presOf" srcId="{0AC407FC-49D6-4EDD-B757-DF8E27641AB9}" destId="{C7F07412-F086-4404-94A2-E26DA8164F64}" srcOrd="1" destOrd="0" presId="urn:microsoft.com/office/officeart/2005/8/layout/cycle8"/>
    <dgm:cxn modelId="{77D0DD89-E34C-4296-88C4-579A5693C549}" type="presOf" srcId="{A2B84174-E12F-4662-82F8-D7FDA9F58195}" destId="{66F0ACF0-32E1-4BDA-AFF3-B11BD7129B8C}" srcOrd="0" destOrd="0" presId="urn:microsoft.com/office/officeart/2005/8/layout/cycle8"/>
    <dgm:cxn modelId="{11B66592-A248-46F0-AD98-B0F0F852CE7D}" type="presOf" srcId="{744E94D6-490C-4CB2-B571-608CCEE8C58F}" destId="{43F4B5A5-BDBC-42AA-94CA-8578BAF86BD7}" srcOrd="1" destOrd="0" presId="urn:microsoft.com/office/officeart/2005/8/layout/cycle8"/>
    <dgm:cxn modelId="{47136CCD-A7F0-4EB4-A830-6FBF9769105F}" type="presOf" srcId="{B67FD1CF-4C2B-4E36-927E-976F248CACDC}" destId="{8BA57AD1-3749-4247-8B6B-31DE3D4F59EB}" srcOrd="0" destOrd="0" presId="urn:microsoft.com/office/officeart/2005/8/layout/cycle8"/>
    <dgm:cxn modelId="{C0F20D4B-6A0B-4CE9-AC7A-7511BD6C1553}" type="presParOf" srcId="{8BA57AD1-3749-4247-8B6B-31DE3D4F59EB}" destId="{B2477B3E-1A60-4719-AACB-9FED210C3316}" srcOrd="0" destOrd="0" presId="urn:microsoft.com/office/officeart/2005/8/layout/cycle8"/>
    <dgm:cxn modelId="{3CCFFEFD-0428-44DB-B72F-41456AA9C5EB}" type="presParOf" srcId="{8BA57AD1-3749-4247-8B6B-31DE3D4F59EB}" destId="{FD0162F3-422C-4450-AE48-55146FB88BEE}" srcOrd="1" destOrd="0" presId="urn:microsoft.com/office/officeart/2005/8/layout/cycle8"/>
    <dgm:cxn modelId="{C5314717-F694-4D5C-B442-A9AC3D462B97}" type="presParOf" srcId="{8BA57AD1-3749-4247-8B6B-31DE3D4F59EB}" destId="{BE0A09A0-9B9C-4D3B-AA59-E25023AF4989}" srcOrd="2" destOrd="0" presId="urn:microsoft.com/office/officeart/2005/8/layout/cycle8"/>
    <dgm:cxn modelId="{45EDED51-F8BB-4E27-AC4D-B8C5961AC2C4}" type="presParOf" srcId="{8BA57AD1-3749-4247-8B6B-31DE3D4F59EB}" destId="{DC0F2D88-9066-49A5-BD3C-964B434A6201}" srcOrd="3" destOrd="0" presId="urn:microsoft.com/office/officeart/2005/8/layout/cycle8"/>
    <dgm:cxn modelId="{BD2B7100-DA23-4037-B679-40106B13BD01}" type="presParOf" srcId="{8BA57AD1-3749-4247-8B6B-31DE3D4F59EB}" destId="{2BD0D0B7-96EC-405C-AB0C-B6A74528702A}" srcOrd="4" destOrd="0" presId="urn:microsoft.com/office/officeart/2005/8/layout/cycle8"/>
    <dgm:cxn modelId="{335C9EFF-8866-4626-B764-1DEBB9B08348}" type="presParOf" srcId="{8BA57AD1-3749-4247-8B6B-31DE3D4F59EB}" destId="{92B4A9FE-26E5-42D8-A84F-A09AEEF94BF9}" srcOrd="5" destOrd="0" presId="urn:microsoft.com/office/officeart/2005/8/layout/cycle8"/>
    <dgm:cxn modelId="{DCD29FA4-78EC-4D29-B735-4D9E1E0927EC}" type="presParOf" srcId="{8BA57AD1-3749-4247-8B6B-31DE3D4F59EB}" destId="{8F0413C1-4501-46F3-8554-82FF934A82A5}" srcOrd="6" destOrd="0" presId="urn:microsoft.com/office/officeart/2005/8/layout/cycle8"/>
    <dgm:cxn modelId="{2DB033D4-7949-4610-BC44-0A810D238BA1}" type="presParOf" srcId="{8BA57AD1-3749-4247-8B6B-31DE3D4F59EB}" destId="{43F4B5A5-BDBC-42AA-94CA-8578BAF86BD7}" srcOrd="7" destOrd="0" presId="urn:microsoft.com/office/officeart/2005/8/layout/cycle8"/>
    <dgm:cxn modelId="{7364E17E-9F6D-4BC7-AE1D-A4BE47ABCA70}" type="presParOf" srcId="{8BA57AD1-3749-4247-8B6B-31DE3D4F59EB}" destId="{66F0ACF0-32E1-4BDA-AFF3-B11BD7129B8C}" srcOrd="8" destOrd="0" presId="urn:microsoft.com/office/officeart/2005/8/layout/cycle8"/>
    <dgm:cxn modelId="{CB8B2261-027C-4B34-9A9E-C2BDA0031E62}" type="presParOf" srcId="{8BA57AD1-3749-4247-8B6B-31DE3D4F59EB}" destId="{8A2FC546-201C-481F-AA6C-F42FA9FD7E9E}" srcOrd="9" destOrd="0" presId="urn:microsoft.com/office/officeart/2005/8/layout/cycle8"/>
    <dgm:cxn modelId="{871051BF-40DF-4D47-95EF-FE38CE56A57C}" type="presParOf" srcId="{8BA57AD1-3749-4247-8B6B-31DE3D4F59EB}" destId="{B917189A-19F9-490E-99CD-201C5A1F59A6}" srcOrd="10" destOrd="0" presId="urn:microsoft.com/office/officeart/2005/8/layout/cycle8"/>
    <dgm:cxn modelId="{AC0837DB-C678-478F-89D2-9F767B786733}" type="presParOf" srcId="{8BA57AD1-3749-4247-8B6B-31DE3D4F59EB}" destId="{5E67E401-0422-4237-9DF2-576B80EE8DC7}" srcOrd="11" destOrd="0" presId="urn:microsoft.com/office/officeart/2005/8/layout/cycle8"/>
    <dgm:cxn modelId="{C36E5853-689A-4D47-8337-BA2DDF7BDB89}" type="presParOf" srcId="{8BA57AD1-3749-4247-8B6B-31DE3D4F59EB}" destId="{81F323B2-6F14-4743-A3D5-66BA2E8DECC4}" srcOrd="12" destOrd="0" presId="urn:microsoft.com/office/officeart/2005/8/layout/cycle8"/>
    <dgm:cxn modelId="{43CA5781-3ACE-4EC0-AB07-B7D6DC91FFA9}" type="presParOf" srcId="{8BA57AD1-3749-4247-8B6B-31DE3D4F59EB}" destId="{1EDC4D39-46D1-490A-BEA9-433BEA3A21F7}" srcOrd="13" destOrd="0" presId="urn:microsoft.com/office/officeart/2005/8/layout/cycle8"/>
    <dgm:cxn modelId="{1B274A86-C0F2-4B95-AE49-579AC09DD60E}" type="presParOf" srcId="{8BA57AD1-3749-4247-8B6B-31DE3D4F59EB}" destId="{EF3633A0-6973-4B29-A996-D581DA80C232}" srcOrd="14" destOrd="0" presId="urn:microsoft.com/office/officeart/2005/8/layout/cycle8"/>
    <dgm:cxn modelId="{A7C527A7-B126-4FAF-BA7F-11CCE7A5FA15}" type="presParOf" srcId="{8BA57AD1-3749-4247-8B6B-31DE3D4F59EB}" destId="{C7F07412-F086-4404-94A2-E26DA8164F64}" srcOrd="15" destOrd="0" presId="urn:microsoft.com/office/officeart/2005/8/layout/cycle8"/>
    <dgm:cxn modelId="{592C3C39-786E-44AD-955B-74EE44617854}" type="presParOf" srcId="{8BA57AD1-3749-4247-8B6B-31DE3D4F59EB}" destId="{616E6537-AC48-44AF-B2FE-D474154FF57A}" srcOrd="16" destOrd="0" presId="urn:microsoft.com/office/officeart/2005/8/layout/cycle8"/>
    <dgm:cxn modelId="{1D7E7C70-E3EF-4D05-ADA5-632EF6D5BD7B}" type="presParOf" srcId="{8BA57AD1-3749-4247-8B6B-31DE3D4F59EB}" destId="{FAEBB88B-7141-4106-A642-8B9E083C4DC0}" srcOrd="17" destOrd="0" presId="urn:microsoft.com/office/officeart/2005/8/layout/cycle8"/>
    <dgm:cxn modelId="{9244332A-2009-4FE1-AB4C-BA902418DE67}" type="presParOf" srcId="{8BA57AD1-3749-4247-8B6B-31DE3D4F59EB}" destId="{3909D815-C94A-4992-B3A4-BE16A8088EDA}" srcOrd="18" destOrd="0" presId="urn:microsoft.com/office/officeart/2005/8/layout/cycle8"/>
    <dgm:cxn modelId="{A9AF4FCA-C1C6-4E97-980B-C8AC17FA88A8}" type="presParOf" srcId="{8BA57AD1-3749-4247-8B6B-31DE3D4F59EB}" destId="{971780CE-E52A-483C-A0EF-6951FE067669}"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E8165F-E090-474F-B68E-93E205397688}"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0743C157-AA85-4925-A776-9A66B55FE4C8}">
      <dgm:prSet custT="1"/>
      <dgm:spPr/>
      <dgm:t>
        <a:bodyPr/>
        <a:lstStyle/>
        <a:p>
          <a:pPr>
            <a:lnSpc>
              <a:spcPct val="100000"/>
            </a:lnSpc>
            <a:defRPr cap="all"/>
          </a:pPr>
          <a:r>
            <a:rPr lang="en-US" sz="1400" cap="none" baseline="0" dirty="0"/>
            <a:t>When mentoring, to adapt the statistical techniques from a general perspective (or from another area) to my company’s context (misalignment frequently comes from the way things are named in one or another context)</a:t>
          </a:r>
        </a:p>
      </dgm:t>
    </dgm:pt>
    <dgm:pt modelId="{55EB1994-6750-44BE-82BD-65054806AAE6}" type="parTrans" cxnId="{A3ECA56B-ACE7-4F33-B1BF-5559C2CACC86}">
      <dgm:prSet/>
      <dgm:spPr/>
      <dgm:t>
        <a:bodyPr/>
        <a:lstStyle/>
        <a:p>
          <a:endParaRPr lang="en-US"/>
        </a:p>
      </dgm:t>
    </dgm:pt>
    <dgm:pt modelId="{A217DF53-18DD-4E66-8F3E-588BFE553823}" type="sibTrans" cxnId="{A3ECA56B-ACE7-4F33-B1BF-5559C2CACC86}">
      <dgm:prSet/>
      <dgm:spPr/>
      <dgm:t>
        <a:bodyPr/>
        <a:lstStyle/>
        <a:p>
          <a:endParaRPr lang="en-US"/>
        </a:p>
      </dgm:t>
    </dgm:pt>
    <dgm:pt modelId="{09E5016C-0BBE-4153-ACDF-C9C6D6A1E11D}">
      <dgm:prSet custT="1"/>
      <dgm:spPr/>
      <dgm:t>
        <a:bodyPr/>
        <a:lstStyle/>
        <a:p>
          <a:pPr>
            <a:lnSpc>
              <a:spcPct val="100000"/>
            </a:lnSpc>
            <a:defRPr cap="all"/>
          </a:pPr>
          <a:r>
            <a:rPr lang="en-US" sz="1400" cap="none" baseline="0" dirty="0"/>
            <a:t>When recruiting, to find people with a mixed profile between biology and statistics. E.g., a trained person in statistics that also knows the research from the laboratory perspective</a:t>
          </a:r>
        </a:p>
      </dgm:t>
    </dgm:pt>
    <dgm:pt modelId="{AF9F9CCC-7B1D-4A5B-AEC1-A21EDDDFE41E}" type="parTrans" cxnId="{AB13F39B-25A4-4CE1-959A-5A57DCD2C250}">
      <dgm:prSet/>
      <dgm:spPr/>
      <dgm:t>
        <a:bodyPr/>
        <a:lstStyle/>
        <a:p>
          <a:endParaRPr lang="en-US"/>
        </a:p>
      </dgm:t>
    </dgm:pt>
    <dgm:pt modelId="{43C59F91-9227-4D57-B718-7506F01A41D7}" type="sibTrans" cxnId="{AB13F39B-25A4-4CE1-959A-5A57DCD2C250}">
      <dgm:prSet/>
      <dgm:spPr/>
      <dgm:t>
        <a:bodyPr/>
        <a:lstStyle/>
        <a:p>
          <a:endParaRPr lang="en-US"/>
        </a:p>
      </dgm:t>
    </dgm:pt>
    <dgm:pt modelId="{1FB1AA30-F7DA-42E0-8532-F373C8683ABB}" type="pres">
      <dgm:prSet presAssocID="{68E8165F-E090-474F-B68E-93E205397688}" presName="root" presStyleCnt="0">
        <dgm:presLayoutVars>
          <dgm:dir/>
          <dgm:resizeHandles val="exact"/>
        </dgm:presLayoutVars>
      </dgm:prSet>
      <dgm:spPr/>
    </dgm:pt>
    <dgm:pt modelId="{A2AAF60B-64A6-456D-B2DF-C756BAA60568}" type="pres">
      <dgm:prSet presAssocID="{0743C157-AA85-4925-A776-9A66B55FE4C8}" presName="compNode" presStyleCnt="0"/>
      <dgm:spPr/>
    </dgm:pt>
    <dgm:pt modelId="{66238695-8469-4993-A116-BBD4B7862A73}" type="pres">
      <dgm:prSet presAssocID="{0743C157-AA85-4925-A776-9A66B55FE4C8}" presName="iconBgRect" presStyleLbl="bgShp" presStyleIdx="0" presStyleCnt="2"/>
      <dgm:spPr>
        <a:prstGeom prst="round2DiagRect">
          <a:avLst>
            <a:gd name="adj1" fmla="val 29727"/>
            <a:gd name="adj2" fmla="val 0"/>
          </a:avLst>
        </a:prstGeom>
      </dgm:spPr>
    </dgm:pt>
    <dgm:pt modelId="{1771E2F4-F375-4C23-8C84-EF6FC58CFE13}" type="pres">
      <dgm:prSet presAssocID="{0743C157-AA85-4925-A776-9A66B55FE4C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EE78EEBB-D293-4B84-B79F-C9AC64A6BEB4}" type="pres">
      <dgm:prSet presAssocID="{0743C157-AA85-4925-A776-9A66B55FE4C8}" presName="spaceRect" presStyleCnt="0"/>
      <dgm:spPr/>
    </dgm:pt>
    <dgm:pt modelId="{1009380D-17B3-4014-A5D8-B97F8C95BC5F}" type="pres">
      <dgm:prSet presAssocID="{0743C157-AA85-4925-A776-9A66B55FE4C8}" presName="textRect" presStyleLbl="revTx" presStyleIdx="0" presStyleCnt="2" custScaleX="138761" custScaleY="135172">
        <dgm:presLayoutVars>
          <dgm:chMax val="1"/>
          <dgm:chPref val="1"/>
        </dgm:presLayoutVars>
      </dgm:prSet>
      <dgm:spPr/>
    </dgm:pt>
    <dgm:pt modelId="{CBB7CCF2-E3DB-4FB4-954B-9CD40B55778C}" type="pres">
      <dgm:prSet presAssocID="{A217DF53-18DD-4E66-8F3E-588BFE553823}" presName="sibTrans" presStyleCnt="0"/>
      <dgm:spPr/>
    </dgm:pt>
    <dgm:pt modelId="{68DEA33D-C322-4DDD-B0E4-D53DEFE65FB3}" type="pres">
      <dgm:prSet presAssocID="{09E5016C-0BBE-4153-ACDF-C9C6D6A1E11D}" presName="compNode" presStyleCnt="0"/>
      <dgm:spPr/>
    </dgm:pt>
    <dgm:pt modelId="{082E9FBC-5464-46A9-9346-BCC7D0A7AE38}" type="pres">
      <dgm:prSet presAssocID="{09E5016C-0BBE-4153-ACDF-C9C6D6A1E11D}" presName="iconBgRect" presStyleLbl="bgShp" presStyleIdx="1" presStyleCnt="2"/>
      <dgm:spPr>
        <a:prstGeom prst="round2DiagRect">
          <a:avLst>
            <a:gd name="adj1" fmla="val 29727"/>
            <a:gd name="adj2" fmla="val 0"/>
          </a:avLst>
        </a:prstGeom>
      </dgm:spPr>
    </dgm:pt>
    <dgm:pt modelId="{CA7807F9-4CBC-4708-B0A5-C61104425D24}" type="pres">
      <dgm:prSet presAssocID="{09E5016C-0BBE-4153-ACDF-C9C6D6A1E11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453776CC-4D5B-42EF-AE79-47DEA838D598}" type="pres">
      <dgm:prSet presAssocID="{09E5016C-0BBE-4153-ACDF-C9C6D6A1E11D}" presName="spaceRect" presStyleCnt="0"/>
      <dgm:spPr/>
    </dgm:pt>
    <dgm:pt modelId="{65233B84-EB21-4F02-BF9A-457573079F56}" type="pres">
      <dgm:prSet presAssocID="{09E5016C-0BBE-4153-ACDF-C9C6D6A1E11D}" presName="textRect" presStyleLbl="revTx" presStyleIdx="1" presStyleCnt="2" custScaleX="150307" custScaleY="135367">
        <dgm:presLayoutVars>
          <dgm:chMax val="1"/>
          <dgm:chPref val="1"/>
        </dgm:presLayoutVars>
      </dgm:prSet>
      <dgm:spPr/>
    </dgm:pt>
  </dgm:ptLst>
  <dgm:cxnLst>
    <dgm:cxn modelId="{A3ECA56B-ACE7-4F33-B1BF-5559C2CACC86}" srcId="{68E8165F-E090-474F-B68E-93E205397688}" destId="{0743C157-AA85-4925-A776-9A66B55FE4C8}" srcOrd="0" destOrd="0" parTransId="{55EB1994-6750-44BE-82BD-65054806AAE6}" sibTransId="{A217DF53-18DD-4E66-8F3E-588BFE553823}"/>
    <dgm:cxn modelId="{CC9BC997-0176-4B3A-8AF3-73AF9D0ACDBD}" type="presOf" srcId="{0743C157-AA85-4925-A776-9A66B55FE4C8}" destId="{1009380D-17B3-4014-A5D8-B97F8C95BC5F}" srcOrd="0" destOrd="0" presId="urn:microsoft.com/office/officeart/2018/5/layout/IconLeafLabelList"/>
    <dgm:cxn modelId="{AB13F39B-25A4-4CE1-959A-5A57DCD2C250}" srcId="{68E8165F-E090-474F-B68E-93E205397688}" destId="{09E5016C-0BBE-4153-ACDF-C9C6D6A1E11D}" srcOrd="1" destOrd="0" parTransId="{AF9F9CCC-7B1D-4A5B-AEC1-A21EDDDFE41E}" sibTransId="{43C59F91-9227-4D57-B718-7506F01A41D7}"/>
    <dgm:cxn modelId="{6CCE42A2-A5E4-438A-8503-524F47C6E233}" type="presOf" srcId="{09E5016C-0BBE-4153-ACDF-C9C6D6A1E11D}" destId="{65233B84-EB21-4F02-BF9A-457573079F56}" srcOrd="0" destOrd="0" presId="urn:microsoft.com/office/officeart/2018/5/layout/IconLeafLabelList"/>
    <dgm:cxn modelId="{A7049DAB-6575-414E-B0BB-BE7CF33B8E4A}" type="presOf" srcId="{68E8165F-E090-474F-B68E-93E205397688}" destId="{1FB1AA30-F7DA-42E0-8532-F373C8683ABB}" srcOrd="0" destOrd="0" presId="urn:microsoft.com/office/officeart/2018/5/layout/IconLeafLabelList"/>
    <dgm:cxn modelId="{17C6A866-D1DD-44C8-AC3A-757C84726D96}" type="presParOf" srcId="{1FB1AA30-F7DA-42E0-8532-F373C8683ABB}" destId="{A2AAF60B-64A6-456D-B2DF-C756BAA60568}" srcOrd="0" destOrd="0" presId="urn:microsoft.com/office/officeart/2018/5/layout/IconLeafLabelList"/>
    <dgm:cxn modelId="{AB4DBAE0-F602-4914-8FA3-567A3325AA26}" type="presParOf" srcId="{A2AAF60B-64A6-456D-B2DF-C756BAA60568}" destId="{66238695-8469-4993-A116-BBD4B7862A73}" srcOrd="0" destOrd="0" presId="urn:microsoft.com/office/officeart/2018/5/layout/IconLeafLabelList"/>
    <dgm:cxn modelId="{462B6502-B8FE-4360-A168-784971DD9685}" type="presParOf" srcId="{A2AAF60B-64A6-456D-B2DF-C756BAA60568}" destId="{1771E2F4-F375-4C23-8C84-EF6FC58CFE13}" srcOrd="1" destOrd="0" presId="urn:microsoft.com/office/officeart/2018/5/layout/IconLeafLabelList"/>
    <dgm:cxn modelId="{4668BF58-B4AA-4670-85FB-A185AA35BD21}" type="presParOf" srcId="{A2AAF60B-64A6-456D-B2DF-C756BAA60568}" destId="{EE78EEBB-D293-4B84-B79F-C9AC64A6BEB4}" srcOrd="2" destOrd="0" presId="urn:microsoft.com/office/officeart/2018/5/layout/IconLeafLabelList"/>
    <dgm:cxn modelId="{631491CB-1ED8-4C5D-83BF-82D595D79795}" type="presParOf" srcId="{A2AAF60B-64A6-456D-B2DF-C756BAA60568}" destId="{1009380D-17B3-4014-A5D8-B97F8C95BC5F}" srcOrd="3" destOrd="0" presId="urn:microsoft.com/office/officeart/2018/5/layout/IconLeafLabelList"/>
    <dgm:cxn modelId="{3EBAD178-8229-4588-B697-84FFC9EA89B6}" type="presParOf" srcId="{1FB1AA30-F7DA-42E0-8532-F373C8683ABB}" destId="{CBB7CCF2-E3DB-4FB4-954B-9CD40B55778C}" srcOrd="1" destOrd="0" presId="urn:microsoft.com/office/officeart/2018/5/layout/IconLeafLabelList"/>
    <dgm:cxn modelId="{191C66B8-A730-47B3-B122-A599399BA0D3}" type="presParOf" srcId="{1FB1AA30-F7DA-42E0-8532-F373C8683ABB}" destId="{68DEA33D-C322-4DDD-B0E4-D53DEFE65FB3}" srcOrd="2" destOrd="0" presId="urn:microsoft.com/office/officeart/2018/5/layout/IconLeafLabelList"/>
    <dgm:cxn modelId="{B7173161-5522-4AFD-B7CE-8836034EBDCF}" type="presParOf" srcId="{68DEA33D-C322-4DDD-B0E4-D53DEFE65FB3}" destId="{082E9FBC-5464-46A9-9346-BCC7D0A7AE38}" srcOrd="0" destOrd="0" presId="urn:microsoft.com/office/officeart/2018/5/layout/IconLeafLabelList"/>
    <dgm:cxn modelId="{49E22FFD-9D9C-4544-8C78-A6C2914C1E13}" type="presParOf" srcId="{68DEA33D-C322-4DDD-B0E4-D53DEFE65FB3}" destId="{CA7807F9-4CBC-4708-B0A5-C61104425D24}" srcOrd="1" destOrd="0" presId="urn:microsoft.com/office/officeart/2018/5/layout/IconLeafLabelList"/>
    <dgm:cxn modelId="{5286A69F-B3FA-40BF-BEFD-70866328FF4E}" type="presParOf" srcId="{68DEA33D-C322-4DDD-B0E4-D53DEFE65FB3}" destId="{453776CC-4D5B-42EF-AE79-47DEA838D598}" srcOrd="2" destOrd="0" presId="urn:microsoft.com/office/officeart/2018/5/layout/IconLeafLabelList"/>
    <dgm:cxn modelId="{4C6BAC46-C59B-44E9-B3FA-E9B5784E251E}" type="presParOf" srcId="{68DEA33D-C322-4DDD-B0E4-D53DEFE65FB3}" destId="{65233B84-EB21-4F02-BF9A-457573079F5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2E6545-030C-41D1-BB35-623DB1412332}"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F65A3D24-415A-4F96-8ACB-DB6EEB336ABE}">
      <dgm:prSet/>
      <dgm:spPr/>
      <dgm:t>
        <a:bodyPr/>
        <a:lstStyle/>
        <a:p>
          <a:r>
            <a:rPr lang="en-US" dirty="0"/>
            <a:t>We need people who can put themselves in each other's shoes.</a:t>
          </a:r>
        </a:p>
      </dgm:t>
    </dgm:pt>
    <dgm:pt modelId="{1801E9D3-CC43-45FB-806E-26ECF34C1D52}" type="parTrans" cxnId="{4F42C83C-DD68-422E-A28C-F03DAF648443}">
      <dgm:prSet/>
      <dgm:spPr/>
      <dgm:t>
        <a:bodyPr/>
        <a:lstStyle/>
        <a:p>
          <a:endParaRPr lang="ca-ES"/>
        </a:p>
      </dgm:t>
    </dgm:pt>
    <dgm:pt modelId="{4FD8A1A8-4E54-445A-B5C7-D259C34DA1CA}" type="sibTrans" cxnId="{4F42C83C-DD68-422E-A28C-F03DAF648443}">
      <dgm:prSet/>
      <dgm:spPr/>
      <dgm:t>
        <a:bodyPr/>
        <a:lstStyle/>
        <a:p>
          <a:endParaRPr lang="ca-ES"/>
        </a:p>
      </dgm:t>
    </dgm:pt>
    <dgm:pt modelId="{AF52B952-F20B-4F47-A8CF-FD6DB622982E}">
      <dgm:prSet/>
      <dgm:spPr/>
      <dgm:t>
        <a:bodyPr/>
        <a:lstStyle/>
        <a:p>
          <a:r>
            <a:rPr lang="en-US" dirty="0"/>
            <a:t>Project staffing: mix of senior &amp; junior; analytical, communication and social skills are important</a:t>
          </a:r>
        </a:p>
      </dgm:t>
    </dgm:pt>
    <dgm:pt modelId="{E7ACFE96-E503-4651-B3C5-77B122E457A6}" type="sibTrans" cxnId="{8F8900AC-E0CD-480B-B8DC-EB2BDECA4DAD}">
      <dgm:prSet/>
      <dgm:spPr/>
      <dgm:t>
        <a:bodyPr/>
        <a:lstStyle/>
        <a:p>
          <a:endParaRPr lang="en-US"/>
        </a:p>
      </dgm:t>
    </dgm:pt>
    <dgm:pt modelId="{4E0CB5F5-3520-4B67-8B9B-E65B5B356D77}" type="parTrans" cxnId="{8F8900AC-E0CD-480B-B8DC-EB2BDECA4DAD}">
      <dgm:prSet/>
      <dgm:spPr/>
      <dgm:t>
        <a:bodyPr/>
        <a:lstStyle/>
        <a:p>
          <a:endParaRPr lang="en-US"/>
        </a:p>
      </dgm:t>
    </dgm:pt>
    <dgm:pt modelId="{74707F6B-F230-4D1F-A687-461246408211}">
      <dgm:prSet/>
      <dgm:spPr/>
      <dgm:t>
        <a:bodyPr/>
        <a:lstStyle/>
        <a:p>
          <a:r>
            <a:rPr lang="en-US" dirty="0"/>
            <a:t>It is important to focus on results, business success beats sophisticated methods.</a:t>
          </a:r>
        </a:p>
      </dgm:t>
    </dgm:pt>
    <dgm:pt modelId="{C785969D-FE6D-495B-91CD-F9E35A4F8ABD}" type="sibTrans" cxnId="{4E62DFF9-A37B-4BF3-BF01-435F16858A2A}">
      <dgm:prSet/>
      <dgm:spPr/>
      <dgm:t>
        <a:bodyPr/>
        <a:lstStyle/>
        <a:p>
          <a:endParaRPr lang="en-US"/>
        </a:p>
      </dgm:t>
    </dgm:pt>
    <dgm:pt modelId="{F5B5F6B8-1A6C-460F-BC87-01300F4D6863}" type="parTrans" cxnId="{4E62DFF9-A37B-4BF3-BF01-435F16858A2A}">
      <dgm:prSet/>
      <dgm:spPr/>
      <dgm:t>
        <a:bodyPr/>
        <a:lstStyle/>
        <a:p>
          <a:endParaRPr lang="en-US"/>
        </a:p>
      </dgm:t>
    </dgm:pt>
    <dgm:pt modelId="{EDB6F7CC-07A0-4030-A2CA-6D462B5F89D6}" type="pres">
      <dgm:prSet presAssocID="{F12E6545-030C-41D1-BB35-623DB1412332}" presName="linearFlow" presStyleCnt="0">
        <dgm:presLayoutVars>
          <dgm:dir/>
          <dgm:resizeHandles val="exact"/>
        </dgm:presLayoutVars>
      </dgm:prSet>
      <dgm:spPr/>
    </dgm:pt>
    <dgm:pt modelId="{C0D4FE57-22E6-42B7-A3A7-CBE40A94AE85}" type="pres">
      <dgm:prSet presAssocID="{AF52B952-F20B-4F47-A8CF-FD6DB622982E}" presName="composite" presStyleCnt="0"/>
      <dgm:spPr/>
    </dgm:pt>
    <dgm:pt modelId="{15385AB8-7B6C-42CC-8071-5B5A94429CB9}" type="pres">
      <dgm:prSet presAssocID="{AF52B952-F20B-4F47-A8CF-FD6DB622982E}" presName="imgShp" presStyleLbl="fgImgPlace1" presStyleIdx="0" presStyleCnt="3" custLinFactX="-69445" custLinFactNeighborX="-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enn-Diagramm"/>
        </a:ext>
      </dgm:extLst>
    </dgm:pt>
    <dgm:pt modelId="{836537A5-F2EC-4AEF-B223-90C93B86791C}" type="pres">
      <dgm:prSet presAssocID="{AF52B952-F20B-4F47-A8CF-FD6DB622982E}" presName="txShp" presStyleLbl="node1" presStyleIdx="0" presStyleCnt="3">
        <dgm:presLayoutVars>
          <dgm:bulletEnabled val="1"/>
        </dgm:presLayoutVars>
      </dgm:prSet>
      <dgm:spPr/>
    </dgm:pt>
    <dgm:pt modelId="{7ACAC2AD-4E8D-4197-99C3-6C66CA4E2030}" type="pres">
      <dgm:prSet presAssocID="{E7ACFE96-E503-4651-B3C5-77B122E457A6}" presName="spacing" presStyleCnt="0"/>
      <dgm:spPr/>
    </dgm:pt>
    <dgm:pt modelId="{5FA2BD98-398F-4339-852A-D0EEA696FFF3}" type="pres">
      <dgm:prSet presAssocID="{74707F6B-F230-4D1F-A687-461246408211}" presName="composite" presStyleCnt="0"/>
      <dgm:spPr/>
    </dgm:pt>
    <dgm:pt modelId="{1DBA2967-8DBB-4D96-8FB2-AD57C2381179}" type="pres">
      <dgm:prSet presAssocID="{74707F6B-F230-4D1F-A687-461246408211}" presName="imgShp" presStyleLbl="fgImgPlace1" presStyleIdx="1" presStyleCnt="3" custLinFactX="-69445" custLinFactNeighborX="-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Ziel"/>
        </a:ext>
      </dgm:extLst>
    </dgm:pt>
    <dgm:pt modelId="{24522E42-0F1E-4BBD-BDBC-85B933B1BC28}" type="pres">
      <dgm:prSet presAssocID="{74707F6B-F230-4D1F-A687-461246408211}" presName="txShp" presStyleLbl="node1" presStyleIdx="1" presStyleCnt="3">
        <dgm:presLayoutVars>
          <dgm:bulletEnabled val="1"/>
        </dgm:presLayoutVars>
      </dgm:prSet>
      <dgm:spPr/>
    </dgm:pt>
    <dgm:pt modelId="{76293625-2C72-4120-96E0-CCE755DE84BF}" type="pres">
      <dgm:prSet presAssocID="{C785969D-FE6D-495B-91CD-F9E35A4F8ABD}" presName="spacing" presStyleCnt="0"/>
      <dgm:spPr/>
    </dgm:pt>
    <dgm:pt modelId="{B3B48902-7FC7-4679-8256-20E11152BFE0}" type="pres">
      <dgm:prSet presAssocID="{F65A3D24-415A-4F96-8ACB-DB6EEB336ABE}" presName="composite" presStyleCnt="0"/>
      <dgm:spPr/>
    </dgm:pt>
    <dgm:pt modelId="{21818422-05A6-4200-8CB8-7488575CC35E}" type="pres">
      <dgm:prSet presAssocID="{F65A3D24-415A-4F96-8ACB-DB6EEB336ABE}" presName="imgShp" presStyleLbl="fgImgPlace1" presStyleIdx="2" presStyleCnt="3" custLinFactX="-69445" custLinFactNeighborX="-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ost"/>
        </a:ext>
      </dgm:extLst>
    </dgm:pt>
    <dgm:pt modelId="{DC8E3E49-C6A9-4565-AAEC-CEAB59124642}" type="pres">
      <dgm:prSet presAssocID="{F65A3D24-415A-4F96-8ACB-DB6EEB336ABE}" presName="txShp" presStyleLbl="node1" presStyleIdx="2" presStyleCnt="3">
        <dgm:presLayoutVars>
          <dgm:bulletEnabled val="1"/>
        </dgm:presLayoutVars>
      </dgm:prSet>
      <dgm:spPr/>
    </dgm:pt>
  </dgm:ptLst>
  <dgm:cxnLst>
    <dgm:cxn modelId="{4F42C83C-DD68-422E-A28C-F03DAF648443}" srcId="{F12E6545-030C-41D1-BB35-623DB1412332}" destId="{F65A3D24-415A-4F96-8ACB-DB6EEB336ABE}" srcOrd="2" destOrd="0" parTransId="{1801E9D3-CC43-45FB-806E-26ECF34C1D52}" sibTransId="{4FD8A1A8-4E54-445A-B5C7-D259C34DA1CA}"/>
    <dgm:cxn modelId="{BFAE065C-EBBC-4129-AEDF-D44AF4C18761}" type="presOf" srcId="{F65A3D24-415A-4F96-8ACB-DB6EEB336ABE}" destId="{DC8E3E49-C6A9-4565-AAEC-CEAB59124642}" srcOrd="0" destOrd="0" presId="urn:microsoft.com/office/officeart/2005/8/layout/vList3"/>
    <dgm:cxn modelId="{4F54586C-915D-4A0C-98D0-35414FAA2710}" type="presOf" srcId="{F12E6545-030C-41D1-BB35-623DB1412332}" destId="{EDB6F7CC-07A0-4030-A2CA-6D462B5F89D6}" srcOrd="0" destOrd="0" presId="urn:microsoft.com/office/officeart/2005/8/layout/vList3"/>
    <dgm:cxn modelId="{8F8900AC-E0CD-480B-B8DC-EB2BDECA4DAD}" srcId="{F12E6545-030C-41D1-BB35-623DB1412332}" destId="{AF52B952-F20B-4F47-A8CF-FD6DB622982E}" srcOrd="0" destOrd="0" parTransId="{4E0CB5F5-3520-4B67-8B9B-E65B5B356D77}" sibTransId="{E7ACFE96-E503-4651-B3C5-77B122E457A6}"/>
    <dgm:cxn modelId="{8F71DEBA-B4AB-45F5-BD63-A1972D65F798}" type="presOf" srcId="{AF52B952-F20B-4F47-A8CF-FD6DB622982E}" destId="{836537A5-F2EC-4AEF-B223-90C93B86791C}" srcOrd="0" destOrd="0" presId="urn:microsoft.com/office/officeart/2005/8/layout/vList3"/>
    <dgm:cxn modelId="{4E62DFF9-A37B-4BF3-BF01-435F16858A2A}" srcId="{F12E6545-030C-41D1-BB35-623DB1412332}" destId="{74707F6B-F230-4D1F-A687-461246408211}" srcOrd="1" destOrd="0" parTransId="{F5B5F6B8-1A6C-460F-BC87-01300F4D6863}" sibTransId="{C785969D-FE6D-495B-91CD-F9E35A4F8ABD}"/>
    <dgm:cxn modelId="{E86566FF-580D-4DA8-9242-BBEA5A4F2E3D}" type="presOf" srcId="{74707F6B-F230-4D1F-A687-461246408211}" destId="{24522E42-0F1E-4BBD-BDBC-85B933B1BC28}" srcOrd="0" destOrd="0" presId="urn:microsoft.com/office/officeart/2005/8/layout/vList3"/>
    <dgm:cxn modelId="{7DF3FB5B-5A11-43DF-B916-1995C2AEBB0C}" type="presParOf" srcId="{EDB6F7CC-07A0-4030-A2CA-6D462B5F89D6}" destId="{C0D4FE57-22E6-42B7-A3A7-CBE40A94AE85}" srcOrd="0" destOrd="0" presId="urn:microsoft.com/office/officeart/2005/8/layout/vList3"/>
    <dgm:cxn modelId="{812FDB25-C0C7-4044-B074-E05126D71916}" type="presParOf" srcId="{C0D4FE57-22E6-42B7-A3A7-CBE40A94AE85}" destId="{15385AB8-7B6C-42CC-8071-5B5A94429CB9}" srcOrd="0" destOrd="0" presId="urn:microsoft.com/office/officeart/2005/8/layout/vList3"/>
    <dgm:cxn modelId="{4D5F1808-E942-41BE-9ABB-FF4B58131079}" type="presParOf" srcId="{C0D4FE57-22E6-42B7-A3A7-CBE40A94AE85}" destId="{836537A5-F2EC-4AEF-B223-90C93B86791C}" srcOrd="1" destOrd="0" presId="urn:microsoft.com/office/officeart/2005/8/layout/vList3"/>
    <dgm:cxn modelId="{3CCDC9B6-05E5-4A36-8E99-5403A4169B31}" type="presParOf" srcId="{EDB6F7CC-07A0-4030-A2CA-6D462B5F89D6}" destId="{7ACAC2AD-4E8D-4197-99C3-6C66CA4E2030}" srcOrd="1" destOrd="0" presId="urn:microsoft.com/office/officeart/2005/8/layout/vList3"/>
    <dgm:cxn modelId="{869A191E-6DA6-49A5-9C8D-EA2E70055022}" type="presParOf" srcId="{EDB6F7CC-07A0-4030-A2CA-6D462B5F89D6}" destId="{5FA2BD98-398F-4339-852A-D0EEA696FFF3}" srcOrd="2" destOrd="0" presId="urn:microsoft.com/office/officeart/2005/8/layout/vList3"/>
    <dgm:cxn modelId="{540DD629-ED0E-48B2-BF67-E7FC28E33E39}" type="presParOf" srcId="{5FA2BD98-398F-4339-852A-D0EEA696FFF3}" destId="{1DBA2967-8DBB-4D96-8FB2-AD57C2381179}" srcOrd="0" destOrd="0" presId="urn:microsoft.com/office/officeart/2005/8/layout/vList3"/>
    <dgm:cxn modelId="{0B7B523B-B64C-4172-A71B-E7757399F5F3}" type="presParOf" srcId="{5FA2BD98-398F-4339-852A-D0EEA696FFF3}" destId="{24522E42-0F1E-4BBD-BDBC-85B933B1BC28}" srcOrd="1" destOrd="0" presId="urn:microsoft.com/office/officeart/2005/8/layout/vList3"/>
    <dgm:cxn modelId="{33C6BF39-24B1-47FF-8F44-C66D13991B4E}" type="presParOf" srcId="{EDB6F7CC-07A0-4030-A2CA-6D462B5F89D6}" destId="{76293625-2C72-4120-96E0-CCE755DE84BF}" srcOrd="3" destOrd="0" presId="urn:microsoft.com/office/officeart/2005/8/layout/vList3"/>
    <dgm:cxn modelId="{0208DE81-FC7D-421D-8975-9EFA3777365B}" type="presParOf" srcId="{EDB6F7CC-07A0-4030-A2CA-6D462B5F89D6}" destId="{B3B48902-7FC7-4679-8256-20E11152BFE0}" srcOrd="4" destOrd="0" presId="urn:microsoft.com/office/officeart/2005/8/layout/vList3"/>
    <dgm:cxn modelId="{42FDF80D-84F7-409C-8A7F-FF0903DAE997}" type="presParOf" srcId="{B3B48902-7FC7-4679-8256-20E11152BFE0}" destId="{21818422-05A6-4200-8CB8-7488575CC35E}" srcOrd="0" destOrd="0" presId="urn:microsoft.com/office/officeart/2005/8/layout/vList3"/>
    <dgm:cxn modelId="{FC7EB243-BEBE-427C-88FA-CFE9F0F0577D}" type="presParOf" srcId="{B3B48902-7FC7-4679-8256-20E11152BFE0}" destId="{DC8E3E49-C6A9-4565-AAEC-CEAB5912464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DB4EF-EFE7-4861-BA4B-2B2A7BF65604}">
      <dsp:nvSpPr>
        <dsp:cNvPr id="0" name=""/>
        <dsp:cNvSpPr/>
      </dsp:nvSpPr>
      <dsp:spPr>
        <a:xfrm>
          <a:off x="1106850" y="325518"/>
          <a:ext cx="691347" cy="69134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A250B-8635-4EC8-A69D-18B0113B2ACD}">
      <dsp:nvSpPr>
        <dsp:cNvPr id="0" name=""/>
        <dsp:cNvSpPr/>
      </dsp:nvSpPr>
      <dsp:spPr>
        <a:xfrm>
          <a:off x="191375" y="1331519"/>
          <a:ext cx="2522297" cy="109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Use of </a:t>
          </a:r>
          <a:r>
            <a:rPr lang="en-US" sz="1400" b="1" kern="1200" dirty="0"/>
            <a:t>Jira</a:t>
          </a:r>
          <a:r>
            <a:rPr lang="en-US" sz="1400" kern="1200" dirty="0"/>
            <a:t> Software Project Management Tool to manage requests: centralize and share information easier, generate KPIs...</a:t>
          </a:r>
        </a:p>
      </dsp:txBody>
      <dsp:txXfrm>
        <a:off x="191375" y="1331519"/>
        <a:ext cx="2522297" cy="1091623"/>
      </dsp:txXfrm>
    </dsp:sp>
    <dsp:sp modelId="{F801B529-6E02-481F-865D-403882523671}">
      <dsp:nvSpPr>
        <dsp:cNvPr id="0" name=""/>
        <dsp:cNvSpPr/>
      </dsp:nvSpPr>
      <dsp:spPr>
        <a:xfrm>
          <a:off x="4225251" y="325518"/>
          <a:ext cx="691347" cy="6913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12983-AF7F-47FB-B617-4F163CABA6CE}">
      <dsp:nvSpPr>
        <dsp:cNvPr id="0" name=""/>
        <dsp:cNvSpPr/>
      </dsp:nvSpPr>
      <dsp:spPr>
        <a:xfrm>
          <a:off x="2982530" y="1331519"/>
          <a:ext cx="3176788" cy="109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Develop </a:t>
          </a:r>
          <a:r>
            <a:rPr lang="en-US" sz="1400" b="1" kern="1200" dirty="0"/>
            <a:t>practical guidelines </a:t>
          </a:r>
          <a:r>
            <a:rPr lang="en-US" sz="1400" kern="1200" dirty="0"/>
            <a:t>to assist the scientists to design experiments or analyze data on their own (e.g., a guideline to establish manufacturing specifications based on statistical rationale)</a:t>
          </a:r>
        </a:p>
      </dsp:txBody>
      <dsp:txXfrm>
        <a:off x="2982530" y="1331519"/>
        <a:ext cx="3176788" cy="1091623"/>
      </dsp:txXfrm>
    </dsp:sp>
    <dsp:sp modelId="{246946E7-ECD6-4877-9BC0-89A8E2F7269C}">
      <dsp:nvSpPr>
        <dsp:cNvPr id="0" name=""/>
        <dsp:cNvSpPr/>
      </dsp:nvSpPr>
      <dsp:spPr>
        <a:xfrm>
          <a:off x="1267919" y="2807225"/>
          <a:ext cx="691347" cy="6913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0EF75-E4B9-42D8-8900-C609E1431448}">
      <dsp:nvSpPr>
        <dsp:cNvPr id="0" name=""/>
        <dsp:cNvSpPr/>
      </dsp:nvSpPr>
      <dsp:spPr>
        <a:xfrm>
          <a:off x="77894" y="3813226"/>
          <a:ext cx="3071396" cy="109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Promote the use of specialized and user-friendly </a:t>
          </a:r>
          <a:r>
            <a:rPr lang="en-US" sz="1400" b="1" kern="1200" dirty="0"/>
            <a:t>statistical software </a:t>
          </a:r>
          <a:r>
            <a:rPr lang="en-US" sz="1400" kern="1200" dirty="0"/>
            <a:t>(custom or commercial) to increase the empowerment of the scientist on performing data analysis</a:t>
          </a:r>
        </a:p>
      </dsp:txBody>
      <dsp:txXfrm>
        <a:off x="77894" y="3813226"/>
        <a:ext cx="3071396" cy="1091623"/>
      </dsp:txXfrm>
    </dsp:sp>
    <dsp:sp modelId="{65552377-7B7B-4B9A-B216-E4A59CEE6750}">
      <dsp:nvSpPr>
        <dsp:cNvPr id="0" name=""/>
        <dsp:cNvSpPr/>
      </dsp:nvSpPr>
      <dsp:spPr>
        <a:xfrm>
          <a:off x="4499800" y="2807225"/>
          <a:ext cx="691347" cy="6913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BE9EE-80A5-44F0-AAFF-3F4268827739}">
      <dsp:nvSpPr>
        <dsp:cNvPr id="0" name=""/>
        <dsp:cNvSpPr/>
      </dsp:nvSpPr>
      <dsp:spPr>
        <a:xfrm>
          <a:off x="3418148" y="3813226"/>
          <a:ext cx="2854651" cy="109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Remind the people of my availability to help them as well as </a:t>
          </a:r>
          <a:r>
            <a:rPr lang="en-US" sz="1400" b="1" kern="1200" dirty="0"/>
            <a:t>be communicative </a:t>
          </a:r>
          <a:r>
            <a:rPr lang="en-US" sz="1400" kern="1200" dirty="0"/>
            <a:t>to make them feel they have statistical support and thus not be afraid of apply new, more complex or more rigorous statistical techniques</a:t>
          </a:r>
        </a:p>
      </dsp:txBody>
      <dsp:txXfrm>
        <a:off x="3418148" y="3813226"/>
        <a:ext cx="2854651" cy="1091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38695-8469-4993-A116-BBD4B7862A73}">
      <dsp:nvSpPr>
        <dsp:cNvPr id="0" name=""/>
        <dsp:cNvSpPr/>
      </dsp:nvSpPr>
      <dsp:spPr>
        <a:xfrm>
          <a:off x="4449301" y="648666"/>
          <a:ext cx="893952" cy="100226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1E2F4-F375-4C23-8C84-EF6FC58CFE13}">
      <dsp:nvSpPr>
        <dsp:cNvPr id="0" name=""/>
        <dsp:cNvSpPr/>
      </dsp:nvSpPr>
      <dsp:spPr>
        <a:xfrm>
          <a:off x="4639822" y="862266"/>
          <a:ext cx="512923" cy="57506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9380D-17B3-4014-A5D8-B97F8C95BC5F}">
      <dsp:nvSpPr>
        <dsp:cNvPr id="0" name=""/>
        <dsp:cNvSpPr/>
      </dsp:nvSpPr>
      <dsp:spPr>
        <a:xfrm>
          <a:off x="2551326" y="1979538"/>
          <a:ext cx="4761900" cy="154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noProof="0" dirty="0">
              <a:solidFill>
                <a:schemeClr val="tx2"/>
              </a:solidFill>
              <a:effectLst/>
              <a:latin typeface="Calibri" panose="020F0502020204030204" pitchFamily="34" charset="0"/>
              <a:ea typeface="Calibri" panose="020F0502020204030204" pitchFamily="34" charset="0"/>
              <a:cs typeface="Arial" panose="020B0604020202020204" pitchFamily="34" charset="0"/>
            </a:rPr>
            <a:t>With all the hype on IA it is challenging to bring new graduates into “classical” statistical models/machine learning, still very relevant in a lot of businesses.</a:t>
          </a:r>
          <a:endParaRPr lang="en-US" sz="1800" kern="1200" cap="none" baseline="0" dirty="0"/>
        </a:p>
      </dsp:txBody>
      <dsp:txXfrm>
        <a:off x="2551326" y="1979538"/>
        <a:ext cx="4761900" cy="15431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2828-4299-4CF7-B466-3C13EB0BBE5D}">
      <dsp:nvSpPr>
        <dsp:cNvPr id="0" name=""/>
        <dsp:cNvSpPr/>
      </dsp:nvSpPr>
      <dsp:spPr>
        <a:xfrm>
          <a:off x="0" y="30542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prstClr val="black">
                  <a:hueOff val="0"/>
                  <a:satOff val="0"/>
                  <a:lumOff val="0"/>
                  <a:alphaOff val="0"/>
                </a:prstClr>
              </a:solidFill>
              <a:latin typeface="Calibri"/>
              <a:ea typeface="+mn-ea"/>
              <a:cs typeface="+mn-cs"/>
            </a:rPr>
            <a:t>Hard to attract graduates to traditional methods, though still crucial in business.</a:t>
          </a:r>
        </a:p>
      </dsp:txBody>
      <dsp:txXfrm>
        <a:off x="0" y="305421"/>
        <a:ext cx="5646973" cy="1020600"/>
      </dsp:txXfrm>
    </dsp:sp>
    <dsp:sp modelId="{070DD619-7F1D-48CD-A4A7-CA40DE9969DE}">
      <dsp:nvSpPr>
        <dsp:cNvPr id="0" name=""/>
        <dsp:cNvSpPr/>
      </dsp:nvSpPr>
      <dsp:spPr>
        <a:xfrm>
          <a:off x="282348" y="39741"/>
          <a:ext cx="3952881" cy="53136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AI hype vs. classical stats</a:t>
          </a:r>
        </a:p>
      </dsp:txBody>
      <dsp:txXfrm>
        <a:off x="308287" y="65680"/>
        <a:ext cx="3901003" cy="479482"/>
      </dsp:txXfrm>
    </dsp:sp>
    <dsp:sp modelId="{9A0DDACD-1AF5-4769-AB98-8469A131F383}">
      <dsp:nvSpPr>
        <dsp:cNvPr id="0" name=""/>
        <dsp:cNvSpPr/>
      </dsp:nvSpPr>
      <dsp:spPr>
        <a:xfrm>
          <a:off x="0" y="168890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prstClr val="black">
                  <a:hueOff val="0"/>
                  <a:satOff val="0"/>
                  <a:lumOff val="0"/>
                  <a:alphaOff val="0"/>
                </a:prstClr>
              </a:solidFill>
              <a:latin typeface="Calibri"/>
              <a:ea typeface="+mn-ea"/>
              <a:cs typeface="+mn-cs"/>
            </a:rPr>
            <a:t>Recruit statisticians with complementary domain knowledge (e.g., biology + lab experience).</a:t>
          </a:r>
        </a:p>
      </dsp:txBody>
      <dsp:txXfrm>
        <a:off x="0" y="1688901"/>
        <a:ext cx="5646973" cy="1020600"/>
      </dsp:txXfrm>
    </dsp:sp>
    <dsp:sp modelId="{D9855179-90F2-4BA7-9B2F-8FDD07E75951}">
      <dsp:nvSpPr>
        <dsp:cNvPr id="0" name=""/>
        <dsp:cNvSpPr/>
      </dsp:nvSpPr>
      <dsp:spPr>
        <a:xfrm>
          <a:off x="282348" y="1423221"/>
          <a:ext cx="3952881" cy="53136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171450" lvl="1" indent="-171450" algn="l" defTabSz="800100">
            <a:lnSpc>
              <a:spcPct val="90000"/>
            </a:lnSpc>
            <a:spcBef>
              <a:spcPct val="0"/>
            </a:spcBef>
            <a:spcAft>
              <a:spcPct val="15000"/>
            </a:spcAft>
            <a:buNone/>
          </a:pPr>
          <a:r>
            <a:rPr lang="en-US" sz="1800" b="1" kern="1200" dirty="0">
              <a:solidFill>
                <a:prstClr val="black">
                  <a:hueOff val="0"/>
                  <a:satOff val="0"/>
                  <a:lumOff val="0"/>
                  <a:alphaOff val="0"/>
                </a:prstClr>
              </a:solidFill>
              <a:latin typeface="Calibri"/>
              <a:ea typeface="+mn-ea"/>
              <a:cs typeface="+mn-cs"/>
            </a:rPr>
            <a:t>Interdisciplinary profiles</a:t>
          </a:r>
          <a:endParaRPr lang="en-US" sz="1800" kern="1200" dirty="0">
            <a:solidFill>
              <a:prstClr val="black">
                <a:hueOff val="0"/>
                <a:satOff val="0"/>
                <a:lumOff val="0"/>
                <a:alphaOff val="0"/>
              </a:prstClr>
            </a:solidFill>
            <a:latin typeface="Calibri"/>
            <a:ea typeface="+mn-ea"/>
            <a:cs typeface="+mn-cs"/>
          </a:endParaRPr>
        </a:p>
      </dsp:txBody>
      <dsp:txXfrm>
        <a:off x="308287" y="1449160"/>
        <a:ext cx="3901003" cy="479482"/>
      </dsp:txXfrm>
    </dsp:sp>
    <dsp:sp modelId="{87A41299-906F-43D6-A7C6-506FD1FD6559}">
      <dsp:nvSpPr>
        <dsp:cNvPr id="0" name=""/>
        <dsp:cNvSpPr/>
      </dsp:nvSpPr>
      <dsp:spPr>
        <a:xfrm>
          <a:off x="0" y="307238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prstClr val="black">
                  <a:hueOff val="0"/>
                  <a:satOff val="0"/>
                  <a:lumOff val="0"/>
                  <a:alphaOff val="0"/>
                </a:prstClr>
              </a:solidFill>
              <a:latin typeface="Calibri"/>
              <a:ea typeface="+mn-ea"/>
              <a:cs typeface="+mn-cs"/>
            </a:rPr>
            <a:t>Mix of senior and junior staff, but senior hires remain challenging.</a:t>
          </a:r>
        </a:p>
      </dsp:txBody>
      <dsp:txXfrm>
        <a:off x="0" y="3072381"/>
        <a:ext cx="5646973" cy="1020600"/>
      </dsp:txXfrm>
    </dsp:sp>
    <dsp:sp modelId="{8C5F95DA-3311-4460-9A11-CA369328F0BE}">
      <dsp:nvSpPr>
        <dsp:cNvPr id="0" name=""/>
        <dsp:cNvSpPr/>
      </dsp:nvSpPr>
      <dsp:spPr>
        <a:xfrm>
          <a:off x="282348" y="2806701"/>
          <a:ext cx="3952881" cy="53136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Staffing &amp; recruitment</a:t>
          </a:r>
        </a:p>
      </dsp:txBody>
      <dsp:txXfrm>
        <a:off x="308287" y="2832640"/>
        <a:ext cx="3901003" cy="479482"/>
      </dsp:txXfrm>
    </dsp:sp>
    <dsp:sp modelId="{A4813D7F-C4BF-4652-9A60-CD2DC8500263}">
      <dsp:nvSpPr>
        <dsp:cNvPr id="0" name=""/>
        <dsp:cNvSpPr/>
      </dsp:nvSpPr>
      <dsp:spPr>
        <a:xfrm>
          <a:off x="0" y="445586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prstClr val="black">
                  <a:hueOff val="0"/>
                  <a:satOff val="0"/>
                  <a:lumOff val="0"/>
                  <a:alphaOff val="0"/>
                </a:prstClr>
              </a:solidFill>
              <a:latin typeface="Calibri"/>
              <a:ea typeface="+mn-ea"/>
              <a:cs typeface="+mn-cs"/>
            </a:rPr>
            <a:t>Tailor statistical techniques to company context and bridge terminology gaps.</a:t>
          </a:r>
        </a:p>
      </dsp:txBody>
      <dsp:txXfrm>
        <a:off x="0" y="4455861"/>
        <a:ext cx="5646973" cy="1020600"/>
      </dsp:txXfrm>
    </dsp:sp>
    <dsp:sp modelId="{A65189B7-F0AD-4CC7-A24A-B89A978D07C1}">
      <dsp:nvSpPr>
        <dsp:cNvPr id="0" name=""/>
        <dsp:cNvSpPr/>
      </dsp:nvSpPr>
      <dsp:spPr>
        <a:xfrm>
          <a:off x="282348" y="4190181"/>
          <a:ext cx="3952881" cy="53136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Mentoring &amp; adaptation</a:t>
          </a:r>
        </a:p>
      </dsp:txBody>
      <dsp:txXfrm>
        <a:off x="308287" y="4216120"/>
        <a:ext cx="3901003"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41EDD-84F7-4900-82E8-33EA6B0D6D84}">
      <dsp:nvSpPr>
        <dsp:cNvPr id="0" name=""/>
        <dsp:cNvSpPr/>
      </dsp:nvSpPr>
      <dsp:spPr>
        <a:xfrm>
          <a:off x="0" y="2415"/>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CF348-69AA-473A-ACFC-4B8F11AAABBE}">
      <dsp:nvSpPr>
        <dsp:cNvPr id="0" name=""/>
        <dsp:cNvSpPr/>
      </dsp:nvSpPr>
      <dsp:spPr>
        <a:xfrm>
          <a:off x="0" y="2415"/>
          <a:ext cx="5115491" cy="164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Enjoy what you do. When you have a hobby, you naturally look for improving your skills. If you feel passionate about your profession, you will naturally look for keeping your knowledge up-to-date.</a:t>
          </a:r>
        </a:p>
      </dsp:txBody>
      <dsp:txXfrm>
        <a:off x="0" y="2415"/>
        <a:ext cx="5115491" cy="1647662"/>
      </dsp:txXfrm>
    </dsp:sp>
    <dsp:sp modelId="{F2B0261B-5613-42AF-8927-2FF0F8B177D1}">
      <dsp:nvSpPr>
        <dsp:cNvPr id="0" name=""/>
        <dsp:cNvSpPr/>
      </dsp:nvSpPr>
      <dsp:spPr>
        <a:xfrm>
          <a:off x="0" y="1764343"/>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A7E46-7FC3-463E-AA6E-7758B9FA1E99}">
      <dsp:nvSpPr>
        <dsp:cNvPr id="0" name=""/>
        <dsp:cNvSpPr/>
      </dsp:nvSpPr>
      <dsp:spPr>
        <a:xfrm>
          <a:off x="0" y="1838619"/>
          <a:ext cx="5115491" cy="164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Put aside time. Time for keeping up is never a priority unless you force it to be.</a:t>
          </a:r>
          <a:endParaRPr lang="ca-ES" sz="2000" kern="1200" dirty="0" err="1"/>
        </a:p>
      </dsp:txBody>
      <dsp:txXfrm>
        <a:off x="0" y="1838619"/>
        <a:ext cx="5115491" cy="1647662"/>
      </dsp:txXfrm>
    </dsp:sp>
    <dsp:sp modelId="{5D1EB160-7E1C-4E67-A3B1-F7C5CAA2633A}">
      <dsp:nvSpPr>
        <dsp:cNvPr id="0" name=""/>
        <dsp:cNvSpPr/>
      </dsp:nvSpPr>
      <dsp:spPr>
        <a:xfrm>
          <a:off x="0" y="3297740"/>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DF3A3-D0A4-4A59-AA96-6DFFCFAFAE23}">
      <dsp:nvSpPr>
        <dsp:cNvPr id="0" name=""/>
        <dsp:cNvSpPr/>
      </dsp:nvSpPr>
      <dsp:spPr>
        <a:xfrm>
          <a:off x="0" y="3297740"/>
          <a:ext cx="5115491" cy="164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err="1"/>
            <a:t>Make</a:t>
          </a:r>
          <a:r>
            <a:rPr lang="ca-ES" sz="2000" kern="1200" dirty="0"/>
            <a:t> </a:t>
          </a:r>
          <a:r>
            <a:rPr lang="ca-ES" sz="2000" kern="1200" dirty="0" err="1"/>
            <a:t>sure</a:t>
          </a:r>
          <a:r>
            <a:rPr lang="ca-ES" sz="2000" kern="1200" dirty="0"/>
            <a:t> </a:t>
          </a:r>
          <a:r>
            <a:rPr lang="ca-ES" sz="2000" kern="1200" dirty="0" err="1"/>
            <a:t>you</a:t>
          </a:r>
          <a:r>
            <a:rPr lang="ca-ES" sz="2000" kern="1200" dirty="0"/>
            <a:t> </a:t>
          </a:r>
          <a:r>
            <a:rPr lang="ca-ES" sz="2000" kern="1200" dirty="0" err="1"/>
            <a:t>are</a:t>
          </a:r>
          <a:r>
            <a:rPr lang="ca-ES" sz="2000" kern="1200" dirty="0"/>
            <a:t> in </a:t>
          </a:r>
          <a:r>
            <a:rPr lang="ca-ES" sz="2000" kern="1200" dirty="0" err="1"/>
            <a:t>an</a:t>
          </a:r>
          <a:r>
            <a:rPr lang="ca-ES" sz="2000" kern="1200" dirty="0"/>
            <a:t> </a:t>
          </a:r>
          <a:r>
            <a:rPr lang="ca-ES" sz="2000" kern="1200" dirty="0" err="1"/>
            <a:t>organization</a:t>
          </a:r>
          <a:r>
            <a:rPr lang="ca-ES" sz="2000" kern="1200" dirty="0"/>
            <a:t> </a:t>
          </a:r>
          <a:r>
            <a:rPr lang="ca-ES" sz="2000" kern="1200" dirty="0" err="1"/>
            <a:t>that</a:t>
          </a:r>
          <a:r>
            <a:rPr lang="ca-ES" sz="2000" kern="1200" dirty="0"/>
            <a:t> </a:t>
          </a:r>
          <a:r>
            <a:rPr lang="ca-ES" sz="2000" kern="1200" dirty="0" err="1"/>
            <a:t>value</a:t>
          </a:r>
          <a:r>
            <a:rPr lang="ca-ES" sz="2000" kern="1200" dirty="0"/>
            <a:t> </a:t>
          </a:r>
          <a:r>
            <a:rPr lang="ca-ES" sz="2000" kern="1200" dirty="0" err="1"/>
            <a:t>learning</a:t>
          </a:r>
          <a:r>
            <a:rPr lang="ca-ES" sz="2000" kern="1200" dirty="0"/>
            <a:t>.</a:t>
          </a:r>
        </a:p>
      </dsp:txBody>
      <dsp:txXfrm>
        <a:off x="0" y="3297740"/>
        <a:ext cx="5115491" cy="16476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41EDD-84F7-4900-82E8-33EA6B0D6D84}">
      <dsp:nvSpPr>
        <dsp:cNvPr id="0" name=""/>
        <dsp:cNvSpPr/>
      </dsp:nvSpPr>
      <dsp:spPr>
        <a:xfrm>
          <a:off x="0" y="603"/>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CF348-69AA-473A-ACFC-4B8F11AAABBE}">
      <dsp:nvSpPr>
        <dsp:cNvPr id="0" name=""/>
        <dsp:cNvSpPr/>
      </dsp:nvSpPr>
      <dsp:spPr>
        <a:xfrm>
          <a:off x="0" y="603"/>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a:t>Very important to develop a network</a:t>
          </a:r>
          <a:endParaRPr lang="en-US" sz="2000" kern="1200" dirty="0"/>
        </a:p>
      </dsp:txBody>
      <dsp:txXfrm>
        <a:off x="0" y="603"/>
        <a:ext cx="5115491" cy="989322"/>
      </dsp:txXfrm>
    </dsp:sp>
    <dsp:sp modelId="{CD34B254-3439-452A-944B-2B2C398147D1}">
      <dsp:nvSpPr>
        <dsp:cNvPr id="0" name=""/>
        <dsp:cNvSpPr/>
      </dsp:nvSpPr>
      <dsp:spPr>
        <a:xfrm>
          <a:off x="0" y="989925"/>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9D99E-6382-47BB-88AF-7B866E99D933}">
      <dsp:nvSpPr>
        <dsp:cNvPr id="0" name=""/>
        <dsp:cNvSpPr/>
      </dsp:nvSpPr>
      <dsp:spPr>
        <a:xfrm>
          <a:off x="0" y="989925"/>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a:t>Reserve a space and time like at ENBIS, hear form other problems and how they solve it. </a:t>
          </a:r>
          <a:endParaRPr lang="en-US" sz="2000" kern="1200" dirty="0"/>
        </a:p>
      </dsp:txBody>
      <dsp:txXfrm>
        <a:off x="0" y="989925"/>
        <a:ext cx="5115491" cy="989322"/>
      </dsp:txXfrm>
    </dsp:sp>
    <dsp:sp modelId="{FA882C6E-917E-434F-8480-806FDC3741FF}">
      <dsp:nvSpPr>
        <dsp:cNvPr id="0" name=""/>
        <dsp:cNvSpPr/>
      </dsp:nvSpPr>
      <dsp:spPr>
        <a:xfrm>
          <a:off x="0" y="1979247"/>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A6EC9-43E3-4D0F-8CFE-6FF2DF5C1992}">
      <dsp:nvSpPr>
        <dsp:cNvPr id="0" name=""/>
        <dsp:cNvSpPr/>
      </dsp:nvSpPr>
      <dsp:spPr>
        <a:xfrm>
          <a:off x="0" y="1979247"/>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err="1"/>
            <a:t>Speak</a:t>
          </a:r>
          <a:r>
            <a:rPr lang="ca-ES" sz="2000" kern="1200" dirty="0"/>
            <a:t> </a:t>
          </a:r>
          <a:r>
            <a:rPr lang="ca-ES" sz="2000" kern="1200" dirty="0" err="1"/>
            <a:t>with</a:t>
          </a:r>
          <a:r>
            <a:rPr lang="ca-ES" sz="2000" kern="1200" dirty="0"/>
            <a:t> a lot of </a:t>
          </a:r>
          <a:r>
            <a:rPr lang="ca-ES" sz="2000" kern="1200" dirty="0" err="1"/>
            <a:t>people</a:t>
          </a:r>
          <a:r>
            <a:rPr lang="ca-ES" sz="2000" kern="1200" dirty="0"/>
            <a:t>, </a:t>
          </a:r>
          <a:r>
            <a:rPr lang="ca-ES" sz="2000" kern="1200" dirty="0" err="1"/>
            <a:t>and</a:t>
          </a:r>
          <a:r>
            <a:rPr lang="ca-ES" sz="2000" kern="1200" dirty="0"/>
            <a:t> </a:t>
          </a:r>
          <a:r>
            <a:rPr lang="ca-ES" sz="2000" kern="1200" dirty="0" err="1"/>
            <a:t>borrow</a:t>
          </a:r>
          <a:r>
            <a:rPr lang="ca-ES" sz="2000" kern="1200" dirty="0"/>
            <a:t> as </a:t>
          </a:r>
          <a:r>
            <a:rPr lang="ca-ES" sz="2000" kern="1200" dirty="0" err="1"/>
            <a:t>much</a:t>
          </a:r>
          <a:r>
            <a:rPr lang="ca-ES" sz="2000" kern="1200" dirty="0"/>
            <a:t> as possible </a:t>
          </a:r>
          <a:r>
            <a:rPr lang="ca-ES" sz="2000" kern="1200" dirty="0" err="1"/>
            <a:t>from</a:t>
          </a:r>
          <a:r>
            <a:rPr lang="ca-ES" sz="2000" kern="1200" dirty="0"/>
            <a:t> </a:t>
          </a:r>
          <a:r>
            <a:rPr lang="ca-ES" sz="2000" kern="1200" dirty="0" err="1"/>
            <a:t>other</a:t>
          </a:r>
          <a:r>
            <a:rPr lang="ca-ES" sz="2000" kern="1200" dirty="0"/>
            <a:t> </a:t>
          </a:r>
          <a:r>
            <a:rPr lang="ca-ES" sz="2000" kern="1200" dirty="0" err="1"/>
            <a:t>fields</a:t>
          </a:r>
          <a:r>
            <a:rPr lang="ca-ES" sz="2000" kern="1200" dirty="0"/>
            <a:t>. </a:t>
          </a:r>
          <a:endParaRPr lang="en-US" sz="2000" kern="1200" dirty="0"/>
        </a:p>
      </dsp:txBody>
      <dsp:txXfrm>
        <a:off x="0" y="1979247"/>
        <a:ext cx="5115491" cy="989322"/>
      </dsp:txXfrm>
    </dsp:sp>
    <dsp:sp modelId="{5F6A4F5C-AF68-4667-9D95-5213F5349F6C}">
      <dsp:nvSpPr>
        <dsp:cNvPr id="0" name=""/>
        <dsp:cNvSpPr/>
      </dsp:nvSpPr>
      <dsp:spPr>
        <a:xfrm>
          <a:off x="0" y="2968570"/>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46B7F-88FF-4900-B3FF-FDDE67FBEFA8}">
      <dsp:nvSpPr>
        <dsp:cNvPr id="0" name=""/>
        <dsp:cNvSpPr/>
      </dsp:nvSpPr>
      <dsp:spPr>
        <a:xfrm>
          <a:off x="0" y="2968570"/>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err="1"/>
            <a:t>Reach</a:t>
          </a:r>
          <a:r>
            <a:rPr lang="ca-ES" sz="2000" kern="1200" dirty="0"/>
            <a:t> </a:t>
          </a:r>
          <a:r>
            <a:rPr lang="ca-ES" sz="2000" kern="1200" dirty="0" err="1"/>
            <a:t>the</a:t>
          </a:r>
          <a:r>
            <a:rPr lang="ca-ES" sz="2000" kern="1200" dirty="0"/>
            <a:t> </a:t>
          </a:r>
          <a:r>
            <a:rPr lang="ca-ES" sz="2000" kern="1200" dirty="0" err="1"/>
            <a:t>good</a:t>
          </a:r>
          <a:r>
            <a:rPr lang="ca-ES" sz="2000" kern="1200" dirty="0"/>
            <a:t> </a:t>
          </a:r>
          <a:r>
            <a:rPr lang="ca-ES" sz="2000" kern="1200" dirty="0" err="1"/>
            <a:t>solution</a:t>
          </a:r>
          <a:r>
            <a:rPr lang="ca-ES" sz="2000" kern="1200" dirty="0"/>
            <a:t> (80%) </a:t>
          </a:r>
          <a:r>
            <a:rPr lang="ca-ES" sz="2000" kern="1200" dirty="0" err="1"/>
            <a:t>not</a:t>
          </a:r>
          <a:r>
            <a:rPr lang="ca-ES" sz="2000" kern="1200" dirty="0"/>
            <a:t> </a:t>
          </a:r>
          <a:r>
            <a:rPr lang="ca-ES" sz="2000" kern="1200" dirty="0" err="1"/>
            <a:t>the</a:t>
          </a:r>
          <a:r>
            <a:rPr lang="ca-ES" sz="2000" kern="1200" dirty="0"/>
            <a:t> </a:t>
          </a:r>
          <a:r>
            <a:rPr lang="ca-ES" sz="2000" kern="1200" dirty="0" err="1"/>
            <a:t>nice</a:t>
          </a:r>
          <a:r>
            <a:rPr lang="ca-ES" sz="2000" kern="1200" dirty="0"/>
            <a:t> </a:t>
          </a:r>
          <a:r>
            <a:rPr lang="ca-ES" sz="2000" kern="1200" dirty="0" err="1"/>
            <a:t>one</a:t>
          </a:r>
          <a:r>
            <a:rPr lang="ca-ES" sz="2000" kern="1200" dirty="0"/>
            <a:t>.</a:t>
          </a:r>
          <a:endParaRPr lang="en-US" sz="2000" kern="1200" dirty="0"/>
        </a:p>
      </dsp:txBody>
      <dsp:txXfrm>
        <a:off x="0" y="2968570"/>
        <a:ext cx="5115491" cy="989322"/>
      </dsp:txXfrm>
    </dsp:sp>
    <dsp:sp modelId="{458FE7B5-D4A7-4456-87B5-22EE3A6461A8}">
      <dsp:nvSpPr>
        <dsp:cNvPr id="0" name=""/>
        <dsp:cNvSpPr/>
      </dsp:nvSpPr>
      <dsp:spPr>
        <a:xfrm>
          <a:off x="0" y="3957892"/>
          <a:ext cx="51154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55024-5936-4589-9ADD-73F92B668570}">
      <dsp:nvSpPr>
        <dsp:cNvPr id="0" name=""/>
        <dsp:cNvSpPr/>
      </dsp:nvSpPr>
      <dsp:spPr>
        <a:xfrm>
          <a:off x="0" y="3957892"/>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err="1"/>
            <a:t>Train</a:t>
          </a:r>
          <a:r>
            <a:rPr lang="ca-ES" sz="2000" kern="1200" dirty="0"/>
            <a:t> </a:t>
          </a:r>
          <a:r>
            <a:rPr lang="ca-ES" sz="2000" kern="1200" dirty="0" err="1"/>
            <a:t>yourself</a:t>
          </a:r>
          <a:r>
            <a:rPr lang="ca-ES" sz="2000" kern="1200" dirty="0"/>
            <a:t> to be a </a:t>
          </a:r>
          <a:r>
            <a:rPr lang="ca-ES" sz="2000" kern="1200" dirty="0" err="1"/>
            <a:t>good</a:t>
          </a:r>
          <a:r>
            <a:rPr lang="ca-ES" sz="2000" kern="1200" dirty="0"/>
            <a:t> sales </a:t>
          </a:r>
          <a:r>
            <a:rPr lang="ca-ES" sz="2000" kern="1200" dirty="0" err="1"/>
            <a:t>person</a:t>
          </a:r>
          <a:r>
            <a:rPr lang="ca-ES" sz="2000" kern="1200" dirty="0"/>
            <a:t>. </a:t>
          </a:r>
          <a:r>
            <a:rPr lang="ca-ES" sz="2000" kern="1200" dirty="0" err="1"/>
            <a:t>Go</a:t>
          </a:r>
          <a:r>
            <a:rPr lang="ca-ES" sz="2000" kern="1200" dirty="0"/>
            <a:t> to </a:t>
          </a:r>
          <a:r>
            <a:rPr lang="ca-ES" sz="2000" kern="1200" dirty="0" err="1"/>
            <a:t>courses</a:t>
          </a:r>
          <a:r>
            <a:rPr lang="ca-ES" sz="2000" kern="1200" dirty="0"/>
            <a:t> to </a:t>
          </a:r>
          <a:r>
            <a:rPr lang="ca-ES" sz="2000" kern="1200" dirty="0" err="1"/>
            <a:t>learn</a:t>
          </a:r>
          <a:r>
            <a:rPr lang="ca-ES" sz="2000" kern="1200" dirty="0"/>
            <a:t> to </a:t>
          </a:r>
          <a:r>
            <a:rPr lang="ca-ES" sz="2000" kern="1200" dirty="0" err="1"/>
            <a:t>explain</a:t>
          </a:r>
          <a:r>
            <a:rPr lang="ca-ES" sz="2000" kern="1200" dirty="0"/>
            <a:t> complex </a:t>
          </a:r>
          <a:r>
            <a:rPr lang="ca-ES" sz="2000" kern="1200" dirty="0" err="1"/>
            <a:t>things</a:t>
          </a:r>
          <a:r>
            <a:rPr lang="ca-ES" sz="2000" kern="1200" dirty="0"/>
            <a:t> </a:t>
          </a:r>
          <a:r>
            <a:rPr lang="ca-ES" sz="2000" kern="1200" dirty="0" err="1"/>
            <a:t>very</a:t>
          </a:r>
          <a:r>
            <a:rPr lang="ca-ES" sz="2000" kern="1200" dirty="0"/>
            <a:t> </a:t>
          </a:r>
          <a:r>
            <a:rPr lang="ca-ES" sz="2000" kern="1200" dirty="0" err="1"/>
            <a:t>easy</a:t>
          </a:r>
          <a:r>
            <a:rPr lang="ca-ES" sz="2000" kern="1200" dirty="0"/>
            <a:t>. </a:t>
          </a:r>
          <a:endParaRPr lang="en-US" sz="2000" kern="1200" dirty="0"/>
        </a:p>
      </dsp:txBody>
      <dsp:txXfrm>
        <a:off x="0" y="3957892"/>
        <a:ext cx="5115491" cy="9893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D106D-C6B1-4A05-A8F1-EBE76CC04256}">
      <dsp:nvSpPr>
        <dsp:cNvPr id="0" name=""/>
        <dsp:cNvSpPr/>
      </dsp:nvSpPr>
      <dsp:spPr>
        <a:xfrm>
          <a:off x="0" y="0"/>
          <a:ext cx="551599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64F98-BB07-48C7-ADB7-30FFD2A58BF9}">
      <dsp:nvSpPr>
        <dsp:cNvPr id="0" name=""/>
        <dsp:cNvSpPr/>
      </dsp:nvSpPr>
      <dsp:spPr>
        <a:xfrm>
          <a:off x="0" y="0"/>
          <a:ext cx="5515996" cy="121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cap="none" baseline="0" dirty="0"/>
            <a:t>Getting second opinions from other statisticians on the approaches or analyses I have applied (e.g., via consulting)</a:t>
          </a:r>
        </a:p>
      </dsp:txBody>
      <dsp:txXfrm>
        <a:off x="0" y="0"/>
        <a:ext cx="5515996" cy="1217217"/>
      </dsp:txXfrm>
    </dsp:sp>
    <dsp:sp modelId="{75E98F67-9E1F-42A3-86AB-483E83CB77F0}">
      <dsp:nvSpPr>
        <dsp:cNvPr id="0" name=""/>
        <dsp:cNvSpPr/>
      </dsp:nvSpPr>
      <dsp:spPr>
        <a:xfrm>
          <a:off x="0" y="1217217"/>
          <a:ext cx="551599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65E28-76FC-4CBE-818A-970E5123CB90}">
      <dsp:nvSpPr>
        <dsp:cNvPr id="0" name=""/>
        <dsp:cNvSpPr/>
      </dsp:nvSpPr>
      <dsp:spPr>
        <a:xfrm>
          <a:off x="0" y="1217217"/>
          <a:ext cx="5515996" cy="121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cap="none" baseline="0" dirty="0"/>
            <a:t>Maintain a regular contact with statisticians from other sites of my company</a:t>
          </a:r>
        </a:p>
      </dsp:txBody>
      <dsp:txXfrm>
        <a:off x="0" y="1217217"/>
        <a:ext cx="5515996" cy="1217217"/>
      </dsp:txXfrm>
    </dsp:sp>
    <dsp:sp modelId="{C6A0DDFE-E6F4-41DA-9B68-7E436C620799}">
      <dsp:nvSpPr>
        <dsp:cNvPr id="0" name=""/>
        <dsp:cNvSpPr/>
      </dsp:nvSpPr>
      <dsp:spPr>
        <a:xfrm>
          <a:off x="0" y="2434434"/>
          <a:ext cx="551599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1FD76-72BD-42A3-846C-F3CE63F2A005}">
      <dsp:nvSpPr>
        <dsp:cNvPr id="0" name=""/>
        <dsp:cNvSpPr/>
      </dsp:nvSpPr>
      <dsp:spPr>
        <a:xfrm>
          <a:off x="0" y="2434435"/>
          <a:ext cx="5515996" cy="121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cap="none" baseline="0"/>
            <a:t>Gain visibility internally and externally (e.g., presentations or trainings on statistical topics)</a:t>
          </a:r>
        </a:p>
      </dsp:txBody>
      <dsp:txXfrm>
        <a:off x="0" y="2434435"/>
        <a:ext cx="5515996" cy="1217217"/>
      </dsp:txXfrm>
    </dsp:sp>
    <dsp:sp modelId="{F12A11CD-D374-4E54-A479-BED448DB1E98}">
      <dsp:nvSpPr>
        <dsp:cNvPr id="0" name=""/>
        <dsp:cNvSpPr/>
      </dsp:nvSpPr>
      <dsp:spPr>
        <a:xfrm>
          <a:off x="0" y="3651652"/>
          <a:ext cx="551599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FC045-082E-4DA8-9AC6-823539C7FC88}">
      <dsp:nvSpPr>
        <dsp:cNvPr id="0" name=""/>
        <dsp:cNvSpPr/>
      </dsp:nvSpPr>
      <dsp:spPr>
        <a:xfrm>
          <a:off x="0" y="3651652"/>
          <a:ext cx="5515996" cy="121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cap="none" baseline="0" dirty="0"/>
            <a:t>Demonstrate and communicate the value of applying the statistics to the different teams and management of the company</a:t>
          </a:r>
        </a:p>
      </dsp:txBody>
      <dsp:txXfrm>
        <a:off x="0" y="3651652"/>
        <a:ext cx="5515996" cy="12172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FFC3-1008-4B91-BA7A-30C30E71B85A}">
      <dsp:nvSpPr>
        <dsp:cNvPr id="0" name=""/>
        <dsp:cNvSpPr/>
      </dsp:nvSpPr>
      <dsp:spPr>
        <a:xfrm>
          <a:off x="0" y="638"/>
          <a:ext cx="5221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E4EF1-A104-4CA1-92D1-15C4C2FBE4F9}">
      <dsp:nvSpPr>
        <dsp:cNvPr id="0" name=""/>
        <dsp:cNvSpPr/>
      </dsp:nvSpPr>
      <dsp:spPr>
        <a:xfrm>
          <a:off x="0" y="638"/>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err="1"/>
            <a:t>Regularly</a:t>
          </a:r>
          <a:r>
            <a:rPr lang="ca-ES" sz="2000" kern="1200" dirty="0"/>
            <a:t> </a:t>
          </a:r>
          <a:r>
            <a:rPr lang="ca-ES" sz="2000" kern="1200" dirty="0" err="1"/>
            <a:t>step</a:t>
          </a:r>
          <a:r>
            <a:rPr lang="ca-ES" sz="2000" kern="1200" dirty="0"/>
            <a:t> </a:t>
          </a:r>
          <a:r>
            <a:rPr lang="ca-ES" sz="2000" kern="1200" dirty="0" err="1"/>
            <a:t>outside</a:t>
          </a:r>
          <a:r>
            <a:rPr lang="ca-ES" sz="2000" kern="1200" dirty="0"/>
            <a:t> </a:t>
          </a:r>
          <a:r>
            <a:rPr lang="ca-ES" sz="2000" kern="1200" dirty="0" err="1"/>
            <a:t>the</a:t>
          </a:r>
          <a:r>
            <a:rPr lang="ca-ES" sz="2000" kern="1200" dirty="0"/>
            <a:t> </a:t>
          </a:r>
          <a:r>
            <a:rPr lang="ca-ES" sz="2000" kern="1200" dirty="0" err="1"/>
            <a:t>comfort</a:t>
          </a:r>
          <a:r>
            <a:rPr lang="ca-ES" sz="2000" kern="1200" dirty="0"/>
            <a:t> </a:t>
          </a:r>
          <a:r>
            <a:rPr lang="ca-ES" sz="2000" kern="1200" dirty="0" err="1"/>
            <a:t>zone</a:t>
          </a:r>
          <a:r>
            <a:rPr lang="ca-ES" sz="2000" kern="1200" dirty="0"/>
            <a:t> </a:t>
          </a:r>
          <a:r>
            <a:rPr lang="ca-ES" sz="2000" kern="1200" dirty="0" err="1"/>
            <a:t>from</a:t>
          </a:r>
          <a:r>
            <a:rPr lang="ca-ES" sz="2000" kern="1200" dirty="0"/>
            <a:t> </a:t>
          </a:r>
          <a:r>
            <a:rPr lang="ca-ES" sz="2000" kern="1200" dirty="0" err="1"/>
            <a:t>time</a:t>
          </a:r>
          <a:r>
            <a:rPr lang="ca-ES" sz="2000" kern="1200" dirty="0"/>
            <a:t> to </a:t>
          </a:r>
          <a:r>
            <a:rPr lang="ca-ES" sz="2000" kern="1200" dirty="0" err="1"/>
            <a:t>time</a:t>
          </a:r>
          <a:r>
            <a:rPr lang="ca-ES" sz="2000" kern="1200" dirty="0"/>
            <a:t>; in </a:t>
          </a:r>
          <a:r>
            <a:rPr lang="ca-ES" sz="2000" kern="1200" dirty="0" err="1"/>
            <a:t>projects</a:t>
          </a:r>
          <a:r>
            <a:rPr lang="ca-ES" sz="2000" kern="1200" dirty="0"/>
            <a:t>, </a:t>
          </a:r>
          <a:r>
            <a:rPr lang="ca-ES" sz="2000" kern="1200" dirty="0" err="1"/>
            <a:t>acquisition</a:t>
          </a:r>
          <a:r>
            <a:rPr lang="ca-ES" sz="2000" kern="1200" dirty="0"/>
            <a:t>. </a:t>
          </a:r>
          <a:r>
            <a:rPr lang="ca-ES" sz="2000" kern="1200" dirty="0" err="1"/>
            <a:t>With</a:t>
          </a:r>
          <a:r>
            <a:rPr lang="ca-ES" sz="2000" kern="1200" dirty="0"/>
            <a:t> </a:t>
          </a:r>
          <a:r>
            <a:rPr lang="ca-ES" sz="2000" kern="1200" dirty="0" err="1"/>
            <a:t>help</a:t>
          </a:r>
          <a:r>
            <a:rPr lang="ca-ES" sz="2000" kern="1200" dirty="0"/>
            <a:t> of </a:t>
          </a:r>
          <a:r>
            <a:rPr lang="ca-ES" sz="2000" kern="1200" dirty="0" err="1"/>
            <a:t>my</a:t>
          </a:r>
          <a:r>
            <a:rPr lang="ca-ES" sz="2000" kern="1200" dirty="0"/>
            <a:t> </a:t>
          </a:r>
          <a:r>
            <a:rPr lang="ca-ES" sz="2000" kern="1200" dirty="0" err="1"/>
            <a:t>colleagues</a:t>
          </a:r>
          <a:r>
            <a:rPr lang="ca-ES" sz="2000" kern="1200" dirty="0"/>
            <a:t> </a:t>
          </a:r>
          <a:r>
            <a:rPr lang="ca-ES" sz="2000" kern="1200" dirty="0" err="1"/>
            <a:t>when</a:t>
          </a:r>
          <a:r>
            <a:rPr lang="ca-ES" sz="2000" kern="1200" dirty="0"/>
            <a:t> </a:t>
          </a:r>
          <a:r>
            <a:rPr lang="ca-ES" sz="2000" kern="1200" dirty="0" err="1"/>
            <a:t>needed</a:t>
          </a:r>
          <a:r>
            <a:rPr lang="ca-ES" sz="2000" kern="1200" dirty="0"/>
            <a:t>. </a:t>
          </a:r>
          <a:endParaRPr lang="en-US" sz="2000" kern="1200" dirty="0"/>
        </a:p>
      </dsp:txBody>
      <dsp:txXfrm>
        <a:off x="0" y="638"/>
        <a:ext cx="5221224" cy="1045818"/>
      </dsp:txXfrm>
    </dsp:sp>
    <dsp:sp modelId="{DC9E61F3-42F1-4D07-8737-9DD64F8CB526}">
      <dsp:nvSpPr>
        <dsp:cNvPr id="0" name=""/>
        <dsp:cNvSpPr/>
      </dsp:nvSpPr>
      <dsp:spPr>
        <a:xfrm>
          <a:off x="0" y="1046456"/>
          <a:ext cx="5221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AEA0D-4FD8-4AC3-81DE-775638DF4F70}">
      <dsp:nvSpPr>
        <dsp:cNvPr id="0" name=""/>
        <dsp:cNvSpPr/>
      </dsp:nvSpPr>
      <dsp:spPr>
        <a:xfrm>
          <a:off x="0" y="1046456"/>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a:t>Open </a:t>
          </a:r>
          <a:r>
            <a:rPr lang="ca-ES" sz="2000" kern="1200" dirty="0" err="1"/>
            <a:t>culture</a:t>
          </a:r>
          <a:r>
            <a:rPr lang="ca-ES" sz="2000" kern="1200" dirty="0"/>
            <a:t> in </a:t>
          </a:r>
          <a:r>
            <a:rPr lang="ca-ES" sz="2000" kern="1200" dirty="0" err="1"/>
            <a:t>which</a:t>
          </a:r>
          <a:r>
            <a:rPr lang="ca-ES" sz="2000" kern="1200" dirty="0"/>
            <a:t> </a:t>
          </a:r>
          <a:r>
            <a:rPr lang="ca-ES" sz="2000" kern="1200" dirty="0" err="1"/>
            <a:t>it</a:t>
          </a:r>
          <a:r>
            <a:rPr lang="ca-ES" sz="2000" kern="1200" dirty="0"/>
            <a:t> is </a:t>
          </a:r>
          <a:r>
            <a:rPr lang="ca-ES" sz="2000" kern="1200" dirty="0" err="1"/>
            <a:t>ok</a:t>
          </a:r>
          <a:r>
            <a:rPr lang="ca-ES" sz="2000" kern="1200" dirty="0"/>
            <a:t> to </a:t>
          </a:r>
          <a:r>
            <a:rPr lang="ca-ES" sz="2000" kern="1200" dirty="0" err="1"/>
            <a:t>admit</a:t>
          </a:r>
          <a:r>
            <a:rPr lang="ca-ES" sz="2000" kern="1200" dirty="0"/>
            <a:t> </a:t>
          </a:r>
          <a:r>
            <a:rPr lang="ca-ES" sz="2000" kern="1200" dirty="0" err="1"/>
            <a:t>something</a:t>
          </a:r>
          <a:r>
            <a:rPr lang="ca-ES" sz="2000" kern="1200" dirty="0"/>
            <a:t> is </a:t>
          </a:r>
          <a:r>
            <a:rPr lang="ca-ES" sz="2000" kern="1200" dirty="0" err="1"/>
            <a:t>hard</a:t>
          </a:r>
          <a:r>
            <a:rPr lang="ca-ES" sz="2000" kern="1200" dirty="0"/>
            <a:t> (or </a:t>
          </a:r>
          <a:r>
            <a:rPr lang="ca-ES" sz="2000" kern="1200" dirty="0" err="1"/>
            <a:t>went</a:t>
          </a:r>
          <a:r>
            <a:rPr lang="ca-ES" sz="2000" kern="1200" dirty="0"/>
            <a:t> </a:t>
          </a:r>
          <a:r>
            <a:rPr lang="ca-ES" sz="2000" kern="1200" dirty="0" err="1"/>
            <a:t>wrong</a:t>
          </a:r>
          <a:r>
            <a:rPr lang="ca-ES" sz="2000" kern="1200" dirty="0"/>
            <a:t>), </a:t>
          </a:r>
          <a:r>
            <a:rPr lang="ca-ES" sz="2000" kern="1200" dirty="0" err="1"/>
            <a:t>and</a:t>
          </a:r>
          <a:r>
            <a:rPr lang="ca-ES" sz="2000" kern="1200" dirty="0"/>
            <a:t> get </a:t>
          </a:r>
          <a:r>
            <a:rPr lang="ca-ES" sz="2000" kern="1200" dirty="0" err="1"/>
            <a:t>help</a:t>
          </a:r>
          <a:endParaRPr lang="en-US" sz="2000" kern="1200" dirty="0"/>
        </a:p>
      </dsp:txBody>
      <dsp:txXfrm>
        <a:off x="0" y="1046456"/>
        <a:ext cx="5221224" cy="1045818"/>
      </dsp:txXfrm>
    </dsp:sp>
    <dsp:sp modelId="{A0EF021E-2C78-4EE7-BE28-8EEE1FDF191F}">
      <dsp:nvSpPr>
        <dsp:cNvPr id="0" name=""/>
        <dsp:cNvSpPr/>
      </dsp:nvSpPr>
      <dsp:spPr>
        <a:xfrm>
          <a:off x="0" y="2092274"/>
          <a:ext cx="5221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DB8D4-20FB-4A75-B423-BECED96A4491}">
      <dsp:nvSpPr>
        <dsp:cNvPr id="0" name=""/>
        <dsp:cNvSpPr/>
      </dsp:nvSpPr>
      <dsp:spPr>
        <a:xfrm>
          <a:off x="0" y="2092274"/>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err="1"/>
            <a:t>We</a:t>
          </a:r>
          <a:r>
            <a:rPr lang="ca-ES" sz="2000" kern="1200" dirty="0"/>
            <a:t> </a:t>
          </a:r>
          <a:r>
            <a:rPr lang="ca-ES" sz="2000" kern="1200" dirty="0" err="1"/>
            <a:t>attend</a:t>
          </a:r>
          <a:r>
            <a:rPr lang="ca-ES" sz="2000" kern="1200" dirty="0"/>
            <a:t> </a:t>
          </a:r>
          <a:r>
            <a:rPr lang="ca-ES" sz="2000" kern="1200" dirty="0" err="1"/>
            <a:t>external</a:t>
          </a:r>
          <a:r>
            <a:rPr lang="ca-ES" sz="2000" kern="1200" dirty="0"/>
            <a:t> </a:t>
          </a:r>
          <a:r>
            <a:rPr lang="ca-ES" sz="2000" kern="1200" dirty="0" err="1"/>
            <a:t>courses</a:t>
          </a:r>
          <a:r>
            <a:rPr lang="ca-ES" sz="2000" kern="1200" dirty="0"/>
            <a:t> on </a:t>
          </a:r>
          <a:r>
            <a:rPr lang="ca-ES" sz="2000" kern="1200" dirty="0" err="1"/>
            <a:t>communication</a:t>
          </a:r>
          <a:r>
            <a:rPr lang="ca-ES" sz="2000" kern="1200" dirty="0"/>
            <a:t> </a:t>
          </a:r>
          <a:r>
            <a:rPr lang="ca-ES" sz="2000" kern="1200" dirty="0" err="1"/>
            <a:t>skills</a:t>
          </a:r>
          <a:r>
            <a:rPr lang="ca-ES" sz="2000" kern="1200" dirty="0"/>
            <a:t>; </a:t>
          </a:r>
          <a:r>
            <a:rPr lang="ca-ES" sz="2000" kern="1200" dirty="0" err="1"/>
            <a:t>attending</a:t>
          </a:r>
          <a:r>
            <a:rPr lang="ca-ES" sz="2000" kern="1200" dirty="0"/>
            <a:t> </a:t>
          </a:r>
          <a:r>
            <a:rPr lang="ca-ES" sz="2000" kern="1200" dirty="0" err="1"/>
            <a:t>conferences</a:t>
          </a:r>
          <a:r>
            <a:rPr lang="ca-ES" sz="2000" kern="1200" dirty="0"/>
            <a:t>; </a:t>
          </a:r>
          <a:r>
            <a:rPr lang="ca-ES" sz="2000" kern="1200" dirty="0" err="1"/>
            <a:t>have</a:t>
          </a:r>
          <a:r>
            <a:rPr lang="ca-ES" sz="2000" kern="1200" dirty="0"/>
            <a:t> off-</a:t>
          </a:r>
          <a:r>
            <a:rPr lang="ca-ES" sz="2000" kern="1200" dirty="0" err="1"/>
            <a:t>site</a:t>
          </a:r>
          <a:r>
            <a:rPr lang="ca-ES" sz="2000" kern="1200" dirty="0"/>
            <a:t> </a:t>
          </a:r>
          <a:r>
            <a:rPr lang="ca-ES" sz="2000" kern="1200" dirty="0" err="1"/>
            <a:t>days</a:t>
          </a:r>
          <a:r>
            <a:rPr lang="ca-ES" sz="2000" kern="1200" dirty="0"/>
            <a:t> to </a:t>
          </a:r>
          <a:r>
            <a:rPr lang="ca-ES" sz="2000" kern="1200" dirty="0" err="1"/>
            <a:t>share</a:t>
          </a:r>
          <a:r>
            <a:rPr lang="ca-ES" sz="2000" kern="1200" dirty="0"/>
            <a:t> </a:t>
          </a:r>
          <a:r>
            <a:rPr lang="ca-ES" sz="2000" kern="1200" dirty="0" err="1"/>
            <a:t>experiences</a:t>
          </a:r>
          <a:r>
            <a:rPr lang="ca-ES" sz="2000" kern="1200" dirty="0"/>
            <a:t>. </a:t>
          </a:r>
          <a:endParaRPr lang="en-US" sz="2000" kern="1200" dirty="0"/>
        </a:p>
      </dsp:txBody>
      <dsp:txXfrm>
        <a:off x="0" y="2092274"/>
        <a:ext cx="5221224" cy="1045818"/>
      </dsp:txXfrm>
    </dsp:sp>
    <dsp:sp modelId="{A53B2145-864C-4E62-B6CE-77CF6B044B41}">
      <dsp:nvSpPr>
        <dsp:cNvPr id="0" name=""/>
        <dsp:cNvSpPr/>
      </dsp:nvSpPr>
      <dsp:spPr>
        <a:xfrm>
          <a:off x="0" y="3138093"/>
          <a:ext cx="5221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05741-72E3-4823-ABAA-39A5E240458E}">
      <dsp:nvSpPr>
        <dsp:cNvPr id="0" name=""/>
        <dsp:cNvSpPr/>
      </dsp:nvSpPr>
      <dsp:spPr>
        <a:xfrm>
          <a:off x="0" y="3138093"/>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a:t>On </a:t>
          </a:r>
          <a:r>
            <a:rPr lang="ca-ES" sz="2000" kern="1200" dirty="0" err="1"/>
            <a:t>quantitative</a:t>
          </a:r>
          <a:r>
            <a:rPr lang="ca-ES" sz="2000" kern="1200" dirty="0"/>
            <a:t> </a:t>
          </a:r>
          <a:r>
            <a:rPr lang="ca-ES" sz="2000" kern="1200" dirty="0" err="1"/>
            <a:t>skills</a:t>
          </a:r>
          <a:r>
            <a:rPr lang="ca-ES" sz="2000" kern="1200" dirty="0"/>
            <a:t> (</a:t>
          </a:r>
          <a:r>
            <a:rPr lang="ca-ES" sz="2000" kern="1200" dirty="0" err="1"/>
            <a:t>stats</a:t>
          </a:r>
          <a:r>
            <a:rPr lang="ca-ES" sz="2000" kern="1200" dirty="0"/>
            <a:t>, ML), </a:t>
          </a:r>
          <a:r>
            <a:rPr lang="ca-ES" sz="2000" kern="1200" dirty="0" err="1"/>
            <a:t>we</a:t>
          </a:r>
          <a:r>
            <a:rPr lang="ca-ES" sz="2000" kern="1200" dirty="0"/>
            <a:t> </a:t>
          </a:r>
          <a:r>
            <a:rPr lang="ca-ES" sz="2000" kern="1200" dirty="0" err="1"/>
            <a:t>spend</a:t>
          </a:r>
          <a:r>
            <a:rPr lang="ca-ES" sz="2000" kern="1200" dirty="0"/>
            <a:t> </a:t>
          </a:r>
          <a:r>
            <a:rPr lang="ca-ES" sz="2000" kern="1200" dirty="0" err="1"/>
            <a:t>time</a:t>
          </a:r>
          <a:r>
            <a:rPr lang="ca-ES" sz="2000" kern="1200" dirty="0"/>
            <a:t> on </a:t>
          </a:r>
          <a:r>
            <a:rPr lang="ca-ES" sz="2000" kern="1200" dirty="0" err="1"/>
            <a:t>reading</a:t>
          </a:r>
          <a:r>
            <a:rPr lang="ca-ES" sz="2000" kern="1200" dirty="0"/>
            <a:t>, </a:t>
          </a:r>
          <a:r>
            <a:rPr lang="ca-ES" sz="2000" kern="1200" dirty="0" err="1"/>
            <a:t>webinars</a:t>
          </a:r>
          <a:r>
            <a:rPr lang="ca-ES" sz="2000" kern="1200" dirty="0"/>
            <a:t>, </a:t>
          </a:r>
          <a:r>
            <a:rPr lang="ca-ES" sz="2000" kern="1200" dirty="0" err="1"/>
            <a:t>internal</a:t>
          </a:r>
          <a:r>
            <a:rPr lang="ca-ES" sz="2000" kern="1200" dirty="0"/>
            <a:t> </a:t>
          </a:r>
          <a:r>
            <a:rPr lang="ca-ES" sz="2000" kern="1200" dirty="0" err="1"/>
            <a:t>presentations</a:t>
          </a:r>
          <a:r>
            <a:rPr lang="ca-ES" sz="2000" kern="1200" dirty="0"/>
            <a:t>. A </a:t>
          </a:r>
          <a:r>
            <a:rPr lang="ca-ES" sz="2000" kern="1200" dirty="0" err="1"/>
            <a:t>few</a:t>
          </a:r>
          <a:r>
            <a:rPr lang="ca-ES" sz="2000" kern="1200" dirty="0"/>
            <a:t> of us </a:t>
          </a:r>
          <a:r>
            <a:rPr lang="ca-ES" sz="2000" kern="1200" dirty="0" err="1"/>
            <a:t>spend</a:t>
          </a:r>
          <a:r>
            <a:rPr lang="ca-ES" sz="2000" kern="1200" dirty="0"/>
            <a:t> </a:t>
          </a:r>
          <a:r>
            <a:rPr lang="ca-ES" sz="2000" kern="1200" dirty="0" err="1"/>
            <a:t>time</a:t>
          </a:r>
          <a:r>
            <a:rPr lang="ca-ES" sz="2000" kern="1200" dirty="0"/>
            <a:t> on </a:t>
          </a:r>
          <a:r>
            <a:rPr lang="ca-ES" sz="2000" kern="1200" dirty="0" err="1"/>
            <a:t>it</a:t>
          </a:r>
          <a:r>
            <a:rPr lang="ca-ES" sz="2000" kern="1200" dirty="0"/>
            <a:t> as a hobby.</a:t>
          </a:r>
          <a:endParaRPr lang="en-US" sz="2000" kern="1200" dirty="0"/>
        </a:p>
      </dsp:txBody>
      <dsp:txXfrm>
        <a:off x="0" y="3138093"/>
        <a:ext cx="5221224" cy="1045818"/>
      </dsp:txXfrm>
    </dsp:sp>
    <dsp:sp modelId="{A9FD63C0-AFD2-4857-ACEE-372DA4B8736E}">
      <dsp:nvSpPr>
        <dsp:cNvPr id="0" name=""/>
        <dsp:cNvSpPr/>
      </dsp:nvSpPr>
      <dsp:spPr>
        <a:xfrm>
          <a:off x="0" y="4183911"/>
          <a:ext cx="5221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6087B-E3FC-4F67-BE13-6412222D4ACB}">
      <dsp:nvSpPr>
        <dsp:cNvPr id="0" name=""/>
        <dsp:cNvSpPr/>
      </dsp:nvSpPr>
      <dsp:spPr>
        <a:xfrm>
          <a:off x="0" y="4183911"/>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a-ES" sz="2000" kern="1200" dirty="0" err="1"/>
            <a:t>Fortunate</a:t>
          </a:r>
          <a:r>
            <a:rPr lang="ca-ES" sz="2000" kern="1200" dirty="0"/>
            <a:t> to </a:t>
          </a:r>
          <a:r>
            <a:rPr lang="ca-ES" sz="2000" kern="1200" dirty="0" err="1"/>
            <a:t>have</a:t>
          </a:r>
          <a:r>
            <a:rPr lang="ca-ES" sz="2000" kern="1200" dirty="0"/>
            <a:t> a </a:t>
          </a:r>
          <a:r>
            <a:rPr lang="ca-ES" sz="2000" kern="1200" dirty="0" err="1"/>
            <a:t>wide</a:t>
          </a:r>
          <a:r>
            <a:rPr lang="ca-ES" sz="2000" kern="1200" dirty="0"/>
            <a:t> </a:t>
          </a:r>
          <a:r>
            <a:rPr lang="ca-ES" sz="2000" kern="1200" dirty="0" err="1"/>
            <a:t>variety</a:t>
          </a:r>
          <a:r>
            <a:rPr lang="ca-ES" sz="2000" kern="1200" dirty="0"/>
            <a:t> of </a:t>
          </a:r>
          <a:r>
            <a:rPr lang="ca-ES" sz="2000" kern="1200" dirty="0" err="1"/>
            <a:t>customers</a:t>
          </a:r>
          <a:r>
            <a:rPr lang="ca-ES" sz="2000" kern="1200" dirty="0"/>
            <a:t>, </a:t>
          </a:r>
          <a:r>
            <a:rPr lang="ca-ES" sz="2000" kern="1200" dirty="0" err="1"/>
            <a:t>projects</a:t>
          </a:r>
          <a:r>
            <a:rPr lang="ca-ES" sz="2000" kern="1200" dirty="0"/>
            <a:t>, </a:t>
          </a:r>
          <a:r>
            <a:rPr lang="ca-ES" sz="2000" kern="1200" dirty="0" err="1"/>
            <a:t>and</a:t>
          </a:r>
          <a:r>
            <a:rPr lang="ca-ES" sz="2000" kern="1200" dirty="0"/>
            <a:t> </a:t>
          </a:r>
          <a:r>
            <a:rPr lang="ca-ES" sz="2000" kern="1200" dirty="0" err="1"/>
            <a:t>problems</a:t>
          </a:r>
          <a:r>
            <a:rPr lang="ca-ES" sz="2000" kern="1200" dirty="0"/>
            <a:t>! </a:t>
          </a:r>
          <a:r>
            <a:rPr lang="ca-ES" sz="2000" kern="1200" dirty="0" err="1"/>
            <a:t>And</a:t>
          </a:r>
          <a:r>
            <a:rPr lang="ca-ES" sz="2000" kern="1200" dirty="0"/>
            <a:t> </a:t>
          </a:r>
          <a:r>
            <a:rPr lang="ca-ES" sz="2000" kern="1200" dirty="0" err="1"/>
            <a:t>smart</a:t>
          </a:r>
          <a:r>
            <a:rPr lang="ca-ES" sz="2000" kern="1200" dirty="0"/>
            <a:t> </a:t>
          </a:r>
          <a:r>
            <a:rPr lang="ca-ES" sz="2000" kern="1200" dirty="0" err="1"/>
            <a:t>and</a:t>
          </a:r>
          <a:r>
            <a:rPr lang="ca-ES" sz="2000" kern="1200" dirty="0"/>
            <a:t> </a:t>
          </a:r>
          <a:r>
            <a:rPr lang="ca-ES" sz="2000" kern="1200" dirty="0" err="1"/>
            <a:t>experienced</a:t>
          </a:r>
          <a:r>
            <a:rPr lang="ca-ES" sz="2000" kern="1200" dirty="0"/>
            <a:t> </a:t>
          </a:r>
          <a:r>
            <a:rPr lang="ca-ES" sz="2000" kern="1200" dirty="0" err="1"/>
            <a:t>colleagues</a:t>
          </a:r>
          <a:r>
            <a:rPr lang="ca-ES" sz="2000" kern="1200" dirty="0"/>
            <a:t>.</a:t>
          </a:r>
          <a:endParaRPr lang="en-US" sz="2000" kern="1200" dirty="0"/>
        </a:p>
      </dsp:txBody>
      <dsp:txXfrm>
        <a:off x="0" y="4183911"/>
        <a:ext cx="5221224" cy="10458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7DADB-11C1-43ED-85B9-A3E662D0BD07}">
      <dsp:nvSpPr>
        <dsp:cNvPr id="0" name=""/>
        <dsp:cNvSpPr/>
      </dsp:nvSpPr>
      <dsp:spPr>
        <a:xfrm>
          <a:off x="0" y="30542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t>Build strong connections and learn from other fields.</a:t>
          </a:r>
        </a:p>
      </dsp:txBody>
      <dsp:txXfrm>
        <a:off x="0" y="305421"/>
        <a:ext cx="5646973" cy="1020600"/>
      </dsp:txXfrm>
    </dsp:sp>
    <dsp:sp modelId="{67163302-3414-4623-B4A5-CCA6DA228CF0}">
      <dsp:nvSpPr>
        <dsp:cNvPr id="0" name=""/>
        <dsp:cNvSpPr/>
      </dsp:nvSpPr>
      <dsp:spPr>
        <a:xfrm>
          <a:off x="282348" y="39741"/>
          <a:ext cx="3952881" cy="531360"/>
        </a:xfrm>
        <a:prstGeom prst="round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t>Networking</a:t>
          </a:r>
          <a:endParaRPr lang="en-US" sz="1800" kern="1200" dirty="0"/>
        </a:p>
      </dsp:txBody>
      <dsp:txXfrm>
        <a:off x="308287" y="65680"/>
        <a:ext cx="3901003" cy="479482"/>
      </dsp:txXfrm>
    </dsp:sp>
    <dsp:sp modelId="{17F596D6-DBD7-43E1-8321-D57D266BF040}">
      <dsp:nvSpPr>
        <dsp:cNvPr id="0" name=""/>
        <dsp:cNvSpPr/>
      </dsp:nvSpPr>
      <dsp:spPr>
        <a:xfrm>
          <a:off x="0" y="168890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t>Aim for good, usable results and communicate clearly.</a:t>
          </a:r>
        </a:p>
      </dsp:txBody>
      <dsp:txXfrm>
        <a:off x="0" y="1688901"/>
        <a:ext cx="5646973" cy="1020600"/>
      </dsp:txXfrm>
    </dsp:sp>
    <dsp:sp modelId="{F69AC2D8-9536-4FDC-B0F6-355A6634BECC}">
      <dsp:nvSpPr>
        <dsp:cNvPr id="0" name=""/>
        <dsp:cNvSpPr/>
      </dsp:nvSpPr>
      <dsp:spPr>
        <a:xfrm>
          <a:off x="282348" y="1423221"/>
          <a:ext cx="3952881" cy="531360"/>
        </a:xfrm>
        <a:prstGeom prst="round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t>Practical solutions</a:t>
          </a:r>
          <a:endParaRPr lang="en-US" sz="1800" kern="1200" dirty="0"/>
        </a:p>
      </dsp:txBody>
      <dsp:txXfrm>
        <a:off x="308287" y="1449160"/>
        <a:ext cx="3901003" cy="479482"/>
      </dsp:txXfrm>
    </dsp:sp>
    <dsp:sp modelId="{B95AF0F2-9C25-4C0F-9CF8-06C011723CEC}">
      <dsp:nvSpPr>
        <dsp:cNvPr id="0" name=""/>
        <dsp:cNvSpPr/>
      </dsp:nvSpPr>
      <dsp:spPr>
        <a:xfrm>
          <a:off x="0" y="307238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t>Dedicate time to training, growth, and stepping outside comfort zones.</a:t>
          </a:r>
        </a:p>
      </dsp:txBody>
      <dsp:txXfrm>
        <a:off x="0" y="3072381"/>
        <a:ext cx="5646973" cy="1020600"/>
      </dsp:txXfrm>
    </dsp:sp>
    <dsp:sp modelId="{39909912-3A6C-4B88-8CE3-FD4E845693B0}">
      <dsp:nvSpPr>
        <dsp:cNvPr id="0" name=""/>
        <dsp:cNvSpPr/>
      </dsp:nvSpPr>
      <dsp:spPr>
        <a:xfrm>
          <a:off x="282348" y="2806701"/>
          <a:ext cx="3952881" cy="531360"/>
        </a:xfrm>
        <a:prstGeom prst="round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t>Continuous learning</a:t>
          </a:r>
          <a:endParaRPr lang="en-US" sz="1800" kern="1200" dirty="0"/>
        </a:p>
      </dsp:txBody>
      <dsp:txXfrm>
        <a:off x="308287" y="2832640"/>
        <a:ext cx="3901003" cy="479482"/>
      </dsp:txXfrm>
    </dsp:sp>
    <dsp:sp modelId="{1BCEAE92-3AF9-4F2B-A30F-AF75DA61A987}">
      <dsp:nvSpPr>
        <dsp:cNvPr id="0" name=""/>
        <dsp:cNvSpPr/>
      </dsp:nvSpPr>
      <dsp:spPr>
        <a:xfrm>
          <a:off x="0" y="4455861"/>
          <a:ext cx="5646973" cy="10206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kern="1200"/>
            <a:t>Gain </a:t>
          </a:r>
          <a:r>
            <a:rPr lang="en-US" sz="1800" kern="1200" dirty="0"/>
            <a:t>recognition and demonstrate the value of statistics.</a:t>
          </a:r>
        </a:p>
      </dsp:txBody>
      <dsp:txXfrm>
        <a:off x="0" y="4455861"/>
        <a:ext cx="5646973" cy="1020600"/>
      </dsp:txXfrm>
    </dsp:sp>
    <dsp:sp modelId="{EDB5707E-7FC4-474B-A77B-9C904B557402}">
      <dsp:nvSpPr>
        <dsp:cNvPr id="0" name=""/>
        <dsp:cNvSpPr/>
      </dsp:nvSpPr>
      <dsp:spPr>
        <a:xfrm>
          <a:off x="282348" y="4190181"/>
          <a:ext cx="3952881" cy="531360"/>
        </a:xfrm>
        <a:prstGeom prst="round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t>Visibility &amp; impact</a:t>
          </a:r>
          <a:endParaRPr lang="en-US" sz="1800" kern="1200" dirty="0"/>
        </a:p>
      </dsp:txBody>
      <dsp:txXfrm>
        <a:off x="308287" y="4216120"/>
        <a:ext cx="3901003"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EB55-B864-461F-ABDC-E130767AB180}">
      <dsp:nvSpPr>
        <dsp:cNvPr id="0" name=""/>
        <dsp:cNvSpPr/>
      </dsp:nvSpPr>
      <dsp:spPr>
        <a:xfrm>
          <a:off x="0" y="19296"/>
          <a:ext cx="5797671" cy="579767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B2480-0369-43CF-8290-F8B3F8A730F4}">
      <dsp:nvSpPr>
        <dsp:cNvPr id="0" name=""/>
        <dsp:cNvSpPr/>
      </dsp:nvSpPr>
      <dsp:spPr>
        <a:xfrm>
          <a:off x="550778" y="570074"/>
          <a:ext cx="2261092" cy="2261092"/>
        </a:xfrm>
        <a:prstGeom prst="roundRect">
          <a:avLst/>
        </a:prstGeom>
        <a:solidFill>
          <a:srgbClr val="DFE7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a-ES" sz="1300" kern="1200" dirty="0">
              <a:solidFill>
                <a:schemeClr val="tx1"/>
              </a:solidFill>
            </a:rPr>
            <a:t>Development of AI, perception that experts are not needed, neither skills. People think GPT has the right answer, and this is a problem</a:t>
          </a:r>
          <a:endParaRPr lang="en-US" sz="1300" kern="1200" dirty="0">
            <a:solidFill>
              <a:schemeClr val="tx1"/>
            </a:solidFill>
          </a:endParaRPr>
        </a:p>
      </dsp:txBody>
      <dsp:txXfrm>
        <a:off x="661155" y="680451"/>
        <a:ext cx="2040338" cy="2040338"/>
      </dsp:txXfrm>
    </dsp:sp>
    <dsp:sp modelId="{5518D540-07B2-4F79-A8F1-47CAF6453992}">
      <dsp:nvSpPr>
        <dsp:cNvPr id="0" name=""/>
        <dsp:cNvSpPr/>
      </dsp:nvSpPr>
      <dsp:spPr>
        <a:xfrm>
          <a:off x="2985801" y="570074"/>
          <a:ext cx="2261092" cy="2261092"/>
        </a:xfrm>
        <a:prstGeom prst="roundRect">
          <a:avLst/>
        </a:prstGeom>
        <a:solidFill>
          <a:srgbClr val="DFE7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a-ES" sz="1300" kern="1200" dirty="0">
              <a:solidFill>
                <a:schemeClr val="tx1"/>
              </a:solidFill>
            </a:rPr>
            <a:t>Clients think: We have a sophisticated tool, then you do not need to think (cross thinking, deep thinking...) or the is no need for an expert.</a:t>
          </a:r>
          <a:endParaRPr lang="en-US" sz="1300" kern="1200" dirty="0">
            <a:solidFill>
              <a:schemeClr val="tx1"/>
            </a:solidFill>
          </a:endParaRPr>
        </a:p>
      </dsp:txBody>
      <dsp:txXfrm>
        <a:off x="3096178" y="680451"/>
        <a:ext cx="2040338" cy="2040338"/>
      </dsp:txXfrm>
    </dsp:sp>
    <dsp:sp modelId="{069CF248-6329-41F1-A34D-48862A93B1A8}">
      <dsp:nvSpPr>
        <dsp:cNvPr id="0" name=""/>
        <dsp:cNvSpPr/>
      </dsp:nvSpPr>
      <dsp:spPr>
        <a:xfrm>
          <a:off x="550778" y="3005097"/>
          <a:ext cx="2261092" cy="2261092"/>
        </a:xfrm>
        <a:prstGeom prst="roundRect">
          <a:avLst/>
        </a:prstGeom>
        <a:solidFill>
          <a:srgbClr val="DFE7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a-ES" sz="1300" kern="1200" dirty="0">
              <a:solidFill>
                <a:schemeClr val="tx1"/>
              </a:solidFill>
            </a:rPr>
            <a:t>Very difficult for an indpeendent consultant, clients search for tools or bigger consultant companys </a:t>
          </a:r>
          <a:endParaRPr lang="en-US" sz="1300" kern="1200" dirty="0">
            <a:solidFill>
              <a:schemeClr val="tx1"/>
            </a:solidFill>
          </a:endParaRPr>
        </a:p>
      </dsp:txBody>
      <dsp:txXfrm>
        <a:off x="661155" y="3115474"/>
        <a:ext cx="2040338" cy="2040338"/>
      </dsp:txXfrm>
    </dsp:sp>
    <dsp:sp modelId="{77746BF8-725F-4AD4-BFD2-A6381BE99B21}">
      <dsp:nvSpPr>
        <dsp:cNvPr id="0" name=""/>
        <dsp:cNvSpPr/>
      </dsp:nvSpPr>
      <dsp:spPr>
        <a:xfrm>
          <a:off x="2985801" y="3005097"/>
          <a:ext cx="2261092" cy="2261092"/>
        </a:xfrm>
        <a:prstGeom prst="roundRect">
          <a:avLst/>
        </a:prstGeom>
        <a:solidFill>
          <a:srgbClr val="DFE7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a-ES" sz="1300" kern="1200" dirty="0">
              <a:solidFill>
                <a:schemeClr val="tx1"/>
              </a:solidFill>
            </a:rPr>
            <a:t>More difficultis to get new clients,</a:t>
          </a:r>
        </a:p>
        <a:p>
          <a:pPr marL="0" lvl="0" indent="0" algn="ctr" defTabSz="577850">
            <a:lnSpc>
              <a:spcPct val="90000"/>
            </a:lnSpc>
            <a:spcBef>
              <a:spcPct val="0"/>
            </a:spcBef>
            <a:spcAft>
              <a:spcPct val="35000"/>
            </a:spcAft>
            <a:buNone/>
          </a:pPr>
          <a:r>
            <a:rPr lang="ca-ES" sz="1300" kern="1200" dirty="0">
              <a:solidFill>
                <a:schemeClr val="tx1"/>
              </a:solidFill>
            </a:rPr>
            <a:t>There are legal implications/fraud/mistrust. It develop in the last 15 years, but it gets worst after corona).</a:t>
          </a:r>
          <a:endParaRPr lang="en-US" sz="1300" kern="1200" dirty="0">
            <a:solidFill>
              <a:schemeClr val="tx1"/>
            </a:solidFill>
          </a:endParaRPr>
        </a:p>
      </dsp:txBody>
      <dsp:txXfrm>
        <a:off x="3096178" y="3115474"/>
        <a:ext cx="2040338" cy="20403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09CFB-4A7D-44EE-97F2-2D28BFF91210}">
      <dsp:nvSpPr>
        <dsp:cNvPr id="0" name=""/>
        <dsp:cNvSpPr/>
      </dsp:nvSpPr>
      <dsp:spPr>
        <a:xfrm rot="21300000">
          <a:off x="18911" y="2411287"/>
          <a:ext cx="6124982" cy="701402"/>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DEB5A-1B49-44A4-AE15-80991CF68782}">
      <dsp:nvSpPr>
        <dsp:cNvPr id="0" name=""/>
        <dsp:cNvSpPr/>
      </dsp:nvSpPr>
      <dsp:spPr>
        <a:xfrm>
          <a:off x="739536" y="276198"/>
          <a:ext cx="1848841" cy="2209591"/>
        </a:xfrm>
        <a:prstGeom prst="downArrow">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A1682-60EE-44EA-B0A9-9FEA0DEDB014}">
      <dsp:nvSpPr>
        <dsp:cNvPr id="0" name=""/>
        <dsp:cNvSpPr/>
      </dsp:nvSpPr>
      <dsp:spPr>
        <a:xfrm>
          <a:off x="3118478" y="0"/>
          <a:ext cx="2267715" cy="232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a-ES" sz="1600" kern="1200" dirty="0"/>
            <a:t>AI has </a:t>
          </a:r>
          <a:r>
            <a:rPr lang="ca-ES" sz="1600" kern="1200" dirty="0" err="1"/>
            <a:t>created</a:t>
          </a:r>
          <a:r>
            <a:rPr lang="ca-ES" sz="1600" kern="1200" dirty="0"/>
            <a:t> a </a:t>
          </a:r>
          <a:r>
            <a:rPr lang="ca-ES" sz="1600" kern="1200" dirty="0" err="1"/>
            <a:t>high</a:t>
          </a:r>
          <a:r>
            <a:rPr lang="ca-ES" sz="1600" kern="1200" dirty="0"/>
            <a:t> </a:t>
          </a:r>
          <a:r>
            <a:rPr lang="ca-ES" sz="1600" kern="1200" dirty="0" err="1"/>
            <a:t>interest</a:t>
          </a:r>
          <a:r>
            <a:rPr lang="ca-ES" sz="1600" kern="1200" dirty="0"/>
            <a:t> in data </a:t>
          </a:r>
          <a:r>
            <a:rPr lang="ca-ES" sz="1600" kern="1200" dirty="0" err="1"/>
            <a:t>analysis</a:t>
          </a:r>
          <a:r>
            <a:rPr lang="ca-ES" sz="1600" kern="1200" dirty="0"/>
            <a:t>. </a:t>
          </a:r>
          <a:r>
            <a:rPr lang="ca-ES" sz="1600" kern="1200" dirty="0" err="1"/>
            <a:t>Statistics</a:t>
          </a:r>
          <a:r>
            <a:rPr lang="ca-ES" sz="1600" kern="1200" dirty="0"/>
            <a:t> has </a:t>
          </a:r>
          <a:r>
            <a:rPr lang="ca-ES" sz="1600" kern="1200" dirty="0" err="1"/>
            <a:t>jumped</a:t>
          </a:r>
          <a:r>
            <a:rPr lang="ca-ES" sz="1600" kern="1200" dirty="0"/>
            <a:t> </a:t>
          </a:r>
          <a:r>
            <a:rPr lang="ca-ES" sz="1600" kern="1200" dirty="0" err="1"/>
            <a:t>into</a:t>
          </a:r>
          <a:r>
            <a:rPr lang="ca-ES" sz="1600" kern="1200" dirty="0"/>
            <a:t> </a:t>
          </a:r>
          <a:r>
            <a:rPr lang="ca-ES" sz="1600" kern="1200" dirty="0" err="1"/>
            <a:t>the</a:t>
          </a:r>
          <a:r>
            <a:rPr lang="ca-ES" sz="1600" kern="1200" dirty="0"/>
            <a:t> </a:t>
          </a:r>
          <a:r>
            <a:rPr lang="ca-ES" sz="1600" kern="1200" dirty="0" err="1"/>
            <a:t>wagon</a:t>
          </a:r>
          <a:r>
            <a:rPr lang="ca-ES" sz="1600" kern="1200" dirty="0"/>
            <a:t> </a:t>
          </a:r>
          <a:r>
            <a:rPr lang="ca-ES" sz="1600" kern="1200" dirty="0" err="1"/>
            <a:t>and</a:t>
          </a:r>
          <a:r>
            <a:rPr lang="ca-ES" sz="1600" kern="1200" dirty="0"/>
            <a:t> </a:t>
          </a:r>
          <a:r>
            <a:rPr lang="ca-ES" sz="1600" kern="1200" dirty="0" err="1"/>
            <a:t>lost</a:t>
          </a:r>
          <a:r>
            <a:rPr lang="ca-ES" sz="1600" kern="1200" dirty="0"/>
            <a:t> </a:t>
          </a:r>
          <a:r>
            <a:rPr lang="ca-ES" sz="1600" kern="1200" dirty="0" err="1"/>
            <a:t>sight</a:t>
          </a:r>
          <a:r>
            <a:rPr lang="ca-ES" sz="1600" kern="1200" dirty="0"/>
            <a:t> in </a:t>
          </a:r>
          <a:r>
            <a:rPr lang="ca-ES" sz="1600" kern="1200" dirty="0" err="1"/>
            <a:t>the</a:t>
          </a:r>
          <a:r>
            <a:rPr lang="ca-ES" sz="1600" kern="1200" dirty="0"/>
            <a:t> </a:t>
          </a:r>
          <a:r>
            <a:rPr lang="ca-ES" sz="1600" kern="1200" dirty="0" err="1"/>
            <a:t>always-existing</a:t>
          </a:r>
          <a:r>
            <a:rPr lang="ca-ES" sz="1600" kern="1200" dirty="0"/>
            <a:t> </a:t>
          </a:r>
          <a:r>
            <a:rPr lang="ca-ES" sz="1600" kern="1200" dirty="0" err="1"/>
            <a:t>problems</a:t>
          </a:r>
          <a:r>
            <a:rPr lang="ca-ES" sz="1600" kern="1200" dirty="0"/>
            <a:t> in </a:t>
          </a:r>
          <a:r>
            <a:rPr lang="ca-ES" sz="1600" kern="1200" dirty="0" err="1"/>
            <a:t>enterprises</a:t>
          </a:r>
          <a:r>
            <a:rPr lang="ca-ES" sz="1600" kern="1200" dirty="0"/>
            <a:t>.</a:t>
          </a:r>
          <a:endParaRPr lang="en-US" sz="1600" kern="1200" dirty="0"/>
        </a:p>
      </dsp:txBody>
      <dsp:txXfrm>
        <a:off x="3118478" y="0"/>
        <a:ext cx="2267715" cy="2320070"/>
      </dsp:txXfrm>
    </dsp:sp>
    <dsp:sp modelId="{67841A6E-B01F-4D5C-86B5-1E36C25D4903}">
      <dsp:nvSpPr>
        <dsp:cNvPr id="0" name=""/>
        <dsp:cNvSpPr/>
      </dsp:nvSpPr>
      <dsp:spPr>
        <a:xfrm>
          <a:off x="3574427" y="3038187"/>
          <a:ext cx="1848841" cy="2209591"/>
        </a:xfrm>
        <a:prstGeom prst="upArrow">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D12D8-7475-423C-A879-5D13707C04C8}">
      <dsp:nvSpPr>
        <dsp:cNvPr id="0" name=""/>
        <dsp:cNvSpPr/>
      </dsp:nvSpPr>
      <dsp:spPr>
        <a:xfrm>
          <a:off x="924420" y="3203907"/>
          <a:ext cx="1972097" cy="232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a-ES" sz="1600" b="0" kern="1200" dirty="0">
              <a:latin typeface="+mn-lt"/>
            </a:rPr>
            <a:t>AI </a:t>
          </a:r>
          <a:r>
            <a:rPr lang="ca-ES" sz="1600" b="0" kern="1200" dirty="0" err="1">
              <a:latin typeface="+mn-lt"/>
            </a:rPr>
            <a:t>will</a:t>
          </a:r>
          <a:r>
            <a:rPr lang="ca-ES" sz="1600" b="0" kern="1200" dirty="0">
              <a:latin typeface="+mn-lt"/>
            </a:rPr>
            <a:t> play </a:t>
          </a:r>
          <a:r>
            <a:rPr lang="ca-ES" sz="1600" b="0" kern="1200" dirty="0" err="1">
              <a:latin typeface="+mn-lt"/>
            </a:rPr>
            <a:t>its</a:t>
          </a:r>
          <a:r>
            <a:rPr lang="ca-ES" sz="1600" b="0" kern="1200" dirty="0">
              <a:latin typeface="+mn-lt"/>
            </a:rPr>
            <a:t> </a:t>
          </a:r>
          <a:r>
            <a:rPr lang="ca-ES" sz="1600" b="0" kern="1200" dirty="0" err="1">
              <a:latin typeface="+mn-lt"/>
            </a:rPr>
            <a:t>role</a:t>
          </a:r>
          <a:r>
            <a:rPr lang="ca-ES" sz="1600" b="0" kern="1200" dirty="0">
              <a:latin typeface="+mn-lt"/>
            </a:rPr>
            <a:t> </a:t>
          </a:r>
          <a:r>
            <a:rPr lang="ca-ES" sz="1600" b="0" kern="1200" dirty="0" err="1">
              <a:latin typeface="+mn-lt"/>
            </a:rPr>
            <a:t>and</a:t>
          </a:r>
          <a:r>
            <a:rPr lang="ca-ES" sz="1600" b="0" kern="1200" dirty="0">
              <a:latin typeface="+mn-lt"/>
            </a:rPr>
            <a:t> </a:t>
          </a:r>
          <a:r>
            <a:rPr lang="ca-ES" sz="1600" b="0" kern="1200" dirty="0" err="1">
              <a:latin typeface="+mn-lt"/>
            </a:rPr>
            <a:t>the</a:t>
          </a:r>
          <a:r>
            <a:rPr lang="ca-ES" sz="1600" b="0" kern="1200" dirty="0">
              <a:latin typeface="+mn-lt"/>
            </a:rPr>
            <a:t> </a:t>
          </a:r>
          <a:r>
            <a:rPr lang="ca-ES" sz="1600" b="0" kern="1200" dirty="0" err="1">
              <a:latin typeface="+mn-lt"/>
            </a:rPr>
            <a:t>hype</a:t>
          </a:r>
          <a:r>
            <a:rPr lang="ca-ES" sz="1600" b="0" kern="1200" dirty="0">
              <a:latin typeface="+mn-lt"/>
            </a:rPr>
            <a:t> </a:t>
          </a:r>
          <a:r>
            <a:rPr lang="ca-ES" sz="1600" b="0" kern="1200" dirty="0" err="1">
              <a:latin typeface="+mn-lt"/>
            </a:rPr>
            <a:t>will</a:t>
          </a:r>
          <a:r>
            <a:rPr lang="ca-ES" sz="1600" b="0" kern="1200" dirty="0">
              <a:latin typeface="+mn-lt"/>
            </a:rPr>
            <a:t> </a:t>
          </a:r>
          <a:r>
            <a:rPr lang="ca-ES" sz="1600" b="0" kern="1200" dirty="0" err="1">
              <a:latin typeface="+mn-lt"/>
            </a:rPr>
            <a:t>subsidize</a:t>
          </a:r>
          <a:r>
            <a:rPr lang="ca-ES" sz="1600" b="0" kern="1200" dirty="0">
              <a:latin typeface="+mn-lt"/>
            </a:rPr>
            <a:t>.</a:t>
          </a:r>
          <a:endParaRPr lang="en-US" sz="1600" b="0" kern="1200" dirty="0">
            <a:latin typeface="+mn-lt"/>
          </a:endParaRPr>
        </a:p>
      </dsp:txBody>
      <dsp:txXfrm>
        <a:off x="924420" y="3203907"/>
        <a:ext cx="1972097" cy="23200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3A32-E73B-46EF-8C2F-637BB0684720}">
      <dsp:nvSpPr>
        <dsp:cNvPr id="0" name=""/>
        <dsp:cNvSpPr/>
      </dsp:nvSpPr>
      <dsp:spPr>
        <a:xfrm rot="16200000">
          <a:off x="-1421936" y="1422688"/>
          <a:ext cx="4800694" cy="1955317"/>
        </a:xfrm>
        <a:prstGeom prst="flowChartManualOperation">
          <a:avLst/>
        </a:prstGeom>
        <a:solidFill>
          <a:srgbClr val="DFE7F4"/>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295" bIns="0" numCol="1" spcCol="1270" anchor="ctr" anchorCtr="0">
          <a:noAutofit/>
        </a:bodyPr>
        <a:lstStyle/>
        <a:p>
          <a:pPr marL="0" lvl="0" indent="0" algn="ctr" defTabSz="622300">
            <a:lnSpc>
              <a:spcPct val="90000"/>
            </a:lnSpc>
            <a:spcBef>
              <a:spcPct val="0"/>
            </a:spcBef>
            <a:spcAft>
              <a:spcPct val="35000"/>
            </a:spcAft>
            <a:buNone/>
          </a:pP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We</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all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started</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using</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ChatGPT</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for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coding</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and</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many</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for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generating</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texts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emails</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proposals</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a:t>
          </a:r>
          <a:endParaRPr lang="ca-ES" sz="1400" kern="1200" dirty="0"/>
        </a:p>
      </dsp:txBody>
      <dsp:txXfrm rot="5400000">
        <a:off x="752" y="960139"/>
        <a:ext cx="1955317" cy="2880416"/>
      </dsp:txXfrm>
    </dsp:sp>
    <dsp:sp modelId="{C0C8F67A-E62E-4E2D-A22C-E823C6047B23}">
      <dsp:nvSpPr>
        <dsp:cNvPr id="0" name=""/>
        <dsp:cNvSpPr/>
      </dsp:nvSpPr>
      <dsp:spPr>
        <a:xfrm rot="16200000">
          <a:off x="680030" y="1422688"/>
          <a:ext cx="4800694" cy="1955317"/>
        </a:xfrm>
        <a:prstGeom prst="flowChartManualOperation">
          <a:avLst/>
        </a:prstGeom>
        <a:solidFill>
          <a:srgbClr val="DFE7F4"/>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295" bIns="0" numCol="1" spcCol="1270" anchor="ctr" anchorCtr="0">
          <a:noAutofit/>
        </a:bodyPr>
        <a:lstStyle/>
        <a:p>
          <a:pPr marL="0" lvl="0" indent="0" algn="ctr" defTabSz="622300">
            <a:lnSpc>
              <a:spcPct val="90000"/>
            </a:lnSpc>
            <a:spcBef>
              <a:spcPct val="0"/>
            </a:spcBef>
            <a:spcAft>
              <a:spcPct val="35000"/>
            </a:spcAft>
            <a:buNone/>
          </a:pPr>
          <a:r>
            <a:rPr lang="ca-ES" sz="1400" kern="1200">
              <a:solidFill>
                <a:schemeClr val="tx2"/>
              </a:solidFill>
              <a:latin typeface="Calibri" panose="020F0502020204030204" pitchFamily="34" charset="0"/>
              <a:ea typeface="Calibri" panose="020F0502020204030204" pitchFamily="34" charset="0"/>
              <a:cs typeface="Arial" panose="020B0604020202020204" pitchFamily="34" charset="0"/>
            </a:rPr>
            <a:t>Trend of adoption of MBSE – model based system engineering in R&amp;D: knowledge is described and stored in models (as opposed to documents) that are integrated into platforms. This enables what-if scenarios, tolerance analysis, optimizing of design.</a:t>
          </a:r>
          <a:endPar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endParaRPr>
        </a:p>
      </dsp:txBody>
      <dsp:txXfrm rot="5400000">
        <a:off x="2102718" y="960139"/>
        <a:ext cx="1955317" cy="2880416"/>
      </dsp:txXfrm>
    </dsp:sp>
    <dsp:sp modelId="{8C6452E0-8311-4977-B0E7-D6EB206D10AA}">
      <dsp:nvSpPr>
        <dsp:cNvPr id="0" name=""/>
        <dsp:cNvSpPr/>
      </dsp:nvSpPr>
      <dsp:spPr>
        <a:xfrm rot="16200000">
          <a:off x="2781997" y="1422688"/>
          <a:ext cx="4800694" cy="1955317"/>
        </a:xfrm>
        <a:prstGeom prst="flowChartManualOperation">
          <a:avLst/>
        </a:prstGeom>
        <a:solidFill>
          <a:srgbClr val="DFE7F4"/>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295" bIns="0" numCol="1" spcCol="1270" anchor="ctr" anchorCtr="0">
          <a:noAutofit/>
        </a:bodyPr>
        <a:lstStyle/>
        <a:p>
          <a:pPr marL="0" lvl="0" indent="0" algn="ctr" defTabSz="622300">
            <a:lnSpc>
              <a:spcPct val="90000"/>
            </a:lnSpc>
            <a:spcBef>
              <a:spcPct val="0"/>
            </a:spcBef>
            <a:spcAft>
              <a:spcPct val="35000"/>
            </a:spcAft>
            <a:buNone/>
          </a:pP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Techniques</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Gaussian</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processes +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random</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forest variants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getting</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closer</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to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the</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traditional</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statistical</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problems</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e.g</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prediction</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intervals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and</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causal </a:t>
          </a:r>
          <a:r>
            <a:rPr lang="ca-ES" sz="14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effects</a:t>
          </a:r>
          <a:r>
            <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Limited</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adoption</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of complex ML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black</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box models;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classic</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statistical</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models for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prediction</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often</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4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prefered</a:t>
          </a:r>
          <a:r>
            <a:rPr lang="ca-ES" sz="1400" kern="1200" dirty="0">
              <a:solidFill>
                <a:schemeClr val="tx2"/>
              </a:solidFill>
              <a:latin typeface="Calibri" panose="020F0502020204030204" pitchFamily="34" charset="0"/>
              <a:ea typeface="Calibri" panose="020F0502020204030204" pitchFamily="34" charset="0"/>
              <a:cs typeface="Arial" panose="020B0604020202020204" pitchFamily="34" charset="0"/>
            </a:rPr>
            <a:t>.</a:t>
          </a:r>
          <a:endParaRPr lang="ca-ES" sz="14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dsp:txBody>
      <dsp:txXfrm rot="5400000">
        <a:off x="4204685" y="960139"/>
        <a:ext cx="1955317" cy="2880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DB4EF-EFE7-4861-BA4B-2B2A7BF65604}">
      <dsp:nvSpPr>
        <dsp:cNvPr id="0" name=""/>
        <dsp:cNvSpPr/>
      </dsp:nvSpPr>
      <dsp:spPr>
        <a:xfrm>
          <a:off x="931565" y="208842"/>
          <a:ext cx="702421" cy="702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A250B-8635-4EC8-A69D-18B0113B2ACD}">
      <dsp:nvSpPr>
        <dsp:cNvPr id="0" name=""/>
        <dsp:cNvSpPr/>
      </dsp:nvSpPr>
      <dsp:spPr>
        <a:xfrm>
          <a:off x="502307" y="1242961"/>
          <a:ext cx="1560937" cy="117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 finite budget  keeps me disciplined: only work on the important parts, only go so deep</a:t>
          </a:r>
        </a:p>
      </dsp:txBody>
      <dsp:txXfrm>
        <a:off x="502307" y="1242961"/>
        <a:ext cx="1560937" cy="1177105"/>
      </dsp:txXfrm>
    </dsp:sp>
    <dsp:sp modelId="{CFD2D1C4-4F77-42CE-9548-126B5DFBB994}">
      <dsp:nvSpPr>
        <dsp:cNvPr id="0" name=""/>
        <dsp:cNvSpPr/>
      </dsp:nvSpPr>
      <dsp:spPr>
        <a:xfrm>
          <a:off x="2765667" y="208842"/>
          <a:ext cx="702421" cy="702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2E2B0-B9B7-4CFA-84F0-79C2D7A693C9}">
      <dsp:nvSpPr>
        <dsp:cNvPr id="0" name=""/>
        <dsp:cNvSpPr/>
      </dsp:nvSpPr>
      <dsp:spPr>
        <a:xfrm>
          <a:off x="2336409" y="1242961"/>
          <a:ext cx="1560937" cy="117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Keep the communication going with clients to handle setbacks, view opportunities for follow-ups</a:t>
          </a:r>
        </a:p>
      </dsp:txBody>
      <dsp:txXfrm>
        <a:off x="2336409" y="1242961"/>
        <a:ext cx="1560937" cy="1177105"/>
      </dsp:txXfrm>
    </dsp:sp>
    <dsp:sp modelId="{3A714548-3A24-42A6-89FE-7C683A413863}">
      <dsp:nvSpPr>
        <dsp:cNvPr id="0" name=""/>
        <dsp:cNvSpPr/>
      </dsp:nvSpPr>
      <dsp:spPr>
        <a:xfrm>
          <a:off x="4599768" y="208842"/>
          <a:ext cx="702421" cy="702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3EE47-50C0-4C64-AFE0-3FA8F062C92E}">
      <dsp:nvSpPr>
        <dsp:cNvPr id="0" name=""/>
        <dsp:cNvSpPr/>
      </dsp:nvSpPr>
      <dsp:spPr>
        <a:xfrm>
          <a:off x="4170510" y="1242961"/>
          <a:ext cx="1560937" cy="117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Get help from colleagues, reach consensus with colleagues and external team members, support them too</a:t>
          </a:r>
        </a:p>
      </dsp:txBody>
      <dsp:txXfrm>
        <a:off x="4170510" y="1242961"/>
        <a:ext cx="1560937" cy="1177105"/>
      </dsp:txXfrm>
    </dsp:sp>
    <dsp:sp modelId="{F3D369A6-4BB1-491C-A335-0FBC41EB83DD}">
      <dsp:nvSpPr>
        <dsp:cNvPr id="0" name=""/>
        <dsp:cNvSpPr/>
      </dsp:nvSpPr>
      <dsp:spPr>
        <a:xfrm>
          <a:off x="1441359" y="2810301"/>
          <a:ext cx="702421" cy="702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A3CAD-019D-4330-9822-D0C49A017F60}">
      <dsp:nvSpPr>
        <dsp:cNvPr id="0" name=""/>
        <dsp:cNvSpPr/>
      </dsp:nvSpPr>
      <dsp:spPr>
        <a:xfrm>
          <a:off x="522927" y="3844420"/>
          <a:ext cx="2539286" cy="117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Try to do what’s best for the customer within the given budget: what would I do if I stood in the customer’s shoes? – Formulate conclusions, results to that level</a:t>
          </a:r>
        </a:p>
      </dsp:txBody>
      <dsp:txXfrm>
        <a:off x="522927" y="3844420"/>
        <a:ext cx="2539286" cy="1177105"/>
      </dsp:txXfrm>
    </dsp:sp>
    <dsp:sp modelId="{9F7AF524-D9DE-46C9-959E-F15E11E34E92}">
      <dsp:nvSpPr>
        <dsp:cNvPr id="0" name=""/>
        <dsp:cNvSpPr/>
      </dsp:nvSpPr>
      <dsp:spPr>
        <a:xfrm>
          <a:off x="4171892" y="2810301"/>
          <a:ext cx="702421" cy="702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6D896-AF8D-413D-81AF-83057B380EFE}">
      <dsp:nvSpPr>
        <dsp:cNvPr id="0" name=""/>
        <dsp:cNvSpPr/>
      </dsp:nvSpPr>
      <dsp:spPr>
        <a:xfrm>
          <a:off x="3335378" y="3844420"/>
          <a:ext cx="2375450" cy="117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Company documentation on best practices of project management, with internal support + courses</a:t>
          </a:r>
        </a:p>
      </dsp:txBody>
      <dsp:txXfrm>
        <a:off x="3335378" y="3844420"/>
        <a:ext cx="2375450" cy="11771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D1F35-F696-4644-BD9D-7C5D57CB49B8}">
      <dsp:nvSpPr>
        <dsp:cNvPr id="0" name=""/>
        <dsp:cNvSpPr/>
      </dsp:nvSpPr>
      <dsp:spPr>
        <a:xfrm rot="16200000">
          <a:off x="-760693" y="763591"/>
          <a:ext cx="4314558" cy="2787374"/>
        </a:xfrm>
        <a:prstGeom prst="flowChartManualOperation">
          <a:avLst/>
        </a:prstGeom>
        <a:solidFill>
          <a:srgbClr val="DFE7F4"/>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295" bIns="0" numCol="1" spcCol="1270" anchor="ctr" anchorCtr="0">
          <a:noAutofit/>
        </a:bodyPr>
        <a:lstStyle/>
        <a:p>
          <a:pPr marL="0" lvl="0" indent="0" algn="ctr" defTabSz="711200">
            <a:lnSpc>
              <a:spcPct val="90000"/>
            </a:lnSpc>
            <a:spcBef>
              <a:spcPct val="0"/>
            </a:spcBef>
            <a:spcAft>
              <a:spcPct val="35000"/>
            </a:spcAft>
            <a:buNone/>
          </a:pP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In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a:solidFill>
                <a:srgbClr val="1F497D"/>
              </a:solidFill>
              <a:latin typeface="Calibri" panose="020F0502020204030204" pitchFamily="34" charset="0"/>
              <a:ea typeface="Calibri" panose="020F0502020204030204" pitchFamily="34" charset="0"/>
              <a:cs typeface="Arial" panose="020B0604020202020204" pitchFamily="34" charset="0"/>
            </a:rPr>
            <a:t>past</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two</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years</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AI’s</a:t>
          </a:r>
          <a:r>
            <a:rPr lang="ca-ES" sz="1600" kern="1200" dirty="0">
              <a:solidFill>
                <a:schemeClr val="tx2"/>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effectLst/>
              <a:latin typeface="Calibri" panose="020F0502020204030204" pitchFamily="34" charset="0"/>
              <a:ea typeface="Calibri" panose="020F0502020204030204" pitchFamily="34" charset="0"/>
              <a:cs typeface="Arial" panose="020B0604020202020204" pitchFamily="34" charset="0"/>
            </a:rPr>
            <a:t>peak</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in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my</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field</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at</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least</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regulatory</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agencies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have</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become</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more</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inclined</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to </a:t>
          </a:r>
          <a:r>
            <a:rPr lang="ca-ES" sz="1600" kern="1200" dirty="0" err="1">
              <a:solidFill>
                <a:schemeClr val="tx2"/>
              </a:solidFill>
              <a:latin typeface="Calibri" panose="020F0502020204030204" pitchFamily="34" charset="0"/>
              <a:ea typeface="Calibri" panose="020F0502020204030204" pitchFamily="34" charset="0"/>
              <a:cs typeface="Arial" panose="020B0604020202020204" pitchFamily="34" charset="0"/>
            </a:rPr>
            <a:t>accept</a:t>
          </a:r>
          <a:r>
            <a:rPr lang="ca-ES" sz="1600" kern="1200" dirty="0">
              <a:solidFill>
                <a:schemeClr val="tx2"/>
              </a:solidFill>
              <a:latin typeface="Calibri" panose="020F0502020204030204" pitchFamily="34" charset="0"/>
              <a:ea typeface="Calibri" panose="020F0502020204030204" pitchFamily="34" charset="0"/>
              <a:cs typeface="Arial" panose="020B0604020202020204" pitchFamily="34" charset="0"/>
            </a:rPr>
            <a:t> </a:t>
          </a:r>
          <a:endParaRPr lang="ca-ES" sz="1600" kern="1200" dirty="0"/>
        </a:p>
      </dsp:txBody>
      <dsp:txXfrm rot="5400000">
        <a:off x="2899" y="862911"/>
        <a:ext cx="2787374" cy="2588734"/>
      </dsp:txXfrm>
    </dsp:sp>
    <dsp:sp modelId="{3D5D5ECE-3993-4128-B998-35E13713BB53}">
      <dsp:nvSpPr>
        <dsp:cNvPr id="0" name=""/>
        <dsp:cNvSpPr/>
      </dsp:nvSpPr>
      <dsp:spPr>
        <a:xfrm rot="16200000">
          <a:off x="2238631" y="763591"/>
          <a:ext cx="4314558" cy="2787374"/>
        </a:xfrm>
        <a:prstGeom prst="flowChartManualOperation">
          <a:avLst/>
        </a:prstGeom>
        <a:solidFill>
          <a:srgbClr val="DFE7F4"/>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295" bIns="0" numCol="1" spcCol="1270" anchor="ctr" anchorCtr="0">
          <a:noAutofit/>
        </a:bodyPr>
        <a:lstStyle/>
        <a:p>
          <a:pPr marL="0" lvl="0" indent="0" algn="ctr" defTabSz="933450">
            <a:lnSpc>
              <a:spcPct val="90000"/>
            </a:lnSpc>
            <a:spcBef>
              <a:spcPct val="0"/>
            </a:spcBef>
            <a:spcAft>
              <a:spcPct val="35000"/>
            </a:spcAft>
            <a:buNone/>
          </a:pP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In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next</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two</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years</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with</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increasing</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presence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of AI in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daily</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work</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statisticians</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and</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related</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roles)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will</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have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to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work</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harder</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on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demonstrating</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their</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value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while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not</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showing</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themselves</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as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opposed</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to </a:t>
          </a:r>
          <a:r>
            <a:rPr lang="ca-ES" sz="1600" kern="1200" dirty="0" err="1">
              <a:solidFill>
                <a:srgbClr val="1F497D"/>
              </a:solidFill>
              <a:effectLst/>
              <a:latin typeface="Calibri" panose="020F0502020204030204" pitchFamily="34" charset="0"/>
              <a:ea typeface="Calibri" panose="020F0502020204030204" pitchFamily="34" charset="0"/>
              <a:cs typeface="Arial" panose="020B0604020202020204" pitchFamily="34" charset="0"/>
            </a:rPr>
            <a:t>the</a:t>
          </a:r>
          <a:r>
            <a:rPr lang="ca-ES" sz="16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AI.</a:t>
          </a:r>
        </a:p>
      </dsp:txBody>
      <dsp:txXfrm rot="5400000">
        <a:off x="3002223" y="862911"/>
        <a:ext cx="2787374" cy="25887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7DADB-11C1-43ED-85B9-A3E662D0BD07}">
      <dsp:nvSpPr>
        <dsp:cNvPr id="0" name=""/>
        <dsp:cNvSpPr/>
      </dsp:nvSpPr>
      <dsp:spPr>
        <a:xfrm>
          <a:off x="0" y="1041441"/>
          <a:ext cx="5646973" cy="101745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755650">
            <a:lnSpc>
              <a:spcPct val="90000"/>
            </a:lnSpc>
            <a:spcBef>
              <a:spcPct val="0"/>
            </a:spcBef>
            <a:spcAft>
              <a:spcPct val="15000"/>
            </a:spcAft>
            <a:buNone/>
          </a:pPr>
          <a:r>
            <a:rPr lang="en-US" sz="1700" kern="1200" dirty="0"/>
            <a:t>Perception that experts and deep </a:t>
          </a:r>
          <a:r>
            <a:rPr lang="en-US" sz="1800" kern="1200" dirty="0">
              <a:solidFill>
                <a:prstClr val="black">
                  <a:hueOff val="0"/>
                  <a:satOff val="0"/>
                  <a:lumOff val="0"/>
                  <a:alphaOff val="0"/>
                </a:prstClr>
              </a:solidFill>
              <a:latin typeface="Calibri"/>
              <a:ea typeface="+mn-ea"/>
              <a:cs typeface="+mn-cs"/>
            </a:rPr>
            <a:t>thinking</a:t>
          </a:r>
          <a:r>
            <a:rPr lang="en-US" sz="1700" kern="1200" dirty="0"/>
            <a:t> are no longer needed.</a:t>
          </a:r>
        </a:p>
      </dsp:txBody>
      <dsp:txXfrm>
        <a:off x="0" y="1041441"/>
        <a:ext cx="5646973" cy="1017450"/>
      </dsp:txXfrm>
    </dsp:sp>
    <dsp:sp modelId="{67163302-3414-4623-B4A5-CCA6DA228CF0}">
      <dsp:nvSpPr>
        <dsp:cNvPr id="0" name=""/>
        <dsp:cNvSpPr/>
      </dsp:nvSpPr>
      <dsp:spPr>
        <a:xfrm>
          <a:off x="282348" y="790521"/>
          <a:ext cx="3952881" cy="50184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AI hype challenges expertise</a:t>
          </a:r>
        </a:p>
      </dsp:txBody>
      <dsp:txXfrm>
        <a:off x="306846" y="815019"/>
        <a:ext cx="3903885" cy="452844"/>
      </dsp:txXfrm>
    </dsp:sp>
    <dsp:sp modelId="{87734BBB-0951-44D4-AB9A-9CB9B9DE04DC}">
      <dsp:nvSpPr>
        <dsp:cNvPr id="0" name=""/>
        <dsp:cNvSpPr/>
      </dsp:nvSpPr>
      <dsp:spPr>
        <a:xfrm>
          <a:off x="0" y="2401611"/>
          <a:ext cx="5646973" cy="990675"/>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755650">
            <a:lnSpc>
              <a:spcPct val="90000"/>
            </a:lnSpc>
            <a:spcBef>
              <a:spcPct val="0"/>
            </a:spcBef>
            <a:spcAft>
              <a:spcPct val="15000"/>
            </a:spcAft>
            <a:buNone/>
          </a:pPr>
          <a:r>
            <a:rPr lang="en-US" sz="1700" kern="1200" dirty="0"/>
            <a:t>Harder to find clients, </a:t>
          </a:r>
          <a:r>
            <a:rPr lang="en-US" sz="1700" kern="1200" dirty="0">
              <a:solidFill>
                <a:prstClr val="black">
                  <a:hueOff val="0"/>
                  <a:satOff val="0"/>
                  <a:lumOff val="0"/>
                  <a:alphaOff val="0"/>
                </a:prstClr>
              </a:solidFill>
              <a:latin typeface="Calibri"/>
              <a:ea typeface="+mn-ea"/>
              <a:cs typeface="+mn-cs"/>
            </a:rPr>
            <a:t>rising</a:t>
          </a:r>
          <a:r>
            <a:rPr lang="en-US" sz="1700" kern="1200" dirty="0"/>
            <a:t> concerns about fraud and credibility.</a:t>
          </a:r>
        </a:p>
      </dsp:txBody>
      <dsp:txXfrm>
        <a:off x="0" y="2401611"/>
        <a:ext cx="5646973" cy="990675"/>
      </dsp:txXfrm>
    </dsp:sp>
    <dsp:sp modelId="{7300FC48-393A-41C6-88FE-DF93F1A64CCD}">
      <dsp:nvSpPr>
        <dsp:cNvPr id="0" name=""/>
        <dsp:cNvSpPr/>
      </dsp:nvSpPr>
      <dsp:spPr>
        <a:xfrm>
          <a:off x="282348" y="2150691"/>
          <a:ext cx="3952881" cy="50184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Impact on consultants and trust</a:t>
          </a:r>
        </a:p>
      </dsp:txBody>
      <dsp:txXfrm>
        <a:off x="306846" y="2175189"/>
        <a:ext cx="3903885" cy="452844"/>
      </dsp:txXfrm>
    </dsp:sp>
    <dsp:sp modelId="{96C3F3DA-3A3B-4B17-9AD3-74B61CB2C62F}">
      <dsp:nvSpPr>
        <dsp:cNvPr id="0" name=""/>
        <dsp:cNvSpPr/>
      </dsp:nvSpPr>
      <dsp:spPr>
        <a:xfrm>
          <a:off x="0" y="3735006"/>
          <a:ext cx="5646973" cy="990675"/>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755650">
            <a:lnSpc>
              <a:spcPct val="90000"/>
            </a:lnSpc>
            <a:spcBef>
              <a:spcPct val="0"/>
            </a:spcBef>
            <a:spcAft>
              <a:spcPct val="15000"/>
            </a:spcAft>
            <a:buNone/>
          </a:pPr>
          <a:r>
            <a:rPr lang="en-US" sz="1700" kern="1200" dirty="0">
              <a:solidFill>
                <a:prstClr val="black">
                  <a:hueOff val="0"/>
                  <a:satOff val="0"/>
                  <a:lumOff val="0"/>
                  <a:alphaOff val="0"/>
                </a:prstClr>
              </a:solidFill>
              <a:latin typeface="Calibri"/>
              <a:ea typeface="+mn-ea"/>
              <a:cs typeface="+mn-cs"/>
            </a:rPr>
            <a:t>Need</a:t>
          </a:r>
          <a:r>
            <a:rPr lang="en-US" sz="1700" kern="1200" dirty="0"/>
            <a:t> to combine AI/ML tools with statistical rigor and demonstrate value.</a:t>
          </a:r>
        </a:p>
      </dsp:txBody>
      <dsp:txXfrm>
        <a:off x="0" y="3735006"/>
        <a:ext cx="5646973" cy="990675"/>
      </dsp:txXfrm>
    </dsp:sp>
    <dsp:sp modelId="{8F3486CD-C9BB-4394-87F2-4AD5625C29C2}">
      <dsp:nvSpPr>
        <dsp:cNvPr id="0" name=""/>
        <dsp:cNvSpPr/>
      </dsp:nvSpPr>
      <dsp:spPr>
        <a:xfrm>
          <a:off x="282348" y="3484086"/>
          <a:ext cx="3952881" cy="501840"/>
        </a:xfrm>
        <a:prstGeom prst="round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755650">
            <a:lnSpc>
              <a:spcPct val="90000"/>
            </a:lnSpc>
            <a:spcBef>
              <a:spcPct val="0"/>
            </a:spcBef>
            <a:spcAft>
              <a:spcPct val="35000"/>
            </a:spcAft>
            <a:buNone/>
          </a:pPr>
          <a:r>
            <a:rPr lang="en-US" sz="1700" b="1" kern="1200" dirty="0"/>
            <a:t>AI integration with traditional methods</a:t>
          </a:r>
          <a:endParaRPr lang="en-US" sz="1700" kern="1200" dirty="0"/>
        </a:p>
      </dsp:txBody>
      <dsp:txXfrm>
        <a:off x="306846" y="3508584"/>
        <a:ext cx="3903885"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30D0E-A157-4A2C-AE64-34E84E6FFEC0}">
      <dsp:nvSpPr>
        <dsp:cNvPr id="0" name=""/>
        <dsp:cNvSpPr/>
      </dsp:nvSpPr>
      <dsp:spPr>
        <a:xfrm>
          <a:off x="0" y="131714"/>
          <a:ext cx="2154673" cy="81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ca-ES" sz="2000" kern="1200" dirty="0">
              <a:effectLst/>
              <a:latin typeface="Calibri" panose="020F0502020204030204" pitchFamily="34" charset="0"/>
              <a:ea typeface="Calibri" panose="020F0502020204030204" pitchFamily="34" charset="0"/>
              <a:cs typeface="Arial" panose="020B0604020202020204" pitchFamily="34" charset="0"/>
            </a:rPr>
            <a:t>Andrea</a:t>
          </a:r>
          <a:endParaRPr lang="ca-ES" sz="2000" kern="1200" dirty="0"/>
        </a:p>
      </dsp:txBody>
      <dsp:txXfrm>
        <a:off x="0" y="131714"/>
        <a:ext cx="2154673" cy="811800"/>
      </dsp:txXfrm>
    </dsp:sp>
    <dsp:sp modelId="{6F06D9C3-F7DD-48A3-81E8-256AF5BE44D2}">
      <dsp:nvSpPr>
        <dsp:cNvPr id="0" name=""/>
        <dsp:cNvSpPr/>
      </dsp:nvSpPr>
      <dsp:spPr>
        <a:xfrm>
          <a:off x="2154673" y="30239"/>
          <a:ext cx="430934" cy="1014750"/>
        </a:xfrm>
        <a:prstGeom prst="leftBrace">
          <a:avLst>
            <a:gd name="adj1" fmla="val 35000"/>
            <a:gd name="adj2" fmla="val 50000"/>
          </a:avLst>
        </a:prstGeom>
        <a:noFill/>
        <a:ln w="25400" cap="flat" cmpd="sng" algn="ctr">
          <a:solidFill>
            <a:srgbClr val="BECADF"/>
          </a:solidFill>
          <a:prstDash val="solid"/>
        </a:ln>
        <a:effectLst/>
      </dsp:spPr>
      <dsp:style>
        <a:lnRef idx="2">
          <a:scrgbClr r="0" g="0" b="0"/>
        </a:lnRef>
        <a:fillRef idx="0">
          <a:scrgbClr r="0" g="0" b="0"/>
        </a:fillRef>
        <a:effectRef idx="0">
          <a:scrgbClr r="0" g="0" b="0"/>
        </a:effectRef>
        <a:fontRef idx="minor"/>
      </dsp:style>
    </dsp:sp>
    <dsp:sp modelId="{84739BE6-9E72-4755-8159-6A9DF81EB42B}">
      <dsp:nvSpPr>
        <dsp:cNvPr id="0" name=""/>
        <dsp:cNvSpPr/>
      </dsp:nvSpPr>
      <dsp:spPr>
        <a:xfrm>
          <a:off x="2757981" y="30239"/>
          <a:ext cx="5860711" cy="1014750"/>
        </a:xfrm>
        <a:prstGeom prst="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es-ES" sz="2000" kern="1200" dirty="0"/>
            <a:t>Good communication beats perfect stats. Invest as much time and efford in your </a:t>
          </a:r>
          <a:r>
            <a:rPr lang="es-ES" sz="2000" kern="1200"/>
            <a:t>personal and sales skills </a:t>
          </a:r>
          <a:r>
            <a:rPr lang="es-ES" sz="2000" kern="1200" dirty="0"/>
            <a:t>as in methods and data prepareation</a:t>
          </a:r>
          <a:endParaRPr lang="ca-ES" sz="2000" kern="1200" dirty="0"/>
        </a:p>
      </dsp:txBody>
      <dsp:txXfrm>
        <a:off x="2757981" y="30239"/>
        <a:ext cx="5860711" cy="1014750"/>
      </dsp:txXfrm>
    </dsp:sp>
    <dsp:sp modelId="{F35DED1B-85D9-4B19-8C70-BBEE5F385C5D}">
      <dsp:nvSpPr>
        <dsp:cNvPr id="0" name=""/>
        <dsp:cNvSpPr/>
      </dsp:nvSpPr>
      <dsp:spPr>
        <a:xfrm>
          <a:off x="0" y="1192590"/>
          <a:ext cx="2154673" cy="81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ca-ES" sz="2000" kern="1200" dirty="0">
              <a:effectLst/>
              <a:latin typeface="Calibri" panose="020F0502020204030204" pitchFamily="34" charset="0"/>
              <a:ea typeface="Calibri" panose="020F0502020204030204" pitchFamily="34" charset="0"/>
              <a:cs typeface="Arial" panose="020B0604020202020204" pitchFamily="34" charset="0"/>
            </a:rPr>
            <a:t>Ignasi</a:t>
          </a:r>
        </a:p>
      </dsp:txBody>
      <dsp:txXfrm>
        <a:off x="0" y="1192590"/>
        <a:ext cx="2154673" cy="811800"/>
      </dsp:txXfrm>
    </dsp:sp>
    <dsp:sp modelId="{F01A1F6B-A4FC-40E4-8A61-B16E346B3BEE}">
      <dsp:nvSpPr>
        <dsp:cNvPr id="0" name=""/>
        <dsp:cNvSpPr/>
      </dsp:nvSpPr>
      <dsp:spPr>
        <a:xfrm>
          <a:off x="2154673" y="1192590"/>
          <a:ext cx="430934" cy="811800"/>
        </a:xfrm>
        <a:prstGeom prst="leftBrace">
          <a:avLst>
            <a:gd name="adj1" fmla="val 35000"/>
            <a:gd name="adj2" fmla="val 50000"/>
          </a:avLst>
        </a:prstGeom>
        <a:noFill/>
        <a:ln w="25400" cap="flat" cmpd="sng" algn="ctr">
          <a:solidFill>
            <a:srgbClr val="BECADF"/>
          </a:solidFill>
          <a:prstDash val="solid"/>
        </a:ln>
        <a:effectLst/>
      </dsp:spPr>
      <dsp:style>
        <a:lnRef idx="2">
          <a:scrgbClr r="0" g="0" b="0"/>
        </a:lnRef>
        <a:fillRef idx="0">
          <a:scrgbClr r="0" g="0" b="0"/>
        </a:fillRef>
        <a:effectRef idx="0">
          <a:scrgbClr r="0" g="0" b="0"/>
        </a:effectRef>
        <a:fontRef idx="minor"/>
      </dsp:style>
    </dsp:sp>
    <dsp:sp modelId="{73487EA8-711D-4508-91BA-99786CBC86A4}">
      <dsp:nvSpPr>
        <dsp:cNvPr id="0" name=""/>
        <dsp:cNvSpPr/>
      </dsp:nvSpPr>
      <dsp:spPr>
        <a:xfrm>
          <a:off x="2757981" y="1192590"/>
          <a:ext cx="5860711" cy="811800"/>
        </a:xfrm>
        <a:prstGeom prst="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ca-ES" sz="2000" kern="1200" dirty="0" err="1">
              <a:effectLst/>
              <a:latin typeface="Calibri" panose="020F0502020204030204" pitchFamily="34" charset="0"/>
              <a:ea typeface="Calibri" panose="020F0502020204030204" pitchFamily="34" charset="0"/>
              <a:cs typeface="Arial" panose="020B0604020202020204" pitchFamily="34" charset="0"/>
            </a:rPr>
            <a:t>Try</a:t>
          </a:r>
          <a:r>
            <a:rPr lang="ca-ES" sz="2000" kern="1200" dirty="0">
              <a:effectLst/>
              <a:latin typeface="Calibri" panose="020F0502020204030204" pitchFamily="34" charset="0"/>
              <a:ea typeface="Calibri" panose="020F0502020204030204" pitchFamily="34" charset="0"/>
              <a:cs typeface="Arial" panose="020B0604020202020204" pitchFamily="34" charset="0"/>
            </a:rPr>
            <a:t> to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build</a:t>
          </a:r>
          <a:r>
            <a:rPr lang="ca-ES" sz="2000" kern="1200" dirty="0">
              <a:effectLst/>
              <a:latin typeface="Calibri" panose="020F0502020204030204" pitchFamily="34" charset="0"/>
              <a:ea typeface="Calibri" panose="020F0502020204030204" pitchFamily="34" charset="0"/>
              <a:cs typeface="Arial" panose="020B0604020202020204" pitchFamily="34" charset="0"/>
            </a:rPr>
            <a:t> a network of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colleagues</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you</a:t>
          </a:r>
          <a:r>
            <a:rPr lang="ca-ES" sz="2000" kern="1200" dirty="0">
              <a:effectLst/>
              <a:latin typeface="Calibri" panose="020F0502020204030204" pitchFamily="34" charset="0"/>
              <a:ea typeface="Calibri" panose="020F0502020204030204" pitchFamily="34" charset="0"/>
              <a:cs typeface="Arial" panose="020B0604020202020204" pitchFamily="34" charset="0"/>
            </a:rPr>
            <a:t> can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rely</a:t>
          </a:r>
          <a:r>
            <a:rPr lang="ca-ES" sz="2000" kern="1200" dirty="0">
              <a:effectLst/>
              <a:latin typeface="Calibri" panose="020F0502020204030204" pitchFamily="34" charset="0"/>
              <a:ea typeface="Calibri" panose="020F0502020204030204" pitchFamily="34" charset="0"/>
              <a:cs typeface="Arial" panose="020B0604020202020204" pitchFamily="34" charset="0"/>
            </a:rPr>
            <a:t> on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and</a:t>
          </a:r>
          <a:r>
            <a:rPr lang="ca-ES" sz="2000" kern="1200" dirty="0">
              <a:effectLst/>
              <a:latin typeface="Calibri" panose="020F0502020204030204" pitchFamily="34" charset="0"/>
              <a:ea typeface="Calibri" panose="020F0502020204030204" pitchFamily="34" charset="0"/>
              <a:cs typeface="Arial" panose="020B0604020202020204" pitchFamily="34" charset="0"/>
            </a:rPr>
            <a:t> set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the</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discipline</a:t>
          </a:r>
          <a:r>
            <a:rPr lang="ca-ES" sz="2000" kern="1200" dirty="0">
              <a:effectLst/>
              <a:latin typeface="Calibri" panose="020F0502020204030204" pitchFamily="34" charset="0"/>
              <a:ea typeface="Calibri" panose="020F0502020204030204" pitchFamily="34" charset="0"/>
              <a:cs typeface="Arial" panose="020B0604020202020204" pitchFamily="34" charset="0"/>
            </a:rPr>
            <a:t> to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discuss</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projects</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toghether</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p>
      </dsp:txBody>
      <dsp:txXfrm>
        <a:off x="2757981" y="1192590"/>
        <a:ext cx="5860711" cy="811800"/>
      </dsp:txXfrm>
    </dsp:sp>
    <dsp:sp modelId="{D8400DC4-2B6A-454F-9FCD-EB2EE0A263B7}">
      <dsp:nvSpPr>
        <dsp:cNvPr id="0" name=""/>
        <dsp:cNvSpPr/>
      </dsp:nvSpPr>
      <dsp:spPr>
        <a:xfrm>
          <a:off x="0" y="2151990"/>
          <a:ext cx="2154673" cy="81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ca-ES" sz="2000" kern="1200">
              <a:effectLst/>
              <a:latin typeface="Calibri" panose="020F0502020204030204" pitchFamily="34" charset="0"/>
              <a:ea typeface="Calibri" panose="020F0502020204030204" pitchFamily="34" charset="0"/>
              <a:cs typeface="Arial" panose="020B0604020202020204" pitchFamily="34" charset="0"/>
            </a:rPr>
            <a:t>Jan</a:t>
          </a:r>
          <a:endParaRPr lang="ca-ES" sz="200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0" y="2151990"/>
        <a:ext cx="2154673" cy="811800"/>
      </dsp:txXfrm>
    </dsp:sp>
    <dsp:sp modelId="{4B7E1E6A-9EAC-42D6-9BE8-56D6E5EF0F14}">
      <dsp:nvSpPr>
        <dsp:cNvPr id="0" name=""/>
        <dsp:cNvSpPr/>
      </dsp:nvSpPr>
      <dsp:spPr>
        <a:xfrm>
          <a:off x="2154673" y="2151990"/>
          <a:ext cx="430934" cy="811800"/>
        </a:xfrm>
        <a:prstGeom prst="leftBrace">
          <a:avLst>
            <a:gd name="adj1" fmla="val 35000"/>
            <a:gd name="adj2" fmla="val 50000"/>
          </a:avLst>
        </a:prstGeom>
        <a:noFill/>
        <a:ln w="25400" cap="flat" cmpd="sng" algn="ctr">
          <a:solidFill>
            <a:srgbClr val="BECADF"/>
          </a:solidFill>
          <a:prstDash val="solid"/>
        </a:ln>
        <a:effectLst/>
      </dsp:spPr>
      <dsp:style>
        <a:lnRef idx="2">
          <a:scrgbClr r="0" g="0" b="0"/>
        </a:lnRef>
        <a:fillRef idx="0">
          <a:scrgbClr r="0" g="0" b="0"/>
        </a:fillRef>
        <a:effectRef idx="0">
          <a:scrgbClr r="0" g="0" b="0"/>
        </a:effectRef>
        <a:fontRef idx="minor"/>
      </dsp:style>
    </dsp:sp>
    <dsp:sp modelId="{1F0A54E1-FDBD-4799-B28E-364E48A90AE3}">
      <dsp:nvSpPr>
        <dsp:cNvPr id="0" name=""/>
        <dsp:cNvSpPr/>
      </dsp:nvSpPr>
      <dsp:spPr>
        <a:xfrm>
          <a:off x="2757981" y="2151990"/>
          <a:ext cx="5860711" cy="811800"/>
        </a:xfrm>
        <a:prstGeom prst="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ca-ES" sz="2000" kern="1200" dirty="0">
              <a:effectLst/>
              <a:latin typeface="Calibri" panose="020F0502020204030204" pitchFamily="34" charset="0"/>
              <a:ea typeface="Calibri" panose="020F0502020204030204" pitchFamily="34" charset="0"/>
              <a:cs typeface="Arial" panose="020B0604020202020204" pitchFamily="34" charset="0"/>
            </a:rPr>
            <a:t>Be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involved</a:t>
          </a:r>
          <a:r>
            <a:rPr lang="ca-ES" sz="2000" kern="1200" dirty="0">
              <a:effectLst/>
              <a:latin typeface="Calibri" panose="020F0502020204030204" pitchFamily="34" charset="0"/>
              <a:ea typeface="Calibri" panose="020F0502020204030204" pitchFamily="34" charset="0"/>
              <a:cs typeface="Arial" panose="020B0604020202020204" pitchFamily="34" charset="0"/>
            </a:rPr>
            <a:t> in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the</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search</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next</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projects</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then</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you’ll</a:t>
          </a:r>
          <a:r>
            <a:rPr lang="ca-ES" sz="2000" kern="1200" dirty="0">
              <a:effectLst/>
              <a:latin typeface="Calibri" panose="020F0502020204030204" pitchFamily="34" charset="0"/>
              <a:ea typeface="Calibri" panose="020F0502020204030204" pitchFamily="34" charset="0"/>
              <a:cs typeface="Arial" panose="020B0604020202020204" pitchFamily="34" charset="0"/>
            </a:rPr>
            <a:t> play in all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those</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interesting</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and</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diverse</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backyards</a:t>
          </a:r>
          <a:r>
            <a:rPr lang="ca-ES" sz="2000" kern="1200" dirty="0">
              <a:effectLst/>
              <a:latin typeface="Calibri" panose="020F0502020204030204" pitchFamily="34" charset="0"/>
              <a:ea typeface="Calibri" panose="020F0502020204030204" pitchFamily="34" charset="0"/>
              <a:cs typeface="Arial" panose="020B0604020202020204" pitchFamily="34" charset="0"/>
            </a:rPr>
            <a:t>!</a:t>
          </a:r>
        </a:p>
      </dsp:txBody>
      <dsp:txXfrm>
        <a:off x="2757981" y="2151990"/>
        <a:ext cx="5860711" cy="811800"/>
      </dsp:txXfrm>
    </dsp:sp>
    <dsp:sp modelId="{FBC15CBD-0C2E-4517-8D5C-B692A2EB4959}">
      <dsp:nvSpPr>
        <dsp:cNvPr id="0" name=""/>
        <dsp:cNvSpPr/>
      </dsp:nvSpPr>
      <dsp:spPr>
        <a:xfrm>
          <a:off x="0" y="3111390"/>
          <a:ext cx="2154673" cy="81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ca-ES" sz="2000" kern="1200">
              <a:effectLst/>
              <a:latin typeface="Calibri" panose="020F0502020204030204" pitchFamily="34" charset="0"/>
              <a:ea typeface="Calibri" panose="020F0502020204030204" pitchFamily="34" charset="0"/>
              <a:cs typeface="Arial" panose="020B0604020202020204" pitchFamily="34" charset="0"/>
            </a:rPr>
            <a:t>Alejandro</a:t>
          </a:r>
          <a:endParaRPr lang="ca-ES" sz="200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0" y="3111390"/>
        <a:ext cx="2154673" cy="811800"/>
      </dsp:txXfrm>
    </dsp:sp>
    <dsp:sp modelId="{6DEDA0B2-479D-4649-9B74-8C4781D37B98}">
      <dsp:nvSpPr>
        <dsp:cNvPr id="0" name=""/>
        <dsp:cNvSpPr/>
      </dsp:nvSpPr>
      <dsp:spPr>
        <a:xfrm>
          <a:off x="2154673" y="3111390"/>
          <a:ext cx="430934" cy="811800"/>
        </a:xfrm>
        <a:prstGeom prst="leftBrace">
          <a:avLst>
            <a:gd name="adj1" fmla="val 35000"/>
            <a:gd name="adj2" fmla="val 50000"/>
          </a:avLst>
        </a:prstGeom>
        <a:noFill/>
        <a:ln w="25400" cap="flat" cmpd="sng" algn="ctr">
          <a:solidFill>
            <a:srgbClr val="BECADF"/>
          </a:solidFill>
          <a:prstDash val="solid"/>
        </a:ln>
        <a:effectLst/>
      </dsp:spPr>
      <dsp:style>
        <a:lnRef idx="2">
          <a:scrgbClr r="0" g="0" b="0"/>
        </a:lnRef>
        <a:fillRef idx="0">
          <a:scrgbClr r="0" g="0" b="0"/>
        </a:fillRef>
        <a:effectRef idx="0">
          <a:scrgbClr r="0" g="0" b="0"/>
        </a:effectRef>
        <a:fontRef idx="minor"/>
      </dsp:style>
    </dsp:sp>
    <dsp:sp modelId="{B994297D-60B4-4F45-BA14-8017A3A5C57C}">
      <dsp:nvSpPr>
        <dsp:cNvPr id="0" name=""/>
        <dsp:cNvSpPr/>
      </dsp:nvSpPr>
      <dsp:spPr>
        <a:xfrm>
          <a:off x="2757981" y="3111390"/>
          <a:ext cx="5860711" cy="811800"/>
        </a:xfrm>
        <a:prstGeom prst="rect">
          <a:avLst/>
        </a:prstGeom>
        <a:solidFill>
          <a:schemeClr val="lt1">
            <a:hueOff val="0"/>
            <a:satOff val="0"/>
            <a:lumOff val="0"/>
            <a:alphaOff val="0"/>
          </a:scheme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ca-ES" sz="2000" kern="1200" dirty="0" err="1">
              <a:effectLst/>
              <a:latin typeface="Calibri" panose="020F0502020204030204" pitchFamily="34" charset="0"/>
              <a:ea typeface="Calibri" panose="020F0502020204030204" pitchFamily="34" charset="0"/>
              <a:cs typeface="Arial" panose="020B0604020202020204" pitchFamily="34" charset="0"/>
            </a:rPr>
            <a:t>Communicate</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Always</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with</a:t>
          </a:r>
          <a:r>
            <a:rPr lang="ca-ES" sz="2000" kern="1200" dirty="0">
              <a:effectLst/>
              <a:latin typeface="Calibri" panose="020F0502020204030204" pitchFamily="34" charset="0"/>
              <a:ea typeface="Calibri" panose="020F0502020204030204" pitchFamily="34" charset="0"/>
              <a:cs typeface="Arial" panose="020B0604020202020204" pitchFamily="34" charset="0"/>
            </a:rPr>
            <a:t> a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rational</a:t>
          </a:r>
          <a:r>
            <a:rPr lang="ca-ES" sz="2000" kern="1200" dirty="0">
              <a:effectLst/>
              <a:latin typeface="Calibri" panose="020F0502020204030204" pitchFamily="34" charset="0"/>
              <a:ea typeface="Calibri" panose="020F0502020204030204" pitchFamily="34" charset="0"/>
              <a:cs typeface="Arial" panose="020B0604020202020204" pitchFamily="34" charset="0"/>
            </a:rPr>
            <a:t> </a:t>
          </a:r>
          <a:r>
            <a:rPr lang="ca-ES" sz="2000" kern="1200" dirty="0" err="1">
              <a:effectLst/>
              <a:latin typeface="Calibri" panose="020F0502020204030204" pitchFamily="34" charset="0"/>
              <a:ea typeface="Calibri" panose="020F0502020204030204" pitchFamily="34" charset="0"/>
              <a:cs typeface="Arial" panose="020B0604020202020204" pitchFamily="34" charset="0"/>
            </a:rPr>
            <a:t>behind</a:t>
          </a:r>
          <a:endParaRPr lang="ca-ES" sz="200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2757981" y="3111390"/>
        <a:ext cx="5860711" cy="8118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4FD18-61BA-4749-B4A6-203549D92F14}">
      <dsp:nvSpPr>
        <dsp:cNvPr id="0" name=""/>
        <dsp:cNvSpPr/>
      </dsp:nvSpPr>
      <dsp:spPr>
        <a:xfrm>
          <a:off x="0" y="299752"/>
          <a:ext cx="5919303" cy="987525"/>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755650">
            <a:lnSpc>
              <a:spcPct val="90000"/>
            </a:lnSpc>
            <a:spcBef>
              <a:spcPct val="0"/>
            </a:spcBef>
            <a:spcAft>
              <a:spcPct val="15000"/>
            </a:spcAft>
            <a:buNone/>
          </a:pPr>
          <a:r>
            <a:rPr lang="en-US" sz="1700" kern="1200" dirty="0">
              <a:solidFill>
                <a:prstClr val="black">
                  <a:hueOff val="0"/>
                  <a:satOff val="0"/>
                  <a:lumOff val="0"/>
                  <a:alphaOff val="0"/>
                </a:prstClr>
              </a:solidFill>
              <a:latin typeface="Calibri"/>
              <a:ea typeface="+mn-ea"/>
              <a:cs typeface="+mn-cs"/>
            </a:rPr>
            <a:t>Clear goals, transparent communication, practical tools, and teamwork keep projects on track.</a:t>
          </a:r>
        </a:p>
      </dsp:txBody>
      <dsp:txXfrm>
        <a:off x="0" y="299752"/>
        <a:ext cx="5919303" cy="987525"/>
      </dsp:txXfrm>
    </dsp:sp>
    <dsp:sp modelId="{A31837AD-ECB2-417E-9366-1B3B3C1847C9}">
      <dsp:nvSpPr>
        <dsp:cNvPr id="0" name=""/>
        <dsp:cNvSpPr/>
      </dsp:nvSpPr>
      <dsp:spPr>
        <a:xfrm>
          <a:off x="295965" y="19312"/>
          <a:ext cx="4143512" cy="56088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755650">
            <a:lnSpc>
              <a:spcPct val="90000"/>
            </a:lnSpc>
            <a:spcBef>
              <a:spcPct val="0"/>
            </a:spcBef>
            <a:spcAft>
              <a:spcPct val="35000"/>
            </a:spcAft>
            <a:buNone/>
          </a:pPr>
          <a:r>
            <a:rPr lang="en-US" sz="1700" b="1" kern="1200" dirty="0"/>
            <a:t>Structured and collaborative project management</a:t>
          </a:r>
          <a:endParaRPr lang="en-US" sz="1700" kern="1200" dirty="0"/>
        </a:p>
      </dsp:txBody>
      <dsp:txXfrm>
        <a:off x="323345" y="46692"/>
        <a:ext cx="4088752" cy="506120"/>
      </dsp:txXfrm>
    </dsp:sp>
    <dsp:sp modelId="{1FA81F38-90EA-4BF9-9533-E24F7AD65E72}">
      <dsp:nvSpPr>
        <dsp:cNvPr id="0" name=""/>
        <dsp:cNvSpPr/>
      </dsp:nvSpPr>
      <dsp:spPr>
        <a:xfrm>
          <a:off x="0" y="1670317"/>
          <a:ext cx="5919303" cy="131670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44550">
            <a:lnSpc>
              <a:spcPct val="90000"/>
            </a:lnSpc>
            <a:spcBef>
              <a:spcPct val="0"/>
            </a:spcBef>
            <a:spcAft>
              <a:spcPct val="15000"/>
            </a:spcAft>
            <a:buNone/>
          </a:pPr>
          <a:r>
            <a:rPr lang="en-US" sz="1900" kern="1200" dirty="0"/>
            <a:t>Mentoring, hybrid profiles, continuous learning, and networking ensure effective growth and adaptation.</a:t>
          </a:r>
        </a:p>
      </dsp:txBody>
      <dsp:txXfrm>
        <a:off x="0" y="1670317"/>
        <a:ext cx="5919303" cy="1316700"/>
      </dsp:txXfrm>
    </dsp:sp>
    <dsp:sp modelId="{046C5B05-C1E2-41E7-A5A5-6C7342FD631D}">
      <dsp:nvSpPr>
        <dsp:cNvPr id="0" name=""/>
        <dsp:cNvSpPr/>
      </dsp:nvSpPr>
      <dsp:spPr>
        <a:xfrm>
          <a:off x="295965" y="1389877"/>
          <a:ext cx="4143512" cy="56088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a:ea typeface="+mn-ea"/>
              <a:cs typeface="+mn-cs"/>
            </a:rPr>
            <a:t>Developing people and skills</a:t>
          </a:r>
        </a:p>
      </dsp:txBody>
      <dsp:txXfrm>
        <a:off x="323345" y="1417257"/>
        <a:ext cx="4088752" cy="506120"/>
      </dsp:txXfrm>
    </dsp:sp>
    <dsp:sp modelId="{AD9B0B42-C1CF-4CEE-82B0-4E20A90448D8}">
      <dsp:nvSpPr>
        <dsp:cNvPr id="0" name=""/>
        <dsp:cNvSpPr/>
      </dsp:nvSpPr>
      <dsp:spPr>
        <a:xfrm>
          <a:off x="0" y="3370057"/>
          <a:ext cx="5919303" cy="987525"/>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755650">
            <a:lnSpc>
              <a:spcPct val="90000"/>
            </a:lnSpc>
            <a:spcBef>
              <a:spcPct val="0"/>
            </a:spcBef>
            <a:spcAft>
              <a:spcPct val="15000"/>
            </a:spcAft>
            <a:buNone/>
          </a:pPr>
          <a:r>
            <a:rPr lang="en-US" sz="1700" kern="1200">
              <a:solidFill>
                <a:prstClr val="black">
                  <a:hueOff val="0"/>
                  <a:satOff val="0"/>
                  <a:lumOff val="0"/>
                  <a:alphaOff val="0"/>
                </a:prstClr>
              </a:solidFill>
              <a:latin typeface="Calibri"/>
              <a:ea typeface="+mn-ea"/>
              <a:cs typeface="+mn-cs"/>
            </a:rPr>
            <a:t>Focus </a:t>
          </a:r>
          <a:r>
            <a:rPr lang="en-US" sz="1700" kern="1200" dirty="0">
              <a:solidFill>
                <a:prstClr val="black">
                  <a:hueOff val="0"/>
                  <a:satOff val="0"/>
                  <a:lumOff val="0"/>
                  <a:alphaOff val="0"/>
                </a:prstClr>
              </a:solidFill>
              <a:latin typeface="Calibri"/>
              <a:ea typeface="+mn-ea"/>
              <a:cs typeface="+mn-cs"/>
            </a:rPr>
            <a:t>on workable solutions, strong communication, and demonstrating the value of statistics in practice.</a:t>
          </a:r>
        </a:p>
      </dsp:txBody>
      <dsp:txXfrm>
        <a:off x="0" y="3370057"/>
        <a:ext cx="5919303" cy="987525"/>
      </dsp:txXfrm>
    </dsp:sp>
    <dsp:sp modelId="{5140CE53-7A62-43E2-9312-C5EF66F7C556}">
      <dsp:nvSpPr>
        <dsp:cNvPr id="0" name=""/>
        <dsp:cNvSpPr/>
      </dsp:nvSpPr>
      <dsp:spPr>
        <a:xfrm>
          <a:off x="295965" y="3089617"/>
          <a:ext cx="4143512" cy="56088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755650">
            <a:lnSpc>
              <a:spcPct val="90000"/>
            </a:lnSpc>
            <a:spcBef>
              <a:spcPct val="0"/>
            </a:spcBef>
            <a:spcAft>
              <a:spcPct val="35000"/>
            </a:spcAft>
            <a:buNone/>
          </a:pPr>
          <a:r>
            <a:rPr lang="en-US" sz="1700" b="1" kern="1200" dirty="0"/>
            <a:t>Balancing rigor and </a:t>
          </a:r>
          <a:r>
            <a:rPr lang="en-US" sz="1700" b="1" kern="1200" dirty="0">
              <a:solidFill>
                <a:prstClr val="black">
                  <a:hueOff val="0"/>
                  <a:satOff val="0"/>
                  <a:lumOff val="0"/>
                  <a:alphaOff val="0"/>
                </a:prstClr>
              </a:solidFill>
              <a:latin typeface="Calibri"/>
              <a:ea typeface="+mn-ea"/>
              <a:cs typeface="+mn-cs"/>
            </a:rPr>
            <a:t>pragmatism</a:t>
          </a:r>
        </a:p>
      </dsp:txBody>
      <dsp:txXfrm>
        <a:off x="323345" y="3116997"/>
        <a:ext cx="4088752" cy="506120"/>
      </dsp:txXfrm>
    </dsp:sp>
    <dsp:sp modelId="{5BE126CC-4BAB-4CA7-ABCB-95219588C69D}">
      <dsp:nvSpPr>
        <dsp:cNvPr id="0" name=""/>
        <dsp:cNvSpPr/>
      </dsp:nvSpPr>
      <dsp:spPr>
        <a:xfrm>
          <a:off x="0" y="4740622"/>
          <a:ext cx="5919303" cy="987525"/>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755650">
            <a:lnSpc>
              <a:spcPct val="90000"/>
            </a:lnSpc>
            <a:spcBef>
              <a:spcPct val="0"/>
            </a:spcBef>
            <a:spcAft>
              <a:spcPct val="15000"/>
            </a:spcAft>
            <a:buNone/>
          </a:pPr>
          <a:r>
            <a:rPr lang="en-US" sz="1700" kern="1200" dirty="0"/>
            <a:t>Embrace new methods while highlighting interpretability and trust, showing how </a:t>
          </a:r>
          <a:r>
            <a:rPr lang="en-US" sz="1700" kern="1200" dirty="0">
              <a:solidFill>
                <a:prstClr val="black">
                  <a:hueOff val="0"/>
                  <a:satOff val="0"/>
                  <a:lumOff val="0"/>
                  <a:alphaOff val="0"/>
                </a:prstClr>
              </a:solidFill>
              <a:latin typeface="Calibri"/>
              <a:ea typeface="+mn-ea"/>
              <a:cs typeface="+mn-cs"/>
            </a:rPr>
            <a:t>statistics</a:t>
          </a:r>
          <a:r>
            <a:rPr lang="en-US" sz="1700" kern="1200" dirty="0"/>
            <a:t> complements AI.</a:t>
          </a:r>
        </a:p>
      </dsp:txBody>
      <dsp:txXfrm>
        <a:off x="0" y="4740622"/>
        <a:ext cx="5919303" cy="987525"/>
      </dsp:txXfrm>
    </dsp:sp>
    <dsp:sp modelId="{B783798F-E12D-4E23-A0AF-779321314F2B}">
      <dsp:nvSpPr>
        <dsp:cNvPr id="0" name=""/>
        <dsp:cNvSpPr/>
      </dsp:nvSpPr>
      <dsp:spPr>
        <a:xfrm>
          <a:off x="295965" y="4460182"/>
          <a:ext cx="4143512" cy="56088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a:ea typeface="+mn-ea"/>
              <a:cs typeface="+mn-cs"/>
            </a:rPr>
            <a:t>Statistics in the AI era</a:t>
          </a:r>
        </a:p>
      </dsp:txBody>
      <dsp:txXfrm>
        <a:off x="323345" y="4487562"/>
        <a:ext cx="408875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44773-449D-4043-93D5-E4720532C93A}">
      <dsp:nvSpPr>
        <dsp:cNvPr id="0" name=""/>
        <dsp:cNvSpPr/>
      </dsp:nvSpPr>
      <dsp:spPr>
        <a:xfrm>
          <a:off x="489593" y="747171"/>
          <a:ext cx="800507" cy="800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92DA2-C66E-4C27-A35B-45A6F2DDAD16}">
      <dsp:nvSpPr>
        <dsp:cNvPr id="0" name=""/>
        <dsp:cNvSpPr/>
      </dsp:nvSpPr>
      <dsp:spPr>
        <a:xfrm>
          <a:off x="394" y="2032937"/>
          <a:ext cx="1778906" cy="194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Listen to your customer. Do not take things for granted and make no assumptions about the problem at hand unless stated by the client.</a:t>
          </a:r>
        </a:p>
        <a:p>
          <a:pPr marL="0" lvl="0" indent="0" algn="ctr" defTabSz="622300">
            <a:lnSpc>
              <a:spcPct val="100000"/>
            </a:lnSpc>
            <a:spcBef>
              <a:spcPct val="0"/>
            </a:spcBef>
            <a:spcAft>
              <a:spcPct val="35000"/>
            </a:spcAft>
            <a:buNone/>
          </a:pPr>
          <a:r>
            <a:rPr lang="en-US" sz="1400" kern="1200" dirty="0"/>
            <a:t>Challenge often is to set the project objective. </a:t>
          </a:r>
        </a:p>
      </dsp:txBody>
      <dsp:txXfrm>
        <a:off x="394" y="2032937"/>
        <a:ext cx="1778906" cy="1949153"/>
      </dsp:txXfrm>
    </dsp:sp>
    <dsp:sp modelId="{816F757F-A1D3-46D6-8880-8942159CC3DD}">
      <dsp:nvSpPr>
        <dsp:cNvPr id="0" name=""/>
        <dsp:cNvSpPr/>
      </dsp:nvSpPr>
      <dsp:spPr>
        <a:xfrm>
          <a:off x="2579808" y="747171"/>
          <a:ext cx="800507" cy="800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81054-68B6-4F97-822A-350365C2CE65}">
      <dsp:nvSpPr>
        <dsp:cNvPr id="0" name=""/>
        <dsp:cNvSpPr/>
      </dsp:nvSpPr>
      <dsp:spPr>
        <a:xfrm>
          <a:off x="2090609" y="2032937"/>
          <a:ext cx="1778906" cy="194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Explain your ideas on how to approach the problem to other colleagues. No need to look for advice, just framing your ideas aloud let you see if the approach is correct or completely wrong. </a:t>
          </a:r>
        </a:p>
      </dsp:txBody>
      <dsp:txXfrm>
        <a:off x="2090609" y="2032937"/>
        <a:ext cx="1778906" cy="1949153"/>
      </dsp:txXfrm>
    </dsp:sp>
    <dsp:sp modelId="{69A22BFC-BBF7-450F-9934-2FC70C0F4771}">
      <dsp:nvSpPr>
        <dsp:cNvPr id="0" name=""/>
        <dsp:cNvSpPr/>
      </dsp:nvSpPr>
      <dsp:spPr>
        <a:xfrm>
          <a:off x="4670023" y="747171"/>
          <a:ext cx="800507" cy="800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5021F-773F-4FFB-A05E-184AD947B870}">
      <dsp:nvSpPr>
        <dsp:cNvPr id="0" name=""/>
        <dsp:cNvSpPr/>
      </dsp:nvSpPr>
      <dsp:spPr>
        <a:xfrm>
          <a:off x="4180824" y="2032937"/>
          <a:ext cx="1778906" cy="194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Be formal on taking notes of what has been talked and decisions made. </a:t>
          </a:r>
        </a:p>
      </dsp:txBody>
      <dsp:txXfrm>
        <a:off x="4180824" y="2032937"/>
        <a:ext cx="1778906" cy="1949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44773-449D-4043-93D5-E4720532C93A}">
      <dsp:nvSpPr>
        <dsp:cNvPr id="0" name=""/>
        <dsp:cNvSpPr/>
      </dsp:nvSpPr>
      <dsp:spPr>
        <a:xfrm>
          <a:off x="499437" y="325"/>
          <a:ext cx="797343" cy="797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92DA2-C66E-4C27-A35B-45A6F2DDAD16}">
      <dsp:nvSpPr>
        <dsp:cNvPr id="0" name=""/>
        <dsp:cNvSpPr/>
      </dsp:nvSpPr>
      <dsp:spPr>
        <a:xfrm>
          <a:off x="129682" y="1499749"/>
          <a:ext cx="1771875" cy="322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Clarify expectations, timeline, budget, internal allocated resources and the subsequent area of application.</a:t>
          </a:r>
        </a:p>
      </dsp:txBody>
      <dsp:txXfrm>
        <a:off x="129682" y="1499749"/>
        <a:ext cx="1771875" cy="3221905"/>
      </dsp:txXfrm>
    </dsp:sp>
    <dsp:sp modelId="{816F757F-A1D3-46D6-8880-8942159CC3DD}">
      <dsp:nvSpPr>
        <dsp:cNvPr id="0" name=""/>
        <dsp:cNvSpPr/>
      </dsp:nvSpPr>
      <dsp:spPr>
        <a:xfrm>
          <a:off x="2581390" y="325"/>
          <a:ext cx="797343" cy="797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81054-68B6-4F97-822A-350365C2CE65}">
      <dsp:nvSpPr>
        <dsp:cNvPr id="0" name=""/>
        <dsp:cNvSpPr/>
      </dsp:nvSpPr>
      <dsp:spPr>
        <a:xfrm>
          <a:off x="2094125" y="1507030"/>
          <a:ext cx="1771875" cy="322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Assess the current situation with several participants. Often, individuals do not know what is already in use or has been used. Departments only ever see their own area. Sometimes, there is already an almost complete solution in the </a:t>
          </a:r>
          <a:r>
            <a:rPr lang="en-US" sz="1400" kern="1200" dirty="0" err="1"/>
            <a:t>neighbouring</a:t>
          </a:r>
          <a:r>
            <a:rPr lang="en-US" sz="1400" kern="1200" dirty="0"/>
            <a:t> department. </a:t>
          </a:r>
          <a:br>
            <a:rPr lang="en-US" sz="1400" kern="1200" dirty="0"/>
          </a:br>
          <a:r>
            <a:rPr lang="en-US" sz="1400" kern="1200" dirty="0"/>
            <a:t>Be open for other ideas and views.</a:t>
          </a:r>
        </a:p>
      </dsp:txBody>
      <dsp:txXfrm>
        <a:off x="2094125" y="1507030"/>
        <a:ext cx="1771875" cy="3221905"/>
      </dsp:txXfrm>
    </dsp:sp>
    <dsp:sp modelId="{69A22BFC-BBF7-450F-9934-2FC70C0F4771}">
      <dsp:nvSpPr>
        <dsp:cNvPr id="0" name=""/>
        <dsp:cNvSpPr/>
      </dsp:nvSpPr>
      <dsp:spPr>
        <a:xfrm>
          <a:off x="4663343" y="325"/>
          <a:ext cx="797343" cy="7973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5021F-773F-4FFB-A05E-184AD947B870}">
      <dsp:nvSpPr>
        <dsp:cNvPr id="0" name=""/>
        <dsp:cNvSpPr/>
      </dsp:nvSpPr>
      <dsp:spPr>
        <a:xfrm>
          <a:off x="4176078" y="1507030"/>
          <a:ext cx="1771875" cy="322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Inform decision-makers and project participants regularly about successes or obstacles.  Problems and difficulties must be discussed promptly. Always record decisions.</a:t>
          </a:r>
        </a:p>
      </dsp:txBody>
      <dsp:txXfrm>
        <a:off x="4176078" y="1507030"/>
        <a:ext cx="1771875" cy="3221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2828-4299-4CF7-B466-3C13EB0BBE5D}">
      <dsp:nvSpPr>
        <dsp:cNvPr id="0" name=""/>
        <dsp:cNvSpPr/>
      </dsp:nvSpPr>
      <dsp:spPr>
        <a:xfrm>
          <a:off x="0" y="332907"/>
          <a:ext cx="5826107" cy="1008787"/>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b="0" kern="1200" dirty="0">
              <a:solidFill>
                <a:prstClr val="black">
                  <a:hueOff val="0"/>
                  <a:satOff val="0"/>
                  <a:lumOff val="0"/>
                  <a:alphaOff val="0"/>
                </a:prstClr>
              </a:solidFill>
              <a:latin typeface="Calibri"/>
              <a:ea typeface="+mn-ea"/>
              <a:cs typeface="+mn-cs"/>
            </a:rPr>
            <a:t>Centralize requests, clarify objectives, budgets, and decisions, and keep stakeholders updated.</a:t>
          </a:r>
        </a:p>
      </dsp:txBody>
      <dsp:txXfrm>
        <a:off x="0" y="332907"/>
        <a:ext cx="5826107" cy="1008787"/>
      </dsp:txXfrm>
    </dsp:sp>
    <dsp:sp modelId="{070DD619-7F1D-48CD-A4A7-CA40DE9969DE}">
      <dsp:nvSpPr>
        <dsp:cNvPr id="0" name=""/>
        <dsp:cNvSpPr/>
      </dsp:nvSpPr>
      <dsp:spPr>
        <a:xfrm>
          <a:off x="291305" y="22947"/>
          <a:ext cx="4078274" cy="61992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Project management &amp; communication</a:t>
          </a:r>
        </a:p>
      </dsp:txBody>
      <dsp:txXfrm>
        <a:off x="321567" y="53209"/>
        <a:ext cx="4017750" cy="559396"/>
      </dsp:txXfrm>
    </dsp:sp>
    <dsp:sp modelId="{F3746145-E3D2-4A6C-A852-BFA513C14AD6}">
      <dsp:nvSpPr>
        <dsp:cNvPr id="0" name=""/>
        <dsp:cNvSpPr/>
      </dsp:nvSpPr>
      <dsp:spPr>
        <a:xfrm>
          <a:off x="0" y="1765054"/>
          <a:ext cx="5826107" cy="1256850"/>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b="0" kern="1200" dirty="0">
              <a:solidFill>
                <a:prstClr val="black">
                  <a:hueOff val="0"/>
                  <a:satOff val="0"/>
                  <a:lumOff val="0"/>
                  <a:alphaOff val="0"/>
                </a:prstClr>
              </a:solidFill>
              <a:latin typeface="Calibri"/>
              <a:ea typeface="+mn-ea"/>
              <a:cs typeface="+mn-cs"/>
            </a:rPr>
            <a:t>Provide guidelines, promote user-friendly software, and build confidence through support and collaboration.</a:t>
          </a:r>
        </a:p>
      </dsp:txBody>
      <dsp:txXfrm>
        <a:off x="0" y="1765054"/>
        <a:ext cx="5826107" cy="1256850"/>
      </dsp:txXfrm>
    </dsp:sp>
    <dsp:sp modelId="{482D5BBC-27E8-45DF-9A4A-AF4D849ABFF5}">
      <dsp:nvSpPr>
        <dsp:cNvPr id="0" name=""/>
        <dsp:cNvSpPr/>
      </dsp:nvSpPr>
      <dsp:spPr>
        <a:xfrm>
          <a:off x="291305" y="1455094"/>
          <a:ext cx="4078274" cy="61992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Empowering scientists &amp; colleagues</a:t>
          </a:r>
        </a:p>
      </dsp:txBody>
      <dsp:txXfrm>
        <a:off x="321567" y="1485356"/>
        <a:ext cx="4017750" cy="559396"/>
      </dsp:txXfrm>
    </dsp:sp>
    <dsp:sp modelId="{DC1EB84B-EACC-4A90-BDBD-B2244E65F472}">
      <dsp:nvSpPr>
        <dsp:cNvPr id="0" name=""/>
        <dsp:cNvSpPr/>
      </dsp:nvSpPr>
      <dsp:spPr>
        <a:xfrm>
          <a:off x="0" y="3445264"/>
          <a:ext cx="5826107" cy="1008787"/>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b="0" kern="1200" dirty="0">
              <a:solidFill>
                <a:prstClr val="black">
                  <a:hueOff val="0"/>
                  <a:satOff val="0"/>
                  <a:lumOff val="0"/>
                  <a:alphaOff val="0"/>
                </a:prstClr>
              </a:solidFill>
              <a:latin typeface="Calibri"/>
              <a:ea typeface="+mn-ea"/>
              <a:cs typeface="+mn-cs"/>
            </a:rPr>
            <a:t>Listen to client needs, communicate openly, and adapt solutions with their perspective in mind,.</a:t>
          </a:r>
        </a:p>
      </dsp:txBody>
      <dsp:txXfrm>
        <a:off x="0" y="3445264"/>
        <a:ext cx="5826107" cy="1008787"/>
      </dsp:txXfrm>
    </dsp:sp>
    <dsp:sp modelId="{183BC6AB-A190-45AA-BD34-AAAD42AC7F95}">
      <dsp:nvSpPr>
        <dsp:cNvPr id="0" name=""/>
        <dsp:cNvSpPr/>
      </dsp:nvSpPr>
      <dsp:spPr>
        <a:xfrm>
          <a:off x="291305" y="3135304"/>
          <a:ext cx="4078274" cy="61992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Customer focus</a:t>
          </a:r>
        </a:p>
      </dsp:txBody>
      <dsp:txXfrm>
        <a:off x="321567" y="3165566"/>
        <a:ext cx="4017750" cy="559396"/>
      </dsp:txXfrm>
    </dsp:sp>
    <dsp:sp modelId="{BD596964-7F55-47B8-9D72-3D642978DF7C}">
      <dsp:nvSpPr>
        <dsp:cNvPr id="0" name=""/>
        <dsp:cNvSpPr/>
      </dsp:nvSpPr>
      <dsp:spPr>
        <a:xfrm>
          <a:off x="0" y="4877412"/>
          <a:ext cx="5826107" cy="1008787"/>
        </a:xfrm>
        <a:prstGeom prst="rect">
          <a:avLst/>
        </a:prstGeom>
        <a:solidFill>
          <a:srgbClr val="FDF4ED"/>
        </a:solidFill>
        <a:ln w="25400" cap="flat" cmpd="sng" algn="ctr">
          <a:solidFill>
            <a:srgbClr val="D2CECE"/>
          </a:solidFill>
          <a:prstDash val="solid"/>
        </a:ln>
        <a:effectLst/>
      </dsp:spPr>
      <dsp:style>
        <a:lnRef idx="2">
          <a:scrgbClr r="0" g="0" b="0"/>
        </a:lnRef>
        <a:fillRef idx="1">
          <a:scrgbClr r="0" g="0" b="0"/>
        </a:fillRef>
        <a:effectRef idx="0">
          <a:scrgbClr r="0" g="0" b="0"/>
        </a:effectRef>
        <a:fontRef idx="minor"/>
      </dsp:style>
      <dsp:txBody>
        <a:bodyPr spcFirstLastPara="0" vert="horz" wrap="square" lIns="438268" tIns="374904" rIns="438268" bIns="128016" numCol="1" spcCol="1270" anchor="t" anchorCtr="0">
          <a:noAutofit/>
        </a:bodyPr>
        <a:lstStyle/>
        <a:p>
          <a:pPr marL="171450" lvl="1" indent="-171450" algn="l" defTabSz="800100">
            <a:lnSpc>
              <a:spcPct val="90000"/>
            </a:lnSpc>
            <a:spcBef>
              <a:spcPct val="0"/>
            </a:spcBef>
            <a:spcAft>
              <a:spcPct val="15000"/>
            </a:spcAft>
            <a:buNone/>
          </a:pPr>
          <a:r>
            <a:rPr lang="en-US" sz="1800" b="0" kern="1200" dirty="0">
              <a:solidFill>
                <a:prstClr val="black">
                  <a:hueOff val="0"/>
                  <a:satOff val="0"/>
                  <a:lumOff val="0"/>
                  <a:alphaOff val="0"/>
                </a:prstClr>
              </a:solidFill>
              <a:latin typeface="Calibri"/>
              <a:ea typeface="+mn-ea"/>
              <a:cs typeface="+mn-cs"/>
            </a:rPr>
            <a:t>Work within budget, use cross-department insights, and stay open to new ideas</a:t>
          </a:r>
          <a:r>
            <a:rPr lang="en-US" sz="1600" b="0" kern="1200" dirty="0">
              <a:solidFill>
                <a:prstClr val="black">
                  <a:hueOff val="0"/>
                  <a:satOff val="0"/>
                  <a:lumOff val="0"/>
                  <a:alphaOff val="0"/>
                </a:prstClr>
              </a:solidFill>
              <a:latin typeface="Calibri"/>
              <a:ea typeface="+mn-ea"/>
              <a:cs typeface="+mn-cs"/>
            </a:rPr>
            <a:t>.</a:t>
          </a:r>
        </a:p>
      </dsp:txBody>
      <dsp:txXfrm>
        <a:off x="0" y="4877412"/>
        <a:ext cx="5826107" cy="1008787"/>
      </dsp:txXfrm>
    </dsp:sp>
    <dsp:sp modelId="{C56421E0-E5A2-4258-A6ED-740E8A111340}">
      <dsp:nvSpPr>
        <dsp:cNvPr id="0" name=""/>
        <dsp:cNvSpPr/>
      </dsp:nvSpPr>
      <dsp:spPr>
        <a:xfrm>
          <a:off x="291305" y="4567452"/>
          <a:ext cx="4078274" cy="619920"/>
        </a:xfrm>
        <a:prstGeom prst="roundRect">
          <a:avLst/>
        </a:prstGeom>
        <a:solidFill>
          <a:prstClr val="white">
            <a:hueOff val="0"/>
            <a:satOff val="0"/>
            <a:lumOff val="0"/>
            <a:alphaOff val="0"/>
          </a:prstClr>
        </a:solidFill>
        <a:ln w="25400" cap="flat" cmpd="sng" algn="ctr">
          <a:solidFill>
            <a:srgbClr val="BECA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410" tIns="0" rIns="14941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Calibri"/>
              <a:ea typeface="+mn-ea"/>
              <a:cs typeface="+mn-cs"/>
            </a:rPr>
            <a:t>Collaboration &amp; discipline</a:t>
          </a:r>
        </a:p>
      </dsp:txBody>
      <dsp:txXfrm>
        <a:off x="321567" y="4597714"/>
        <a:ext cx="4017750"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537A5-F2EC-4AEF-B223-90C93B86791C}">
      <dsp:nvSpPr>
        <dsp:cNvPr id="0" name=""/>
        <dsp:cNvSpPr/>
      </dsp:nvSpPr>
      <dsp:spPr>
        <a:xfrm rot="10800000">
          <a:off x="1278212" y="3131"/>
          <a:ext cx="4003456" cy="1079291"/>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38"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Project staffing: mix of senior &amp; junior; learning on the job</a:t>
          </a:r>
        </a:p>
      </dsp:txBody>
      <dsp:txXfrm rot="10800000">
        <a:off x="1548035" y="3131"/>
        <a:ext cx="3733633" cy="1079291"/>
      </dsp:txXfrm>
    </dsp:sp>
    <dsp:sp modelId="{15385AB8-7B6C-42CC-8071-5B5A94429CB9}">
      <dsp:nvSpPr>
        <dsp:cNvPr id="0" name=""/>
        <dsp:cNvSpPr/>
      </dsp:nvSpPr>
      <dsp:spPr>
        <a:xfrm>
          <a:off x="0" y="3131"/>
          <a:ext cx="1079291" cy="107929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22E42-0F1E-4BBD-BDBC-85B933B1BC28}">
      <dsp:nvSpPr>
        <dsp:cNvPr id="0" name=""/>
        <dsp:cNvSpPr/>
      </dsp:nvSpPr>
      <dsp:spPr>
        <a:xfrm rot="10800000">
          <a:off x="1278212" y="1404599"/>
          <a:ext cx="4003456" cy="1079291"/>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38"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Finding new colleagues on senior level more difficult; otherwise, steady inflow MSc / PhD of 0-few years experience</a:t>
          </a:r>
        </a:p>
      </dsp:txBody>
      <dsp:txXfrm rot="10800000">
        <a:off x="1548035" y="1404599"/>
        <a:ext cx="3733633" cy="1079291"/>
      </dsp:txXfrm>
    </dsp:sp>
    <dsp:sp modelId="{1DBA2967-8DBB-4D96-8FB2-AD57C2381179}">
      <dsp:nvSpPr>
        <dsp:cNvPr id="0" name=""/>
        <dsp:cNvSpPr/>
      </dsp:nvSpPr>
      <dsp:spPr>
        <a:xfrm>
          <a:off x="0" y="1404599"/>
          <a:ext cx="1079291" cy="107929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E3E49-C6A9-4565-AAEC-CEAB59124642}">
      <dsp:nvSpPr>
        <dsp:cNvPr id="0" name=""/>
        <dsp:cNvSpPr/>
      </dsp:nvSpPr>
      <dsp:spPr>
        <a:xfrm rot="10800000">
          <a:off x="1278212" y="2806068"/>
          <a:ext cx="4003456" cy="1079291"/>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38"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Vision on excelling in applying math</a:t>
          </a:r>
        </a:p>
      </dsp:txBody>
      <dsp:txXfrm rot="10800000">
        <a:off x="1548035" y="2806068"/>
        <a:ext cx="3733633" cy="1079291"/>
      </dsp:txXfrm>
    </dsp:sp>
    <dsp:sp modelId="{21818422-05A6-4200-8CB8-7488575CC35E}">
      <dsp:nvSpPr>
        <dsp:cNvPr id="0" name=""/>
        <dsp:cNvSpPr/>
      </dsp:nvSpPr>
      <dsp:spPr>
        <a:xfrm>
          <a:off x="0" y="2806068"/>
          <a:ext cx="1079291" cy="107929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77B3E-1A60-4719-AACB-9FED210C3316}">
      <dsp:nvSpPr>
        <dsp:cNvPr id="0" name=""/>
        <dsp:cNvSpPr/>
      </dsp:nvSpPr>
      <dsp:spPr>
        <a:xfrm>
          <a:off x="840452" y="164773"/>
          <a:ext cx="2329736" cy="2329736"/>
        </a:xfrm>
        <a:prstGeom prst="pie">
          <a:avLst>
            <a:gd name="adj1" fmla="val 162000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CQM community</a:t>
          </a:r>
          <a:endParaRPr lang="ca-ES" sz="1400" kern="1200" dirty="0"/>
        </a:p>
      </dsp:txBody>
      <dsp:txXfrm>
        <a:off x="2077154" y="647639"/>
        <a:ext cx="859783" cy="637904"/>
      </dsp:txXfrm>
    </dsp:sp>
    <dsp:sp modelId="{2BD0D0B7-96EC-405C-AB0C-B6A74528702A}">
      <dsp:nvSpPr>
        <dsp:cNvPr id="0" name=""/>
        <dsp:cNvSpPr/>
      </dsp:nvSpPr>
      <dsp:spPr>
        <a:xfrm>
          <a:off x="840452" y="242985"/>
          <a:ext cx="2329736" cy="2329736"/>
        </a:xfrm>
        <a:prstGeom prst="pie">
          <a:avLst>
            <a:gd name="adj1" fmla="val 0"/>
            <a:gd name="adj2" fmla="val 54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Customer value</a:t>
          </a:r>
          <a:endParaRPr lang="ca-ES" sz="1400" kern="1200" dirty="0"/>
        </a:p>
      </dsp:txBody>
      <dsp:txXfrm>
        <a:off x="2077154" y="1451952"/>
        <a:ext cx="859783" cy="637904"/>
      </dsp:txXfrm>
    </dsp:sp>
    <dsp:sp modelId="{66F0ACF0-32E1-4BDA-AFF3-B11BD7129B8C}">
      <dsp:nvSpPr>
        <dsp:cNvPr id="0" name=""/>
        <dsp:cNvSpPr/>
      </dsp:nvSpPr>
      <dsp:spPr>
        <a:xfrm>
          <a:off x="762240" y="242985"/>
          <a:ext cx="2329736" cy="2329736"/>
        </a:xfrm>
        <a:prstGeom prst="pie">
          <a:avLst>
            <a:gd name="adj1" fmla="val 5400000"/>
            <a:gd name="adj2" fmla="val 108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Financial results</a:t>
          </a:r>
          <a:endParaRPr lang="ca-ES" sz="1400" kern="1200" dirty="0"/>
        </a:p>
      </dsp:txBody>
      <dsp:txXfrm>
        <a:off x="995491" y="1451952"/>
        <a:ext cx="859783" cy="637904"/>
      </dsp:txXfrm>
    </dsp:sp>
    <dsp:sp modelId="{81F323B2-6F14-4743-A3D5-66BA2E8DECC4}">
      <dsp:nvSpPr>
        <dsp:cNvPr id="0" name=""/>
        <dsp:cNvSpPr/>
      </dsp:nvSpPr>
      <dsp:spPr>
        <a:xfrm>
          <a:off x="762240" y="164773"/>
          <a:ext cx="2329736" cy="2329736"/>
        </a:xfrm>
        <a:prstGeom prst="pie">
          <a:avLst>
            <a:gd name="adj1" fmla="val 108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Top talent</a:t>
          </a:r>
          <a:endParaRPr lang="ca-ES" sz="1400" kern="1200" dirty="0"/>
        </a:p>
      </dsp:txBody>
      <dsp:txXfrm>
        <a:off x="995491" y="647639"/>
        <a:ext cx="859783" cy="637904"/>
      </dsp:txXfrm>
    </dsp:sp>
    <dsp:sp modelId="{616E6537-AC48-44AF-B2FE-D474154FF57A}">
      <dsp:nvSpPr>
        <dsp:cNvPr id="0" name=""/>
        <dsp:cNvSpPr/>
      </dsp:nvSpPr>
      <dsp:spPr>
        <a:xfrm>
          <a:off x="696231" y="20551"/>
          <a:ext cx="2618180" cy="2618180"/>
        </a:xfrm>
        <a:prstGeom prst="circularArrow">
          <a:avLst>
            <a:gd name="adj1" fmla="val 5085"/>
            <a:gd name="adj2" fmla="val 327528"/>
            <a:gd name="adj3" fmla="val 21272472"/>
            <a:gd name="adj4" fmla="val 162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EBB88B-7141-4106-A642-8B9E083C4DC0}">
      <dsp:nvSpPr>
        <dsp:cNvPr id="0" name=""/>
        <dsp:cNvSpPr/>
      </dsp:nvSpPr>
      <dsp:spPr>
        <a:xfrm>
          <a:off x="696231" y="98764"/>
          <a:ext cx="2618180" cy="2618180"/>
        </a:xfrm>
        <a:prstGeom prst="circularArrow">
          <a:avLst>
            <a:gd name="adj1" fmla="val 5085"/>
            <a:gd name="adj2" fmla="val 327528"/>
            <a:gd name="adj3" fmla="val 5072472"/>
            <a:gd name="adj4" fmla="val 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09D815-C94A-4992-B3A4-BE16A8088EDA}">
      <dsp:nvSpPr>
        <dsp:cNvPr id="0" name=""/>
        <dsp:cNvSpPr/>
      </dsp:nvSpPr>
      <dsp:spPr>
        <a:xfrm>
          <a:off x="618018" y="98764"/>
          <a:ext cx="2618180" cy="2618180"/>
        </a:xfrm>
        <a:prstGeom prst="circularArrow">
          <a:avLst>
            <a:gd name="adj1" fmla="val 5085"/>
            <a:gd name="adj2" fmla="val 327528"/>
            <a:gd name="adj3" fmla="val 10472472"/>
            <a:gd name="adj4" fmla="val 54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780CE-E52A-483C-A0EF-6951FE067669}">
      <dsp:nvSpPr>
        <dsp:cNvPr id="0" name=""/>
        <dsp:cNvSpPr/>
      </dsp:nvSpPr>
      <dsp:spPr>
        <a:xfrm>
          <a:off x="618018" y="20551"/>
          <a:ext cx="2618180" cy="2618180"/>
        </a:xfrm>
        <a:prstGeom prst="circularArrow">
          <a:avLst>
            <a:gd name="adj1" fmla="val 5085"/>
            <a:gd name="adj2" fmla="val 327528"/>
            <a:gd name="adj3" fmla="val 15872472"/>
            <a:gd name="adj4" fmla="val 108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38695-8469-4993-A116-BBD4B7862A73}">
      <dsp:nvSpPr>
        <dsp:cNvPr id="0" name=""/>
        <dsp:cNvSpPr/>
      </dsp:nvSpPr>
      <dsp:spPr>
        <a:xfrm>
          <a:off x="796865" y="1038289"/>
          <a:ext cx="1235250" cy="123525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1E2F4-F375-4C23-8C84-EF6FC58CFE13}">
      <dsp:nvSpPr>
        <dsp:cNvPr id="0" name=""/>
        <dsp:cNvSpPr/>
      </dsp:nvSpPr>
      <dsp:spPr>
        <a:xfrm>
          <a:off x="1060115" y="1301539"/>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9380D-17B3-4014-A5D8-B97F8C95BC5F}">
      <dsp:nvSpPr>
        <dsp:cNvPr id="0" name=""/>
        <dsp:cNvSpPr/>
      </dsp:nvSpPr>
      <dsp:spPr>
        <a:xfrm>
          <a:off x="9534" y="2399237"/>
          <a:ext cx="2809910" cy="199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t>When mentoring, to adapt the statistical techniques from a general perspective (or from another area) to my company’s context (misalignment frequently comes from the way things are named in one or another context)</a:t>
          </a:r>
        </a:p>
      </dsp:txBody>
      <dsp:txXfrm>
        <a:off x="9534" y="2399237"/>
        <a:ext cx="2809910" cy="1991161"/>
      </dsp:txXfrm>
    </dsp:sp>
    <dsp:sp modelId="{082E9FBC-5464-46A9-9346-BCC7D0A7AE38}">
      <dsp:nvSpPr>
        <dsp:cNvPr id="0" name=""/>
        <dsp:cNvSpPr/>
      </dsp:nvSpPr>
      <dsp:spPr>
        <a:xfrm>
          <a:off x="4078053" y="1008973"/>
          <a:ext cx="1235250" cy="123525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807F9-4CBC-4708-B0A5-C61104425D24}">
      <dsp:nvSpPr>
        <dsp:cNvPr id="0" name=""/>
        <dsp:cNvSpPr/>
      </dsp:nvSpPr>
      <dsp:spPr>
        <a:xfrm>
          <a:off x="4341303" y="1272223"/>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33B84-EB21-4F02-BF9A-457573079F56}">
      <dsp:nvSpPr>
        <dsp:cNvPr id="0" name=""/>
        <dsp:cNvSpPr/>
      </dsp:nvSpPr>
      <dsp:spPr>
        <a:xfrm>
          <a:off x="3173820" y="2359891"/>
          <a:ext cx="3043716" cy="205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t>When recruiting, to find people with a mixed profile between biology and statistics. E.g., a trained person in statistics that also knows the research from the laboratory perspective</a:t>
          </a:r>
        </a:p>
      </dsp:txBody>
      <dsp:txXfrm>
        <a:off x="3173820" y="2359891"/>
        <a:ext cx="3043716" cy="20598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537A5-F2EC-4AEF-B223-90C93B86791C}">
      <dsp:nvSpPr>
        <dsp:cNvPr id="0" name=""/>
        <dsp:cNvSpPr/>
      </dsp:nvSpPr>
      <dsp:spPr>
        <a:xfrm rot="10800000">
          <a:off x="1278212" y="3131"/>
          <a:ext cx="4003456" cy="107929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3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Project staffing: mix of senior &amp; junior; analytical, communication and social skills are important</a:t>
          </a:r>
        </a:p>
      </dsp:txBody>
      <dsp:txXfrm rot="10800000">
        <a:off x="1548035" y="3131"/>
        <a:ext cx="3733633" cy="1079291"/>
      </dsp:txXfrm>
    </dsp:sp>
    <dsp:sp modelId="{15385AB8-7B6C-42CC-8071-5B5A94429CB9}">
      <dsp:nvSpPr>
        <dsp:cNvPr id="0" name=""/>
        <dsp:cNvSpPr/>
      </dsp:nvSpPr>
      <dsp:spPr>
        <a:xfrm>
          <a:off x="0" y="3131"/>
          <a:ext cx="1079291" cy="107929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22E42-0F1E-4BBD-BDBC-85B933B1BC28}">
      <dsp:nvSpPr>
        <dsp:cNvPr id="0" name=""/>
        <dsp:cNvSpPr/>
      </dsp:nvSpPr>
      <dsp:spPr>
        <a:xfrm rot="10800000">
          <a:off x="1278212" y="1404599"/>
          <a:ext cx="4003456" cy="107929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3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is important to focus on results, business success beats sophisticated methods.</a:t>
          </a:r>
        </a:p>
      </dsp:txBody>
      <dsp:txXfrm rot="10800000">
        <a:off x="1548035" y="1404599"/>
        <a:ext cx="3733633" cy="1079291"/>
      </dsp:txXfrm>
    </dsp:sp>
    <dsp:sp modelId="{1DBA2967-8DBB-4D96-8FB2-AD57C2381179}">
      <dsp:nvSpPr>
        <dsp:cNvPr id="0" name=""/>
        <dsp:cNvSpPr/>
      </dsp:nvSpPr>
      <dsp:spPr>
        <a:xfrm>
          <a:off x="0" y="1404599"/>
          <a:ext cx="1079291" cy="107929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E3E49-C6A9-4565-AAEC-CEAB59124642}">
      <dsp:nvSpPr>
        <dsp:cNvPr id="0" name=""/>
        <dsp:cNvSpPr/>
      </dsp:nvSpPr>
      <dsp:spPr>
        <a:xfrm rot="10800000">
          <a:off x="1278212" y="2806068"/>
          <a:ext cx="4003456" cy="107929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3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 need people who can put themselves in each other's shoes.</a:t>
          </a:r>
        </a:p>
      </dsp:txBody>
      <dsp:txXfrm rot="10800000">
        <a:off x="1548035" y="2806068"/>
        <a:ext cx="3733633" cy="1079291"/>
      </dsp:txXfrm>
    </dsp:sp>
    <dsp:sp modelId="{21818422-05A6-4200-8CB8-7488575CC35E}">
      <dsp:nvSpPr>
        <dsp:cNvPr id="0" name=""/>
        <dsp:cNvSpPr/>
      </dsp:nvSpPr>
      <dsp:spPr>
        <a:xfrm>
          <a:off x="0" y="2806068"/>
          <a:ext cx="1079291" cy="107929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E9532800-C1E7-4672-8633-A67F594E17DC}" type="datetimeFigureOut">
              <a:rPr lang="ca-ES" smtClean="0"/>
              <a:t>10/9/2025</a:t>
            </a:fld>
            <a:endParaRPr lang="ca-E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F61DC2D3-EDF9-4494-B6E7-C7A1DE4B3B34}" type="slidenum">
              <a:rPr lang="ca-ES" smtClean="0"/>
              <a:t>‹#›</a:t>
            </a:fld>
            <a:endParaRPr lang="ca-ES"/>
          </a:p>
        </p:txBody>
      </p:sp>
    </p:spTree>
    <p:extLst>
      <p:ext uri="{BB962C8B-B14F-4D97-AF65-F5344CB8AC3E}">
        <p14:creationId xmlns:p14="http://schemas.microsoft.com/office/powerpoint/2010/main" val="181131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our dynamic panel discussion on statistical consulting. Today's session will explore essential skills, real-world challenges, and how our field continues to evolve.</a:t>
            </a:r>
          </a:p>
        </p:txBody>
      </p:sp>
      <p:sp>
        <p:nvSpPr>
          <p:cNvPr id="4" name="Slide Number Placeholder 3"/>
          <p:cNvSpPr>
            <a:spLocks noGrp="1"/>
          </p:cNvSpPr>
          <p:nvPr>
            <p:ph type="sldNum" sz="quarter" idx="5"/>
          </p:nvPr>
        </p:nvSpPr>
        <p:spPr/>
        <p:txBody>
          <a:bodyPr/>
          <a:lstStyle/>
          <a:p>
            <a:fld id="{F61DC2D3-EDF9-4494-B6E7-C7A1DE4B3B34}" type="slidenum">
              <a:rPr lang="ca-ES" smtClean="0"/>
              <a:t>1</a:t>
            </a:fld>
            <a:endParaRPr lang="ca-ES"/>
          </a:p>
        </p:txBody>
      </p:sp>
    </p:spTree>
    <p:extLst>
      <p:ext uri="{BB962C8B-B14F-4D97-AF65-F5344CB8AC3E}">
        <p14:creationId xmlns:p14="http://schemas.microsoft.com/office/powerpoint/2010/main" val="361804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Jan</a:t>
            </a:r>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10</a:t>
            </a:fld>
            <a:endParaRPr lang="ca-ES"/>
          </a:p>
        </p:txBody>
      </p:sp>
    </p:spTree>
    <p:extLst>
      <p:ext uri="{BB962C8B-B14F-4D97-AF65-F5344CB8AC3E}">
        <p14:creationId xmlns:p14="http://schemas.microsoft.com/office/powerpoint/2010/main" val="12651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Ignasi</a:t>
            </a:r>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11</a:t>
            </a:fld>
            <a:endParaRPr lang="ca-ES"/>
          </a:p>
        </p:txBody>
      </p:sp>
    </p:spTree>
    <p:extLst>
      <p:ext uri="{BB962C8B-B14F-4D97-AF65-F5344CB8AC3E}">
        <p14:creationId xmlns:p14="http://schemas.microsoft.com/office/powerpoint/2010/main" val="14639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Ignasi</a:t>
            </a:r>
            <a:endParaRPr lang="ca-E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C2D3-EDF9-4494-B6E7-C7A1DE4B3B34}"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39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57E4-C097-0267-4A4E-7B8A228DD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742BF-EFD2-5FE8-E4DD-F0F39341C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64E46-B41E-96B4-3933-545BC8BD2EA0}"/>
              </a:ext>
            </a:extLst>
          </p:cNvPr>
          <p:cNvSpPr>
            <a:spLocks noGrp="1"/>
          </p:cNvSpPr>
          <p:nvPr>
            <p:ph type="body" idx="1"/>
          </p:nvPr>
        </p:nvSpPr>
        <p:spPr/>
        <p:txBody>
          <a:bodyPr/>
          <a:lstStyle/>
          <a:p>
            <a:r>
              <a:rPr lang="en-US" dirty="0"/>
              <a:t>When we think about what really makes projects work, a few things stand out. First, having good structure—using tools to track requests and keeping communication clear so everyone knows the goals, budgets, and decisions. Second, making sure scientists feel empowered by giving them practical guidelines and easy-to-use software, so they can take ownership of their analyses. Third, always looking at things from the customer’s point of view—asking ourselves what we would expect in their shoes. And finally, working closely with colleagues, sharing ideas, and staying disciplined with our time and resources. Those practices together are what help us move projects forward effectively.</a:t>
            </a:r>
            <a:endParaRPr lang="ca-ES" dirty="0"/>
          </a:p>
        </p:txBody>
      </p:sp>
      <p:sp>
        <p:nvSpPr>
          <p:cNvPr id="4" name="Slide Number Placeholder 3">
            <a:extLst>
              <a:ext uri="{FF2B5EF4-FFF2-40B4-BE49-F238E27FC236}">
                <a16:creationId xmlns:a16="http://schemas.microsoft.com/office/drawing/2014/main" id="{C2027399-FE5C-8194-A666-F385665CEF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C2D3-EDF9-4494-B6E7-C7A1DE4B3B34}"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024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14</a:t>
            </a:fld>
            <a:endParaRPr lang="ca-ES"/>
          </a:p>
        </p:txBody>
      </p:sp>
    </p:spTree>
    <p:extLst>
      <p:ext uri="{BB962C8B-B14F-4D97-AF65-F5344CB8AC3E}">
        <p14:creationId xmlns:p14="http://schemas.microsoft.com/office/powerpoint/2010/main" val="95382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What</a:t>
            </a:r>
            <a:r>
              <a:rPr lang="es-ES" dirty="0"/>
              <a:t> </a:t>
            </a:r>
            <a:r>
              <a:rPr lang="es-ES" dirty="0" err="1"/>
              <a:t>is</a:t>
            </a:r>
            <a:r>
              <a:rPr lang="es-ES" dirty="0"/>
              <a:t> </a:t>
            </a:r>
            <a:r>
              <a:rPr lang="es-ES" dirty="0" err="1"/>
              <a:t>preferred</a:t>
            </a:r>
            <a:r>
              <a:rPr lang="es-ES" dirty="0"/>
              <a:t>: </a:t>
            </a:r>
            <a:r>
              <a:rPr lang="es-ES" dirty="0" err="1"/>
              <a:t>an</a:t>
            </a:r>
            <a:r>
              <a:rPr lang="es-ES" dirty="0"/>
              <a:t> </a:t>
            </a:r>
            <a:r>
              <a:rPr lang="es-ES" dirty="0" err="1"/>
              <a:t>excellent</a:t>
            </a:r>
            <a:r>
              <a:rPr lang="es-ES" dirty="0"/>
              <a:t> </a:t>
            </a:r>
            <a:r>
              <a:rPr lang="es-ES" dirty="0" err="1"/>
              <a:t>math</a:t>
            </a:r>
            <a:r>
              <a:rPr lang="es-ES" dirty="0"/>
              <a:t> </a:t>
            </a:r>
            <a:r>
              <a:rPr lang="es-ES" dirty="0" err="1"/>
              <a:t>with</a:t>
            </a:r>
            <a:r>
              <a:rPr lang="es-ES" dirty="0"/>
              <a:t> les </a:t>
            </a:r>
            <a:r>
              <a:rPr lang="es-ES" dirty="0" err="1"/>
              <a:t>communication</a:t>
            </a:r>
            <a:r>
              <a:rPr lang="es-ES" dirty="0"/>
              <a:t> </a:t>
            </a:r>
            <a:r>
              <a:rPr lang="es-ES" dirty="0" err="1"/>
              <a:t>or</a:t>
            </a:r>
            <a:r>
              <a:rPr lang="es-ES" dirty="0"/>
              <a:t> a </a:t>
            </a:r>
            <a:r>
              <a:rPr lang="es-ES" dirty="0" err="1"/>
              <a:t>less</a:t>
            </a:r>
            <a:r>
              <a:rPr lang="es-ES" dirty="0"/>
              <a:t> </a:t>
            </a:r>
            <a:r>
              <a:rPr lang="es-ES" dirty="0" err="1"/>
              <a:t>math</a:t>
            </a:r>
            <a:r>
              <a:rPr lang="es-ES" dirty="0"/>
              <a:t> </a:t>
            </a:r>
            <a:r>
              <a:rPr lang="es-ES" dirty="0" err="1"/>
              <a:t>with</a:t>
            </a:r>
            <a:r>
              <a:rPr lang="es-ES" dirty="0"/>
              <a:t> a </a:t>
            </a:r>
            <a:r>
              <a:rPr lang="es-ES" dirty="0" err="1"/>
              <a:t>very</a:t>
            </a:r>
            <a:r>
              <a:rPr lang="es-ES" dirty="0"/>
              <a:t> </a:t>
            </a:r>
            <a:r>
              <a:rPr lang="es-ES" dirty="0" err="1"/>
              <a:t>high</a:t>
            </a:r>
            <a:r>
              <a:rPr lang="es-ES" dirty="0"/>
              <a:t> </a:t>
            </a:r>
            <a:r>
              <a:rPr lang="es-ES" dirty="0" err="1"/>
              <a:t>communication</a:t>
            </a:r>
            <a:r>
              <a:rPr lang="es-ES" dirty="0"/>
              <a:t>/social </a:t>
            </a:r>
            <a:r>
              <a:rPr lang="es-ES" dirty="0" err="1"/>
              <a:t>skills</a:t>
            </a:r>
            <a:r>
              <a:rPr lang="es-ES" dirty="0"/>
              <a:t>?</a:t>
            </a:r>
          </a:p>
        </p:txBody>
      </p:sp>
      <p:sp>
        <p:nvSpPr>
          <p:cNvPr id="4" name="Slide Number Placeholder 3"/>
          <p:cNvSpPr>
            <a:spLocks noGrp="1"/>
          </p:cNvSpPr>
          <p:nvPr>
            <p:ph type="sldNum" sz="quarter" idx="5"/>
          </p:nvPr>
        </p:nvSpPr>
        <p:spPr/>
        <p:txBody>
          <a:bodyPr/>
          <a:lstStyle/>
          <a:p>
            <a:fld id="{F61DC2D3-EDF9-4494-B6E7-C7A1DE4B3B34}" type="slidenum">
              <a:rPr lang="ca-ES" smtClean="0"/>
              <a:t>15</a:t>
            </a:fld>
            <a:endParaRPr lang="ca-ES"/>
          </a:p>
        </p:txBody>
      </p:sp>
    </p:spTree>
    <p:extLst>
      <p:ext uri="{BB962C8B-B14F-4D97-AF65-F5344CB8AC3E}">
        <p14:creationId xmlns:p14="http://schemas.microsoft.com/office/powerpoint/2010/main" val="26190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Difficulty</a:t>
            </a:r>
            <a:r>
              <a:rPr lang="es-ES" dirty="0"/>
              <a:t> </a:t>
            </a:r>
            <a:r>
              <a:rPr lang="es-ES" dirty="0" err="1"/>
              <a:t>to</a:t>
            </a:r>
            <a:r>
              <a:rPr lang="es-ES" dirty="0"/>
              <a:t> </a:t>
            </a:r>
            <a:r>
              <a:rPr lang="es-ES" dirty="0" err="1"/>
              <a:t>find</a:t>
            </a:r>
            <a:r>
              <a:rPr lang="es-ES" dirty="0"/>
              <a:t> </a:t>
            </a:r>
            <a:r>
              <a:rPr lang="es-ES" dirty="0" err="1"/>
              <a:t>people</a:t>
            </a:r>
            <a:r>
              <a:rPr lang="es-ES" dirty="0"/>
              <a:t> </a:t>
            </a:r>
            <a:r>
              <a:rPr lang="es-ES" dirty="0" err="1"/>
              <a:t>talking</a:t>
            </a:r>
            <a:r>
              <a:rPr lang="es-ES" dirty="0"/>
              <a:t> </a:t>
            </a:r>
            <a:r>
              <a:rPr lang="es-ES" dirty="0" err="1"/>
              <a:t>the</a:t>
            </a:r>
            <a:r>
              <a:rPr lang="es-ES" dirty="0"/>
              <a:t> </a:t>
            </a:r>
            <a:r>
              <a:rPr lang="es-ES" dirty="0" err="1"/>
              <a:t>same</a:t>
            </a:r>
            <a:r>
              <a:rPr lang="es-ES" dirty="0"/>
              <a:t> </a:t>
            </a:r>
            <a:r>
              <a:rPr lang="es-ES" dirty="0" err="1"/>
              <a:t>language</a:t>
            </a:r>
            <a:r>
              <a:rPr lang="es-ES" dirty="0"/>
              <a:t> </a:t>
            </a:r>
            <a:r>
              <a:rPr lang="es-ES" dirty="0" err="1"/>
              <a:t>than</a:t>
            </a:r>
            <a:r>
              <a:rPr lang="es-ES" dirty="0"/>
              <a:t> </a:t>
            </a:r>
            <a:r>
              <a:rPr lang="es-ES" dirty="0" err="1"/>
              <a:t>the</a:t>
            </a:r>
            <a:r>
              <a:rPr lang="es-ES" dirty="0"/>
              <a:t> </a:t>
            </a:r>
            <a:r>
              <a:rPr lang="es-ES" dirty="0" err="1"/>
              <a:t>scientists</a:t>
            </a:r>
            <a:r>
              <a:rPr lang="es-ES" dirty="0"/>
              <a:t> (</a:t>
            </a:r>
            <a:r>
              <a:rPr lang="es-ES" dirty="0" err="1"/>
              <a:t>even</a:t>
            </a:r>
            <a:r>
              <a:rPr lang="es-ES" dirty="0"/>
              <a:t> </a:t>
            </a:r>
            <a:r>
              <a:rPr lang="es-ES" dirty="0" err="1"/>
              <a:t>very</a:t>
            </a:r>
            <a:r>
              <a:rPr lang="es-ES" dirty="0"/>
              <a:t> senior </a:t>
            </a:r>
            <a:r>
              <a:rPr lang="es-ES" dirty="0" err="1"/>
              <a:t>profiles</a:t>
            </a:r>
            <a:r>
              <a:rPr lang="es-ES" dirty="0"/>
              <a:t>)</a:t>
            </a:r>
          </a:p>
          <a:p>
            <a:r>
              <a:rPr lang="es-ES" dirty="0" err="1"/>
              <a:t>Differentt</a:t>
            </a:r>
            <a:r>
              <a:rPr lang="es-ES" dirty="0"/>
              <a:t> </a:t>
            </a:r>
            <a:r>
              <a:rPr lang="es-ES" dirty="0" err="1"/>
              <a:t>language</a:t>
            </a:r>
            <a:r>
              <a:rPr lang="es-ES" dirty="0"/>
              <a:t> in </a:t>
            </a:r>
            <a:r>
              <a:rPr lang="es-ES" dirty="0" err="1"/>
              <a:t>different</a:t>
            </a:r>
            <a:r>
              <a:rPr lang="es-ES" dirty="0"/>
              <a:t> </a:t>
            </a:r>
            <a:r>
              <a:rPr lang="es-ES" dirty="0" err="1"/>
              <a:t>stat</a:t>
            </a:r>
            <a:r>
              <a:rPr lang="es-ES" dirty="0"/>
              <a:t> </a:t>
            </a:r>
            <a:r>
              <a:rPr lang="es-ES" dirty="0" err="1"/>
              <a:t>context</a:t>
            </a:r>
            <a:r>
              <a:rPr lang="es-ES" dirty="0"/>
              <a:t>.</a:t>
            </a:r>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16</a:t>
            </a:fld>
            <a:endParaRPr lang="ca-ES"/>
          </a:p>
        </p:txBody>
      </p:sp>
    </p:spTree>
    <p:extLst>
      <p:ext uri="{BB962C8B-B14F-4D97-AF65-F5344CB8AC3E}">
        <p14:creationId xmlns:p14="http://schemas.microsoft.com/office/powerpoint/2010/main" val="354647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What</a:t>
            </a:r>
            <a:r>
              <a:rPr lang="es-ES" dirty="0"/>
              <a:t> </a:t>
            </a:r>
            <a:r>
              <a:rPr lang="es-ES" dirty="0" err="1"/>
              <a:t>is</a:t>
            </a:r>
            <a:r>
              <a:rPr lang="es-ES" dirty="0"/>
              <a:t> </a:t>
            </a:r>
            <a:r>
              <a:rPr lang="es-ES" dirty="0" err="1"/>
              <a:t>preferred</a:t>
            </a:r>
            <a:r>
              <a:rPr lang="es-ES" dirty="0"/>
              <a:t>: </a:t>
            </a:r>
            <a:r>
              <a:rPr lang="es-ES" dirty="0" err="1"/>
              <a:t>an</a:t>
            </a:r>
            <a:r>
              <a:rPr lang="es-ES" dirty="0"/>
              <a:t> </a:t>
            </a:r>
            <a:r>
              <a:rPr lang="es-ES" dirty="0" err="1"/>
              <a:t>excellent</a:t>
            </a:r>
            <a:r>
              <a:rPr lang="es-ES" dirty="0"/>
              <a:t> </a:t>
            </a:r>
            <a:r>
              <a:rPr lang="es-ES" dirty="0" err="1"/>
              <a:t>math</a:t>
            </a:r>
            <a:r>
              <a:rPr lang="es-ES" dirty="0"/>
              <a:t> </a:t>
            </a:r>
            <a:r>
              <a:rPr lang="es-ES" dirty="0" err="1"/>
              <a:t>with</a:t>
            </a:r>
            <a:r>
              <a:rPr lang="es-ES" dirty="0"/>
              <a:t> les </a:t>
            </a:r>
            <a:r>
              <a:rPr lang="es-ES" dirty="0" err="1"/>
              <a:t>communication</a:t>
            </a:r>
            <a:r>
              <a:rPr lang="es-ES" dirty="0"/>
              <a:t> </a:t>
            </a:r>
            <a:r>
              <a:rPr lang="es-ES" dirty="0" err="1"/>
              <a:t>or</a:t>
            </a:r>
            <a:r>
              <a:rPr lang="es-ES" dirty="0"/>
              <a:t> a </a:t>
            </a:r>
            <a:r>
              <a:rPr lang="es-ES" dirty="0" err="1"/>
              <a:t>less</a:t>
            </a:r>
            <a:r>
              <a:rPr lang="es-ES" dirty="0"/>
              <a:t> </a:t>
            </a:r>
            <a:r>
              <a:rPr lang="es-ES" dirty="0" err="1"/>
              <a:t>math</a:t>
            </a:r>
            <a:r>
              <a:rPr lang="es-ES" dirty="0"/>
              <a:t> </a:t>
            </a:r>
            <a:r>
              <a:rPr lang="es-ES" dirty="0" err="1"/>
              <a:t>with</a:t>
            </a:r>
            <a:r>
              <a:rPr lang="es-ES" dirty="0"/>
              <a:t> a </a:t>
            </a:r>
            <a:r>
              <a:rPr lang="es-ES" dirty="0" err="1"/>
              <a:t>very</a:t>
            </a:r>
            <a:r>
              <a:rPr lang="es-ES" dirty="0"/>
              <a:t> </a:t>
            </a:r>
            <a:r>
              <a:rPr lang="es-ES" dirty="0" err="1"/>
              <a:t>high</a:t>
            </a:r>
            <a:r>
              <a:rPr lang="es-ES" dirty="0"/>
              <a:t> </a:t>
            </a:r>
            <a:r>
              <a:rPr lang="es-ES" dirty="0" err="1"/>
              <a:t>communication</a:t>
            </a:r>
            <a:r>
              <a:rPr lang="es-ES" dirty="0"/>
              <a:t>/social </a:t>
            </a:r>
            <a:r>
              <a:rPr lang="es-ES" dirty="0" err="1"/>
              <a:t>skills</a:t>
            </a:r>
            <a:r>
              <a:rPr lang="es-E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C2D3-EDF9-4494-B6E7-C7A1DE4B3B34}"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69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18</a:t>
            </a:fld>
            <a:endParaRPr lang="ca-ES"/>
          </a:p>
        </p:txBody>
      </p:sp>
    </p:spTree>
    <p:extLst>
      <p:ext uri="{BB962C8B-B14F-4D97-AF65-F5344CB8AC3E}">
        <p14:creationId xmlns:p14="http://schemas.microsoft.com/office/powerpoint/2010/main" val="143910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D49C-8AC8-7A95-5575-0BA6C37E2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7D5C5-4D0C-7126-8E51-214A2EFCF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37E73-A514-DD49-8A3D-8D6D666F2A8B}"/>
              </a:ext>
            </a:extLst>
          </p:cNvPr>
          <p:cNvSpPr>
            <a:spLocks noGrp="1"/>
          </p:cNvSpPr>
          <p:nvPr>
            <p:ph type="body" idx="1"/>
          </p:nvPr>
        </p:nvSpPr>
        <p:spPr/>
        <p:txBody>
          <a:bodyPr/>
          <a:lstStyle/>
          <a:p>
            <a:r>
              <a:rPr lang="en-US" dirty="0"/>
              <a:t>With the current hype around AI, it is increasingly difficult to attract new graduates to classical statistical methods, even though these remain highly relevant in many business applications. Staffing strategies often rely on a mix of senior and junior professionals, with younger MSc and PhD graduates entering steadily, but senior recruitment proving much more challenging. Effective mentoring plays a key role, as adapting statistical techniques to the company’s context—and clarifying terminology differences—helps new staff apply their knowledge effectively. Looking ahead, recruiting people with hybrid profiles, such as statisticians who also understand biology and laboratory research, will be essential to ensure teams can address complex interdisciplinary challenges.</a:t>
            </a:r>
            <a:endParaRPr lang="ca-ES" dirty="0"/>
          </a:p>
        </p:txBody>
      </p:sp>
      <p:sp>
        <p:nvSpPr>
          <p:cNvPr id="4" name="Slide Number Placeholder 3">
            <a:extLst>
              <a:ext uri="{FF2B5EF4-FFF2-40B4-BE49-F238E27FC236}">
                <a16:creationId xmlns:a16="http://schemas.microsoft.com/office/drawing/2014/main" id="{E870BDB9-C818-D0F7-21A7-B263952E8C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C2D3-EDF9-4494-B6E7-C7A1DE4B3B34}"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237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2</a:t>
            </a:fld>
            <a:endParaRPr lang="ca-ES"/>
          </a:p>
        </p:txBody>
      </p:sp>
    </p:spTree>
    <p:extLst>
      <p:ext uri="{BB962C8B-B14F-4D97-AF65-F5344CB8AC3E}">
        <p14:creationId xmlns:p14="http://schemas.microsoft.com/office/powerpoint/2010/main" val="1926399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20</a:t>
            </a:fld>
            <a:endParaRPr lang="ca-ES"/>
          </a:p>
        </p:txBody>
      </p:sp>
    </p:spTree>
    <p:extLst>
      <p:ext uri="{BB962C8B-B14F-4D97-AF65-F5344CB8AC3E}">
        <p14:creationId xmlns:p14="http://schemas.microsoft.com/office/powerpoint/2010/main" val="76943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21</a:t>
            </a:fld>
            <a:endParaRPr lang="ca-ES"/>
          </a:p>
        </p:txBody>
      </p:sp>
    </p:spTree>
    <p:extLst>
      <p:ext uri="{BB962C8B-B14F-4D97-AF65-F5344CB8AC3E}">
        <p14:creationId xmlns:p14="http://schemas.microsoft.com/office/powerpoint/2010/main" val="552319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22</a:t>
            </a:fld>
            <a:endParaRPr lang="ca-ES"/>
          </a:p>
        </p:txBody>
      </p:sp>
    </p:spTree>
    <p:extLst>
      <p:ext uri="{BB962C8B-B14F-4D97-AF65-F5344CB8AC3E}">
        <p14:creationId xmlns:p14="http://schemas.microsoft.com/office/powerpoint/2010/main" val="579427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Cutommer</a:t>
            </a:r>
            <a:r>
              <a:rPr lang="es-ES" dirty="0"/>
              <a:t> </a:t>
            </a:r>
            <a:r>
              <a:rPr lang="es-ES" dirty="0" err="1"/>
              <a:t>expect</a:t>
            </a:r>
            <a:r>
              <a:rPr lang="es-ES" dirty="0"/>
              <a:t> </a:t>
            </a:r>
            <a:r>
              <a:rPr lang="es-ES" dirty="0" err="1"/>
              <a:t>you</a:t>
            </a:r>
            <a:r>
              <a:rPr lang="es-ES" dirty="0"/>
              <a:t> </a:t>
            </a:r>
            <a:r>
              <a:rPr lang="es-ES" dirty="0" err="1"/>
              <a:t>to</a:t>
            </a:r>
            <a:r>
              <a:rPr lang="es-ES" dirty="0"/>
              <a:t> be </a:t>
            </a:r>
            <a:r>
              <a:rPr lang="es-ES" dirty="0" err="1"/>
              <a:t>excellent</a:t>
            </a:r>
            <a:r>
              <a:rPr lang="es-ES" dirty="0"/>
              <a:t>, </a:t>
            </a:r>
            <a:r>
              <a:rPr lang="es-ES" dirty="0" err="1"/>
              <a:t>the</a:t>
            </a:r>
            <a:r>
              <a:rPr lang="es-ES" dirty="0"/>
              <a:t> </a:t>
            </a:r>
            <a:r>
              <a:rPr lang="es-ES" dirty="0" err="1"/>
              <a:t>consultant</a:t>
            </a:r>
            <a:r>
              <a:rPr lang="es-ES" dirty="0"/>
              <a:t> </a:t>
            </a:r>
            <a:r>
              <a:rPr lang="es-ES" dirty="0" err="1"/>
              <a:t>have</a:t>
            </a:r>
            <a:r>
              <a:rPr lang="es-ES" dirty="0"/>
              <a:t> </a:t>
            </a:r>
            <a:r>
              <a:rPr lang="es-ES" dirty="0" err="1"/>
              <a:t>to</a:t>
            </a:r>
            <a:r>
              <a:rPr lang="es-ES" dirty="0"/>
              <a:t> </a:t>
            </a:r>
            <a:r>
              <a:rPr lang="es-ES" dirty="0" err="1"/>
              <a:t>know</a:t>
            </a:r>
            <a:r>
              <a:rPr lang="es-ES" dirty="0"/>
              <a:t> </a:t>
            </a:r>
            <a:r>
              <a:rPr lang="es-ES" dirty="0" err="1"/>
              <a:t>the</a:t>
            </a:r>
            <a:r>
              <a:rPr lang="es-ES" dirty="0"/>
              <a:t> </a:t>
            </a:r>
            <a:r>
              <a:rPr lang="es-ES" dirty="0" err="1"/>
              <a:t>solution</a:t>
            </a:r>
            <a:r>
              <a:rPr lang="es-ES" dirty="0"/>
              <a:t>. </a:t>
            </a:r>
          </a:p>
          <a:p>
            <a:r>
              <a:rPr lang="es-ES" dirty="0" err="1"/>
              <a:t>Need</a:t>
            </a:r>
            <a:r>
              <a:rPr lang="es-ES" dirty="0"/>
              <a:t> </a:t>
            </a:r>
            <a:r>
              <a:rPr lang="es-ES" dirty="0" err="1"/>
              <a:t>to</a:t>
            </a:r>
            <a:r>
              <a:rPr lang="es-ES" dirty="0"/>
              <a:t> Excel </a:t>
            </a:r>
            <a:r>
              <a:rPr lang="es-ES" dirty="0" err="1"/>
              <a:t>on</a:t>
            </a:r>
            <a:r>
              <a:rPr lang="es-ES" dirty="0"/>
              <a:t> </a:t>
            </a:r>
            <a:r>
              <a:rPr lang="es-ES" dirty="0" err="1"/>
              <a:t>both</a:t>
            </a:r>
            <a:r>
              <a:rPr lang="es-ES" dirty="0"/>
              <a:t> </a:t>
            </a:r>
            <a:r>
              <a:rPr lang="es-ES" dirty="0" err="1"/>
              <a:t>Stats</a:t>
            </a:r>
            <a:r>
              <a:rPr lang="es-ES" dirty="0"/>
              <a:t> and </a:t>
            </a:r>
            <a:r>
              <a:rPr lang="es-ES" dirty="0" err="1"/>
              <a:t>client</a:t>
            </a:r>
            <a:r>
              <a:rPr lang="es-ES" dirty="0"/>
              <a:t> </a:t>
            </a:r>
            <a:r>
              <a:rPr lang="es-ES" dirty="0" err="1"/>
              <a:t>side</a:t>
            </a:r>
            <a:r>
              <a:rPr lang="es-ES" dirty="0"/>
              <a:t> </a:t>
            </a:r>
            <a:r>
              <a:rPr lang="es-ES" dirty="0" err="1"/>
              <a:t>domain</a:t>
            </a:r>
            <a:r>
              <a:rPr lang="es-ES" dirty="0"/>
              <a:t> </a:t>
            </a:r>
            <a:r>
              <a:rPr lang="es-ES" dirty="0" err="1"/>
              <a:t>knowledge</a:t>
            </a:r>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23</a:t>
            </a:fld>
            <a:endParaRPr lang="ca-ES"/>
          </a:p>
        </p:txBody>
      </p:sp>
    </p:spTree>
    <p:extLst>
      <p:ext uri="{BB962C8B-B14F-4D97-AF65-F5344CB8AC3E}">
        <p14:creationId xmlns:p14="http://schemas.microsoft.com/office/powerpoint/2010/main" val="282774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Also</a:t>
            </a:r>
            <a:r>
              <a:rPr lang="es-ES" dirty="0"/>
              <a:t> ENBIS in </a:t>
            </a:r>
            <a:r>
              <a:rPr lang="es-ES" dirty="0" err="1"/>
              <a:t>which</a:t>
            </a:r>
            <a:r>
              <a:rPr lang="es-ES" dirty="0"/>
              <a:t> social </a:t>
            </a:r>
            <a:r>
              <a:rPr lang="es-ES" dirty="0" err="1"/>
              <a:t>events</a:t>
            </a:r>
            <a:r>
              <a:rPr lang="es-ES" dirty="0"/>
              <a:t> are as </a:t>
            </a:r>
            <a:r>
              <a:rPr lang="es-ES" dirty="0" err="1"/>
              <a:t>important</a:t>
            </a:r>
            <a:r>
              <a:rPr lang="es-ES" dirty="0"/>
              <a:t> as </a:t>
            </a:r>
            <a:r>
              <a:rPr lang="es-ES" dirty="0" err="1"/>
              <a:t>all</a:t>
            </a:r>
            <a:r>
              <a:rPr lang="es-ES" dirty="0"/>
              <a:t> </a:t>
            </a:r>
            <a:r>
              <a:rPr lang="es-ES" dirty="0" err="1"/>
              <a:t>talks</a:t>
            </a:r>
            <a:r>
              <a:rPr lang="es-ES" dirty="0"/>
              <a:t> </a:t>
            </a:r>
            <a:r>
              <a:rPr lang="es-ES" dirty="0" err="1"/>
              <a:t>together</a:t>
            </a:r>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24</a:t>
            </a:fld>
            <a:endParaRPr lang="ca-ES"/>
          </a:p>
        </p:txBody>
      </p:sp>
    </p:spTree>
    <p:extLst>
      <p:ext uri="{BB962C8B-B14F-4D97-AF65-F5344CB8AC3E}">
        <p14:creationId xmlns:p14="http://schemas.microsoft.com/office/powerpoint/2010/main" val="394820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CC3F6-B60E-41B3-BC7F-6DA0318AA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CAB01-991B-C551-B615-635C33A23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9054B-558E-EC1B-9117-6A70A72CFC6D}"/>
              </a:ext>
            </a:extLst>
          </p:cNvPr>
          <p:cNvSpPr>
            <a:spLocks noGrp="1"/>
          </p:cNvSpPr>
          <p:nvPr>
            <p:ph type="body" idx="1"/>
          </p:nvPr>
        </p:nvSpPr>
        <p:spPr/>
        <p:txBody>
          <a:bodyPr/>
          <a:lstStyle/>
          <a:p>
            <a:r>
              <a:rPr lang="en-US" dirty="0"/>
              <a:t>Building a strong professional network is essential: attending events like ENBIS, sharing problems, and learning from other fields helps broaden perspectives and find practical solutions. Success often comes from reaching a good solution rather than the perfect one, and from developing strong communication skills—explaining complex ideas simply, gaining sales skills, and enjoying continuous learning driven by passion. It is crucial to reserve time for training, step outside the comfort zone, and foster an open culture where challenges can be shared and help is sought. Continuous development involves courses, conferences, webinars, and internal exchanges, while diverse projects and colleagues provide valuable experience and second opinions. Finally, maintaining connections with other statisticians, gaining visibility through presentations, and clearly demonstrating the value of statistics both internally and externally are key to professional growth.</a:t>
            </a:r>
            <a:endParaRPr lang="ca-ES" dirty="0"/>
          </a:p>
        </p:txBody>
      </p:sp>
      <p:sp>
        <p:nvSpPr>
          <p:cNvPr id="4" name="Slide Number Placeholder 3">
            <a:extLst>
              <a:ext uri="{FF2B5EF4-FFF2-40B4-BE49-F238E27FC236}">
                <a16:creationId xmlns:a16="http://schemas.microsoft.com/office/drawing/2014/main" id="{2338A8D3-8ECB-6372-AD9F-D444599025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C2D3-EDF9-4494-B6E7-C7A1DE4B3B34}"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0507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26</a:t>
            </a:fld>
            <a:endParaRPr lang="ca-ES"/>
          </a:p>
        </p:txBody>
      </p:sp>
    </p:spTree>
    <p:extLst>
      <p:ext uri="{BB962C8B-B14F-4D97-AF65-F5344CB8AC3E}">
        <p14:creationId xmlns:p14="http://schemas.microsoft.com/office/powerpoint/2010/main" val="383300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27</a:t>
            </a:fld>
            <a:endParaRPr lang="ca-ES"/>
          </a:p>
        </p:txBody>
      </p:sp>
    </p:spTree>
    <p:extLst>
      <p:ext uri="{BB962C8B-B14F-4D97-AF65-F5344CB8AC3E}">
        <p14:creationId xmlns:p14="http://schemas.microsoft.com/office/powerpoint/2010/main" val="1042393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Example</a:t>
            </a:r>
            <a:r>
              <a:rPr lang="es-ES" dirty="0"/>
              <a:t> </a:t>
            </a:r>
            <a:r>
              <a:rPr lang="es-ES" dirty="0" err="1"/>
              <a:t>of</a:t>
            </a:r>
            <a:r>
              <a:rPr lang="es-ES" dirty="0"/>
              <a:t> car </a:t>
            </a:r>
            <a:r>
              <a:rPr lang="es-ES" dirty="0" err="1"/>
              <a:t>with</a:t>
            </a:r>
            <a:r>
              <a:rPr lang="es-ES" dirty="0"/>
              <a:t> extras </a:t>
            </a:r>
            <a:r>
              <a:rPr lang="es-ES" dirty="0" err="1"/>
              <a:t>or</a:t>
            </a:r>
            <a:r>
              <a:rPr lang="es-ES" dirty="0"/>
              <a:t> </a:t>
            </a:r>
            <a:r>
              <a:rPr lang="es-ES" dirty="0" err="1"/>
              <a:t>basic</a:t>
            </a:r>
            <a:r>
              <a:rPr lang="es-ES" dirty="0"/>
              <a:t> car. Do </a:t>
            </a:r>
            <a:r>
              <a:rPr lang="es-ES" dirty="0" err="1"/>
              <a:t>we</a:t>
            </a:r>
            <a:r>
              <a:rPr lang="es-ES" dirty="0"/>
              <a:t> </a:t>
            </a:r>
            <a:r>
              <a:rPr lang="es-ES" dirty="0" err="1"/>
              <a:t>need</a:t>
            </a:r>
            <a:r>
              <a:rPr lang="es-ES" dirty="0"/>
              <a:t> </a:t>
            </a:r>
            <a:r>
              <a:rPr lang="es-ES" dirty="0" err="1"/>
              <a:t>them</a:t>
            </a:r>
            <a:r>
              <a:rPr lang="es-ES" dirty="0"/>
              <a:t>? </a:t>
            </a:r>
            <a:r>
              <a:rPr lang="es-ES" dirty="0" err="1"/>
              <a:t>It</a:t>
            </a:r>
            <a:r>
              <a:rPr lang="es-ES" dirty="0"/>
              <a:t> </a:t>
            </a:r>
            <a:r>
              <a:rPr lang="es-ES" dirty="0" err="1"/>
              <a:t>is</a:t>
            </a:r>
            <a:r>
              <a:rPr lang="es-ES" dirty="0"/>
              <a:t> a </a:t>
            </a:r>
            <a:r>
              <a:rPr lang="es-ES" dirty="0" err="1"/>
              <a:t>selling</a:t>
            </a:r>
            <a:r>
              <a:rPr lang="es-ES" dirty="0"/>
              <a:t> </a:t>
            </a:r>
            <a:r>
              <a:rPr lang="es-ES" dirty="0" err="1"/>
              <a:t>thing</a:t>
            </a:r>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28</a:t>
            </a:fld>
            <a:endParaRPr lang="ca-ES"/>
          </a:p>
        </p:txBody>
      </p:sp>
    </p:spTree>
    <p:extLst>
      <p:ext uri="{BB962C8B-B14F-4D97-AF65-F5344CB8AC3E}">
        <p14:creationId xmlns:p14="http://schemas.microsoft.com/office/powerpoint/2010/main" val="3792604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29</a:t>
            </a:fld>
            <a:endParaRPr lang="ca-ES"/>
          </a:p>
        </p:txBody>
      </p:sp>
    </p:spTree>
    <p:extLst>
      <p:ext uri="{BB962C8B-B14F-4D97-AF65-F5344CB8AC3E}">
        <p14:creationId xmlns:p14="http://schemas.microsoft.com/office/powerpoint/2010/main" val="137503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3</a:t>
            </a:fld>
            <a:endParaRPr lang="ca-ES"/>
          </a:p>
        </p:txBody>
      </p:sp>
    </p:spTree>
    <p:extLst>
      <p:ext uri="{BB962C8B-B14F-4D97-AF65-F5344CB8AC3E}">
        <p14:creationId xmlns:p14="http://schemas.microsoft.com/office/powerpoint/2010/main" val="224178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30</a:t>
            </a:fld>
            <a:endParaRPr lang="ca-ES"/>
          </a:p>
        </p:txBody>
      </p:sp>
    </p:spTree>
    <p:extLst>
      <p:ext uri="{BB962C8B-B14F-4D97-AF65-F5344CB8AC3E}">
        <p14:creationId xmlns:p14="http://schemas.microsoft.com/office/powerpoint/2010/main" val="2023050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rapid rise of AI has created the perception that expertise and critical thinking are no longer needed, as people assume tools like GPT provide the right answers. This undermines the role of independent consultants, making it harder to build trust with clients and raising concerns about fraud and credibility. At the same time, AI has generated strong interest in data analysis, with statistics embracing new methods such as Gaussian processes, random forest variants, and model-based systems engineering. Yet, traditional statistical approaches remain important, particularly for interpretable predictions. Moving forward, statisticians must demonstrate their unique value by complementing AI rather than opposing it, ensuring rigorous, reliable, and practical solutions for enterprises.</a:t>
            </a:r>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31</a:t>
            </a:fld>
            <a:endParaRPr lang="ca-ES"/>
          </a:p>
        </p:txBody>
      </p:sp>
    </p:spTree>
    <p:extLst>
      <p:ext uri="{BB962C8B-B14F-4D97-AF65-F5344CB8AC3E}">
        <p14:creationId xmlns:p14="http://schemas.microsoft.com/office/powerpoint/2010/main" val="2648329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32</a:t>
            </a:fld>
            <a:endParaRPr lang="ca-ES"/>
          </a:p>
        </p:txBody>
      </p:sp>
    </p:spTree>
    <p:extLst>
      <p:ext uri="{BB962C8B-B14F-4D97-AF65-F5344CB8AC3E}">
        <p14:creationId xmlns:p14="http://schemas.microsoft.com/office/powerpoint/2010/main" val="1695622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33</a:t>
            </a:fld>
            <a:endParaRPr lang="ca-ES"/>
          </a:p>
        </p:txBody>
      </p:sp>
    </p:spTree>
    <p:extLst>
      <p:ext uri="{BB962C8B-B14F-4D97-AF65-F5344CB8AC3E}">
        <p14:creationId xmlns:p14="http://schemas.microsoft.com/office/powerpoint/2010/main" val="736164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3CBE7-8F00-00DA-659A-1451059B5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B8456-399E-B9E6-039E-927EAC058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5D264-9290-AA3D-6D0E-9F2261541135}"/>
              </a:ext>
            </a:extLst>
          </p:cNvPr>
          <p:cNvSpPr>
            <a:spLocks noGrp="1"/>
          </p:cNvSpPr>
          <p:nvPr>
            <p:ph type="body" idx="1"/>
          </p:nvPr>
        </p:nvSpPr>
        <p:spPr/>
        <p:txBody>
          <a:bodyPr/>
          <a:lstStyle/>
          <a:p>
            <a:r>
              <a:rPr lang="en-US" dirty="0"/>
              <a:t>The rapid rise of AI has created the perception that expertise and critical thinking are no longer needed, as people assume tools like GPT provide the right answers. This undermines the role of independent consultants, making it harder to build trust with clients and raising concerns about fraud and credibility. At the same time, AI has generated strong interest in data analysis, with statistics embracing new methods such as Gaussian processes, random forest variants, and model-based systems engineering. Yet, traditional statistical approaches remain important, particularly for interpretable predictions. Moving forward, statisticians must demonstrate their unique value by complementing AI rather than opposing it, ensuring rigorous, reliable, and practical solutions for enterprises.</a:t>
            </a:r>
            <a:endParaRPr lang="ca-ES" dirty="0"/>
          </a:p>
        </p:txBody>
      </p:sp>
      <p:sp>
        <p:nvSpPr>
          <p:cNvPr id="4" name="Slide Number Placeholder 3">
            <a:extLst>
              <a:ext uri="{FF2B5EF4-FFF2-40B4-BE49-F238E27FC236}">
                <a16:creationId xmlns:a16="http://schemas.microsoft.com/office/drawing/2014/main" id="{3149AE30-BA57-70E4-5959-162AD1C45E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C2D3-EDF9-4494-B6E7-C7A1DE4B3B34}"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2798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a-ES" dirty="0" err="1"/>
              <a:t>Applied</a:t>
            </a:r>
            <a:r>
              <a:rPr lang="ca-ES" dirty="0"/>
              <a:t> </a:t>
            </a:r>
            <a:r>
              <a:rPr lang="ca-ES" dirty="0" err="1"/>
              <a:t>people</a:t>
            </a:r>
            <a:r>
              <a:rPr lang="ca-ES" dirty="0"/>
              <a:t> </a:t>
            </a:r>
            <a:r>
              <a:rPr lang="ca-ES" dirty="0" err="1"/>
              <a:t>publish</a:t>
            </a:r>
            <a:r>
              <a:rPr lang="ca-ES" dirty="0"/>
              <a:t> </a:t>
            </a:r>
            <a:r>
              <a:rPr lang="ca-ES" dirty="0" err="1"/>
              <a:t>less</a:t>
            </a:r>
            <a:r>
              <a:rPr lang="ca-ES" dirty="0"/>
              <a:t>, so </a:t>
            </a:r>
            <a:r>
              <a:rPr lang="ca-ES" dirty="0" err="1"/>
              <a:t>sharing</a:t>
            </a:r>
            <a:r>
              <a:rPr lang="ca-ES" dirty="0"/>
              <a:t> is </a:t>
            </a:r>
            <a:r>
              <a:rPr lang="ca-ES" dirty="0" err="1"/>
              <a:t>needed</a:t>
            </a:r>
            <a:r>
              <a:rPr lang="ca-ES" dirty="0"/>
              <a:t>. </a:t>
            </a:r>
          </a:p>
        </p:txBody>
      </p:sp>
      <p:sp>
        <p:nvSpPr>
          <p:cNvPr id="4" name="Slide Number Placeholder 3"/>
          <p:cNvSpPr>
            <a:spLocks noGrp="1"/>
          </p:cNvSpPr>
          <p:nvPr>
            <p:ph type="sldNum" sz="quarter" idx="5"/>
          </p:nvPr>
        </p:nvSpPr>
        <p:spPr/>
        <p:txBody>
          <a:bodyPr/>
          <a:lstStyle/>
          <a:p>
            <a:fld id="{F61DC2D3-EDF9-4494-B6E7-C7A1DE4B3B34}" type="slidenum">
              <a:rPr lang="ca-ES" smtClean="0"/>
              <a:t>35</a:t>
            </a:fld>
            <a:endParaRPr lang="ca-ES"/>
          </a:p>
        </p:txBody>
      </p:sp>
    </p:spTree>
    <p:extLst>
      <p:ext uri="{BB962C8B-B14F-4D97-AF65-F5344CB8AC3E}">
        <p14:creationId xmlns:p14="http://schemas.microsoft.com/office/powerpoint/2010/main" val="2330655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F61DC2D3-EDF9-4494-B6E7-C7A1DE4B3B34}" type="slidenum">
              <a:rPr lang="ca-ES" smtClean="0"/>
              <a:t>36</a:t>
            </a:fld>
            <a:endParaRPr lang="ca-ES"/>
          </a:p>
        </p:txBody>
      </p:sp>
    </p:spTree>
    <p:extLst>
      <p:ext uri="{BB962C8B-B14F-4D97-AF65-F5344CB8AC3E}">
        <p14:creationId xmlns:p14="http://schemas.microsoft.com/office/powerpoint/2010/main" val="2470194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A672-8365-2220-EB80-EAA6BB74E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6B214-4ACB-4099-FA0D-7A8BC2F27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E9581-46F9-039C-E0E0-69ECFB61FBD5}"/>
              </a:ext>
            </a:extLst>
          </p:cNvPr>
          <p:cNvSpPr>
            <a:spLocks noGrp="1"/>
          </p:cNvSpPr>
          <p:nvPr>
            <p:ph type="body" idx="1"/>
          </p:nvPr>
        </p:nvSpPr>
        <p:spPr/>
        <p:txBody>
          <a:bodyPr/>
          <a:lstStyle/>
          <a:p>
            <a:endParaRPr lang="ca-ES"/>
          </a:p>
        </p:txBody>
      </p:sp>
      <p:sp>
        <p:nvSpPr>
          <p:cNvPr id="4" name="Slide Number Placeholder 3">
            <a:extLst>
              <a:ext uri="{FF2B5EF4-FFF2-40B4-BE49-F238E27FC236}">
                <a16:creationId xmlns:a16="http://schemas.microsoft.com/office/drawing/2014/main" id="{79E74D5E-6B03-AEF6-A303-5C91A65797B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C2D3-EDF9-4494-B6E7-C7A1DE4B3B34}"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090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2701">
              <a:defRPr/>
            </a:pPr>
            <a:r>
              <a:rPr lang="en-GB" dirty="0"/>
              <a:t>BKR</a:t>
            </a:r>
          </a:p>
          <a:p>
            <a:r>
              <a:rPr lang="en-US" dirty="0"/>
              <a:t>Short introduction from each participant</a:t>
            </a:r>
          </a:p>
          <a:p>
            <a:r>
              <a:rPr lang="en-US" dirty="0"/>
              <a:t>Include: Background, experience, and personal mantra</a:t>
            </a:r>
          </a:p>
          <a:p>
            <a:pPr lvl="1"/>
            <a:r>
              <a:rPr lang="en-US" dirty="0"/>
              <a:t>Examples: "Always document the solution", "Insist on added value"</a:t>
            </a:r>
          </a:p>
          <a:p>
            <a:r>
              <a:rPr lang="en-US" dirty="0"/>
              <a:t>Optional: Link introduction to answers at </a:t>
            </a:r>
            <a:r>
              <a:rPr lang="en-US" dirty="0" err="1"/>
              <a:t>mentimeter</a:t>
            </a:r>
            <a:endParaRPr lang="en-US" dirty="0"/>
          </a:p>
          <a:p>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4</a:t>
            </a:fld>
            <a:endParaRPr lang="ca-ES"/>
          </a:p>
        </p:txBody>
      </p:sp>
    </p:spTree>
    <p:extLst>
      <p:ext uri="{BB962C8B-B14F-4D97-AF65-F5344CB8AC3E}">
        <p14:creationId xmlns:p14="http://schemas.microsoft.com/office/powerpoint/2010/main" val="428909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2701">
              <a:defRPr/>
            </a:pPr>
            <a:r>
              <a:rPr lang="en-GB" dirty="0"/>
              <a:t>BKR</a:t>
            </a:r>
          </a:p>
          <a:p>
            <a:r>
              <a:rPr lang="en-US" dirty="0"/>
              <a:t>Short introduction from each participant</a:t>
            </a:r>
          </a:p>
          <a:p>
            <a:r>
              <a:rPr lang="en-US" dirty="0"/>
              <a:t>Include: Background, experience, and personal mantra</a:t>
            </a:r>
          </a:p>
          <a:p>
            <a:pPr lvl="1"/>
            <a:r>
              <a:rPr lang="en-US" dirty="0"/>
              <a:t>Examples: "Always document the solution", "Insist on added value"</a:t>
            </a:r>
          </a:p>
          <a:p>
            <a:r>
              <a:rPr lang="en-US" dirty="0"/>
              <a:t>Optional: Link introduction to answers at </a:t>
            </a:r>
            <a:r>
              <a:rPr lang="en-US" dirty="0" err="1"/>
              <a:t>mentimeter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FCD1C-8A18-4756-BA4F-EE0D98BC2416}"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41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2701">
              <a:defRPr/>
            </a:pPr>
            <a:r>
              <a:rPr lang="en-GB" dirty="0"/>
              <a:t>BKR</a:t>
            </a:r>
          </a:p>
          <a:p>
            <a:r>
              <a:rPr lang="en-US" dirty="0"/>
              <a:t>Short introduction from each participant</a:t>
            </a:r>
          </a:p>
          <a:p>
            <a:r>
              <a:rPr lang="en-US" dirty="0"/>
              <a:t>Include: Background, experience, and personal mantra</a:t>
            </a:r>
          </a:p>
          <a:p>
            <a:pPr lvl="1"/>
            <a:r>
              <a:rPr lang="en-US" dirty="0"/>
              <a:t>Examples: "Always document the solution", "Insist on added value"</a:t>
            </a:r>
          </a:p>
          <a:p>
            <a:r>
              <a:rPr lang="en-US" dirty="0"/>
              <a:t>Optional: Link introduction to answers at </a:t>
            </a:r>
            <a:r>
              <a:rPr lang="en-US" dirty="0" err="1"/>
              <a:t>mentimeter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47958" rtl="0" eaLnBrk="1" fontAlgn="auto" latinLnBrk="0" hangingPunct="1">
              <a:lnSpc>
                <a:spcPct val="100000"/>
              </a:lnSpc>
              <a:spcBef>
                <a:spcPts val="0"/>
              </a:spcBef>
              <a:spcAft>
                <a:spcPts val="0"/>
              </a:spcAft>
              <a:buClrTx/>
              <a:buSzTx/>
              <a:buFontTx/>
              <a:buNone/>
              <a:tabLst/>
              <a:defRPr/>
            </a:pPr>
            <a:fld id="{6FC5DCEB-9CDD-4AEA-B0D4-06666865F5A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795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18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introduction from each participant</a:t>
            </a:r>
          </a:p>
          <a:p>
            <a:r>
              <a:rPr lang="en-US" dirty="0"/>
              <a:t>Include: Background, experience, and personal mantra</a:t>
            </a:r>
          </a:p>
          <a:p>
            <a:pPr lvl="1"/>
            <a:r>
              <a:rPr lang="en-US" dirty="0"/>
              <a:t>Examples: "Always document the solution", "Insist on added value"</a:t>
            </a:r>
          </a:p>
          <a:p>
            <a:r>
              <a:rPr lang="en-US" dirty="0"/>
              <a:t>Optional: Link introduction to answers at </a:t>
            </a:r>
            <a:r>
              <a:rPr lang="en-US" dirty="0" err="1"/>
              <a:t>mentimeter</a:t>
            </a:r>
            <a:endParaRPr lang="en-US" dirty="0"/>
          </a:p>
          <a:p>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7</a:t>
            </a:fld>
            <a:endParaRPr lang="ca-ES"/>
          </a:p>
        </p:txBody>
      </p:sp>
    </p:spTree>
    <p:extLst>
      <p:ext uri="{BB962C8B-B14F-4D97-AF65-F5344CB8AC3E}">
        <p14:creationId xmlns:p14="http://schemas.microsoft.com/office/powerpoint/2010/main" val="154444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8</a:t>
            </a:fld>
            <a:endParaRPr lang="ca-ES"/>
          </a:p>
        </p:txBody>
      </p:sp>
    </p:spTree>
    <p:extLst>
      <p:ext uri="{BB962C8B-B14F-4D97-AF65-F5344CB8AC3E}">
        <p14:creationId xmlns:p14="http://schemas.microsoft.com/office/powerpoint/2010/main" val="330848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(e.g., develop an outliers’ detection Shiny app customized to our needs, our wording, etc.)</a:t>
            </a:r>
            <a:endParaRPr lang="ca-ES" dirty="0"/>
          </a:p>
          <a:p>
            <a:endParaRPr lang="ca-ES" dirty="0"/>
          </a:p>
        </p:txBody>
      </p:sp>
      <p:sp>
        <p:nvSpPr>
          <p:cNvPr id="4" name="Slide Number Placeholder 3"/>
          <p:cNvSpPr>
            <a:spLocks noGrp="1"/>
          </p:cNvSpPr>
          <p:nvPr>
            <p:ph type="sldNum" sz="quarter" idx="5"/>
          </p:nvPr>
        </p:nvSpPr>
        <p:spPr/>
        <p:txBody>
          <a:bodyPr/>
          <a:lstStyle/>
          <a:p>
            <a:fld id="{F61DC2D3-EDF9-4494-B6E7-C7A1DE4B3B34}" type="slidenum">
              <a:rPr lang="ca-ES" smtClean="0"/>
              <a:t>9</a:t>
            </a:fld>
            <a:endParaRPr lang="ca-ES"/>
          </a:p>
        </p:txBody>
      </p:sp>
    </p:spTree>
    <p:extLst>
      <p:ext uri="{BB962C8B-B14F-4D97-AF65-F5344CB8AC3E}">
        <p14:creationId xmlns:p14="http://schemas.microsoft.com/office/powerpoint/2010/main" val="360454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t>Klik om de stijl te bewerken</a:t>
            </a:r>
          </a:p>
        </p:txBody>
      </p:sp>
      <p:sp>
        <p:nvSpPr>
          <p:cNvPr id="3" name="Tijdelijke aanduiding voor verticale tekst 2"/>
          <p:cNvSpPr>
            <a:spLocks noGrp="1"/>
          </p:cNvSpPr>
          <p:nvPr>
            <p:ph type="body" orient="vert" idx="1" hasCustomPrompt="1"/>
          </p:nvPr>
        </p:nvSpPr>
        <p:spPr/>
        <p:txBody>
          <a:bodyPr vert="horz"/>
          <a:lstStyle>
            <a:lvl8pPr>
              <a:defRPr/>
            </a:lvl8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err="1"/>
              <a:t>Sub-bullet</a:t>
            </a:r>
            <a:r>
              <a:rPr lang="nl-NL" noProof="0" dirty="0"/>
              <a:t> 2</a:t>
            </a:r>
          </a:p>
          <a:p>
            <a:pPr lvl="3"/>
            <a:r>
              <a:rPr lang="nl-NL" noProof="0" dirty="0"/>
              <a:t>Leestekst</a:t>
            </a:r>
          </a:p>
          <a:p>
            <a:pPr lvl="4"/>
            <a:r>
              <a:rPr lang="nl-NL" b="1" noProof="0" dirty="0"/>
              <a:t>Kopje paars</a:t>
            </a:r>
          </a:p>
          <a:p>
            <a:pPr lvl="5"/>
            <a:r>
              <a:rPr lang="nl-NL" noProof="0" dirty="0"/>
              <a:t>Kopje blauw</a:t>
            </a:r>
          </a:p>
          <a:p>
            <a:pPr lvl="6"/>
            <a:r>
              <a:rPr lang="nl-NL" noProof="0" dirty="0" err="1"/>
              <a:t>Bullet</a:t>
            </a:r>
            <a:endParaRPr lang="nl-NL" noProof="0" dirty="0"/>
          </a:p>
          <a:p>
            <a:pPr lvl="7"/>
            <a:r>
              <a:rPr lang="nl-NL" noProof="0" dirty="0"/>
              <a:t>Suppleert 1</a:t>
            </a:r>
          </a:p>
          <a:p>
            <a:pPr lvl="8"/>
            <a:r>
              <a:rPr lang="nl-NL" noProof="0" dirty="0"/>
              <a:t>Sub-</a:t>
            </a:r>
            <a:r>
              <a:rPr lang="nl-NL" noProof="0" dirty="0" err="1"/>
              <a:t>bullet</a:t>
            </a:r>
            <a:r>
              <a:rPr lang="nl-NL" noProof="0" dirty="0"/>
              <a:t> 2</a:t>
            </a:r>
          </a:p>
        </p:txBody>
      </p:sp>
      <p:sp>
        <p:nvSpPr>
          <p:cNvPr id="4" name="Tijdelijke aanduiding voor datum 3" hidden="1"/>
          <p:cNvSpPr>
            <a:spLocks noGrp="1"/>
          </p:cNvSpPr>
          <p:nvPr>
            <p:ph type="dt" sz="half" idx="10"/>
          </p:nvPr>
        </p:nvSpPr>
        <p:spPr/>
        <p:txBody>
          <a:bodyPr/>
          <a:lstStyle>
            <a:lvl1pPr>
              <a:defRPr>
                <a:solidFill>
                  <a:schemeClr val="accent5"/>
                </a:solidFill>
              </a:defRPr>
            </a:lvl1pPr>
          </a:lstStyle>
          <a:p>
            <a:fld id="{08120284-9CFA-489D-8521-A9D9E676637A}" type="datetime1">
              <a:rPr lang="en-US" smtClean="0"/>
              <a:pPr/>
              <a:t>9/10/2025</a:t>
            </a:fld>
            <a:endParaRPr lang="en-US" dirty="0"/>
          </a:p>
        </p:txBody>
      </p:sp>
      <p:sp>
        <p:nvSpPr>
          <p:cNvPr id="5" name="Tijdelijke aanduiding voor voettekst 4"/>
          <p:cNvSpPr>
            <a:spLocks noGrp="1"/>
          </p:cNvSpPr>
          <p:nvPr>
            <p:ph type="ftr" sz="quarter" idx="11"/>
          </p:nvPr>
        </p:nvSpPr>
        <p:spPr/>
        <p:txBody>
          <a:bodyPr/>
          <a:lstStyle>
            <a:lvl1pPr>
              <a:defRPr>
                <a:solidFill>
                  <a:schemeClr val="accent3"/>
                </a:solidFill>
              </a:defRPr>
            </a:lvl1pPr>
          </a:lstStyle>
          <a:p>
            <a:r>
              <a:rPr lang="nl-NL" noProof="0" dirty="0"/>
              <a:t>Copyright © CQM</a:t>
            </a:r>
          </a:p>
        </p:txBody>
      </p:sp>
      <p:sp>
        <p:nvSpPr>
          <p:cNvPr id="6" name="Tijdelijke aanduiding voor dianummer 5"/>
          <p:cNvSpPr>
            <a:spLocks noGrp="1"/>
          </p:cNvSpPr>
          <p:nvPr>
            <p:ph type="sldNum" sz="quarter" idx="12"/>
          </p:nvPr>
        </p:nvSpPr>
        <p:spPr/>
        <p:txBody>
          <a:bodyPr/>
          <a:lstStyle>
            <a:lvl1pPr>
              <a:defRPr>
                <a:solidFill>
                  <a:schemeClr val="accent3"/>
                </a:solidFill>
              </a:defRPr>
            </a:lvl1pPr>
          </a:lstStyle>
          <a:p>
            <a:fld id="{0376D209-58C5-4795-95A4-01B366F7CEEB}" type="slidenum">
              <a:rPr lang="nl-NL" noProof="0" smtClean="0"/>
              <a:pPr/>
              <a:t>‹#›</a:t>
            </a:fld>
            <a:endParaRPr lang="nl-NL" noProof="0" dirty="0"/>
          </a:p>
        </p:txBody>
      </p:sp>
      <p:sp>
        <p:nvSpPr>
          <p:cNvPr id="7" name="Tekstvak 6"/>
          <p:cNvSpPr txBox="1"/>
          <p:nvPr userDrawn="1"/>
        </p:nvSpPr>
        <p:spPr>
          <a:xfrm>
            <a:off x="5711957" y="-372344"/>
            <a:ext cx="6475083" cy="379656"/>
          </a:xfrm>
          <a:prstGeom prst="rect">
            <a:avLst/>
          </a:prstGeom>
          <a:noFill/>
        </p:spPr>
        <p:txBody>
          <a:bodyPr wrap="square" rtlCol="0">
            <a:spAutoFit/>
          </a:bodyPr>
          <a:lstStyle/>
          <a:p>
            <a:pPr algn="r"/>
            <a:r>
              <a:rPr lang="nl-NL" sz="1867" noProof="0" dirty="0">
                <a:solidFill>
                  <a:schemeClr val="accent3"/>
                </a:solidFill>
              </a:rPr>
              <a:t>Tekst 100%</a:t>
            </a:r>
          </a:p>
        </p:txBody>
      </p:sp>
      <p:grpSp>
        <p:nvGrpSpPr>
          <p:cNvPr id="30" name="Groep 29"/>
          <p:cNvGrpSpPr/>
          <p:nvPr userDrawn="1"/>
        </p:nvGrpSpPr>
        <p:grpSpPr>
          <a:xfrm>
            <a:off x="-3906751" y="-101600"/>
            <a:ext cx="3906749" cy="3924439"/>
            <a:chOff x="-2930063" y="-101600"/>
            <a:chExt cx="2930062" cy="3924438"/>
          </a:xfrm>
        </p:grpSpPr>
        <p:sp>
          <p:nvSpPr>
            <p:cNvPr id="62" name="Rechthoek 61"/>
            <p:cNvSpPr/>
            <p:nvPr userDrawn="1"/>
          </p:nvSpPr>
          <p:spPr>
            <a:xfrm>
              <a:off x="-2930063" y="-101600"/>
              <a:ext cx="2778062" cy="387386"/>
            </a:xfrm>
            <a:prstGeom prst="rect">
              <a:avLst/>
            </a:prstGeom>
            <a:noFill/>
            <a:ln w="25400" cap="flat" cmpd="sng" algn="ctr">
              <a:noFill/>
              <a:prstDash val="solid"/>
            </a:ln>
            <a:effectLst/>
          </p:spPr>
          <p:txBody>
            <a:bodyPr lIns="180000" rIns="180000"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nl-NL" sz="2133" b="1" i="0" u="none" strike="noStrike" kern="0" cap="none" spc="0" normalizeH="0" baseline="0" noProof="0" dirty="0">
                  <a:ln>
                    <a:noFill/>
                  </a:ln>
                  <a:solidFill>
                    <a:schemeClr val="accent3"/>
                  </a:solidFill>
                  <a:effectLst/>
                  <a:uLnTx/>
                  <a:uFillTx/>
                  <a:latin typeface="Segoe UI Light" panose="020B0502040204020203" pitchFamily="34" charset="0"/>
                  <a:cs typeface="Segoe UI Light" panose="020B0502040204020203" pitchFamily="34" charset="0"/>
                </a:rPr>
                <a:t>TEKST NIVEAUS</a:t>
              </a:r>
            </a:p>
          </p:txBody>
        </p:sp>
        <p:sp>
          <p:nvSpPr>
            <p:cNvPr id="63" name="Textfield placeholder"/>
            <p:cNvSpPr txBox="1">
              <a:spLocks/>
            </p:cNvSpPr>
            <p:nvPr userDrawn="1"/>
          </p:nvSpPr>
          <p:spPr>
            <a:xfrm>
              <a:off x="-2319120" y="2753635"/>
              <a:ext cx="2138640" cy="186578"/>
            </a:xfrm>
            <a:prstGeom prst="rect">
              <a:avLst/>
            </a:prstGeom>
          </p:spPr>
          <p:txBody>
            <a:bodyPr vert="horz" lIns="0" tIns="0" rIns="540000" bIns="0" rtlCol="0" anchor="ctr">
              <a:noAutofit/>
            </a:bodyPr>
            <a:lstStyle>
              <a:defPPr>
                <a:defRPr lang="en-US"/>
              </a:defPPr>
              <a:lvl1pPr indent="0" defTabSz="1087016">
                <a:lnSpc>
                  <a:spcPts val="1800"/>
                </a:lnSpc>
                <a:spcBef>
                  <a:spcPts val="400"/>
                </a:spcBef>
                <a:spcAft>
                  <a:spcPts val="400"/>
                </a:spcAft>
                <a:buSzPct val="80000"/>
                <a:buFont typeface="Wingdings" pitchFamily="2" charset="2"/>
                <a:buNone/>
                <a:defRPr sz="1600" b="0"/>
              </a:lvl1pPr>
              <a:lvl2pPr marL="0" marR="0" lvl="1" indent="0" defTabSz="1087016" fontAlgn="auto">
                <a:lnSpc>
                  <a:spcPts val="1800"/>
                </a:lnSpc>
                <a:spcBef>
                  <a:spcPts val="400"/>
                </a:spcBef>
                <a:spcAft>
                  <a:spcPts val="400"/>
                </a:spcAft>
                <a:buClr>
                  <a:schemeClr val="accent2"/>
                </a:buClr>
                <a:buSzPct val="100000"/>
                <a:buFont typeface="Wingdings" panose="05000000000000000000" pitchFamily="2" charset="2"/>
                <a:buNone/>
                <a:tabLst/>
                <a:defRPr kumimoji="0" sz="1400" b="0" i="0" u="none" strike="noStrike" cap="none" spc="0" normalizeH="0" baseline="0">
                  <a:ln>
                    <a:noFill/>
                  </a:ln>
                  <a:solidFill>
                    <a:srgbClr val="000000"/>
                  </a:solidFill>
                  <a:effectLst/>
                  <a:uLnTx/>
                  <a:uFillTx/>
                </a:defRPr>
              </a:lvl2pPr>
              <a:lvl3pPr marL="396875" indent="-160338" defTabSz="1087016">
                <a:lnSpc>
                  <a:spcPts val="1600"/>
                </a:lnSpc>
                <a:spcBef>
                  <a:spcPts val="200"/>
                </a:spcBef>
                <a:spcAft>
                  <a:spcPts val="200"/>
                </a:spcAft>
                <a:buClr>
                  <a:schemeClr val="tx2"/>
                </a:buClr>
                <a:buFont typeface="Trebuchet MS" pitchFamily="34" charset="0"/>
                <a:buChar char="−"/>
                <a:defRPr sz="1400"/>
              </a:lvl3pPr>
              <a:lvl4pPr marL="0" indent="0" defTabSz="1087016">
                <a:lnSpc>
                  <a:spcPts val="1800"/>
                </a:lnSpc>
                <a:spcBef>
                  <a:spcPts val="400"/>
                </a:spcBef>
                <a:spcAft>
                  <a:spcPts val="400"/>
                </a:spcAft>
                <a:buFont typeface="Wingdings" pitchFamily="2" charset="2"/>
                <a:buNone/>
                <a:defRPr sz="1600" b="1"/>
              </a:lvl4pPr>
              <a:lvl5pPr marL="0" indent="0" defTabSz="1087016">
                <a:lnSpc>
                  <a:spcPts val="3800"/>
                </a:lnSpc>
                <a:spcBef>
                  <a:spcPts val="1200"/>
                </a:spcBef>
                <a:spcAft>
                  <a:spcPts val="400"/>
                </a:spcAft>
                <a:buFont typeface="Wingdings" pitchFamily="2" charset="2"/>
                <a:buNone/>
                <a:defRPr sz="1600" b="1" baseline="0">
                  <a:solidFill>
                    <a:schemeClr val="tx2"/>
                  </a:solidFill>
                </a:defRPr>
              </a:lvl5pPr>
              <a:lvl6pPr marL="0" indent="0" defTabSz="1087016">
                <a:lnSpc>
                  <a:spcPct val="250000"/>
                </a:lnSpc>
                <a:spcBef>
                  <a:spcPts val="0"/>
                </a:spcBef>
                <a:spcAft>
                  <a:spcPts val="0"/>
                </a:spcAft>
                <a:buFont typeface="Arial" pitchFamily="34" charset="0"/>
                <a:buNone/>
                <a:defRPr sz="2000" cap="all" baseline="0">
                  <a:solidFill>
                    <a:schemeClr val="tx1">
                      <a:lumMod val="75000"/>
                      <a:lumOff val="25000"/>
                    </a:schemeClr>
                  </a:solidFill>
                </a:defRPr>
              </a:lvl6pPr>
              <a:lvl7pPr marL="3532800" indent="-271753" defTabSz="1087016">
                <a:spcBef>
                  <a:spcPct val="20000"/>
                </a:spcBef>
                <a:buFont typeface="Arial" pitchFamily="34" charset="0"/>
                <a:buChar char="•"/>
                <a:defRPr sz="2400"/>
              </a:lvl7pPr>
              <a:lvl8pPr marL="4076308" indent="-271753" defTabSz="1087016">
                <a:spcBef>
                  <a:spcPct val="20000"/>
                </a:spcBef>
                <a:buFont typeface="Arial" pitchFamily="34" charset="0"/>
                <a:buChar char="•"/>
                <a:defRPr sz="2400"/>
              </a:lvl8pPr>
              <a:lvl9pPr marL="4619815" indent="-271753" defTabSz="1087016">
                <a:spcBef>
                  <a:spcPct val="20000"/>
                </a:spcBef>
                <a:buFont typeface="Arial" pitchFamily="34" charset="0"/>
                <a:buChar char="•"/>
                <a:defRPr sz="2400"/>
              </a:lvl9pPr>
            </a:lstStyle>
            <a:p>
              <a:pPr lvl="0"/>
              <a:r>
                <a:rPr lang="nl-NL" sz="1600" noProof="0" dirty="0"/>
                <a:t>Leestekst (16 </a:t>
              </a:r>
              <a:r>
                <a:rPr lang="nl-NL" sz="1600" noProof="0" dirty="0" err="1"/>
                <a:t>pt</a:t>
              </a:r>
              <a:r>
                <a:rPr lang="nl-NL" sz="1600" noProof="0" dirty="0"/>
                <a:t>.)</a:t>
              </a:r>
            </a:p>
          </p:txBody>
        </p:sp>
        <p:sp>
          <p:nvSpPr>
            <p:cNvPr id="64" name="Ovaal 63"/>
            <p:cNvSpPr/>
            <p:nvPr userDrawn="1"/>
          </p:nvSpPr>
          <p:spPr>
            <a:xfrm>
              <a:off x="-2714367" y="1645941"/>
              <a:ext cx="260914" cy="259683"/>
            </a:xfrm>
            <a:prstGeom prst="ellipse">
              <a:avLst/>
            </a:prstGeom>
            <a:solidFill>
              <a:schemeClr val="accent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65" name="Ovaal 64"/>
            <p:cNvSpPr/>
            <p:nvPr userDrawn="1"/>
          </p:nvSpPr>
          <p:spPr>
            <a:xfrm>
              <a:off x="-2714367" y="1999276"/>
              <a:ext cx="260914" cy="259683"/>
            </a:xfrm>
            <a:prstGeom prst="ellipse">
              <a:avLst/>
            </a:prstGeom>
            <a:solidFill>
              <a:schemeClr val="accent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66" name="Ovaal 65"/>
            <p:cNvSpPr/>
            <p:nvPr userDrawn="1"/>
          </p:nvSpPr>
          <p:spPr>
            <a:xfrm>
              <a:off x="-2714367" y="2728298"/>
              <a:ext cx="260914" cy="259683"/>
            </a:xfrm>
            <a:prstGeom prst="ellipse">
              <a:avLst/>
            </a:prstGeom>
            <a:solidFill>
              <a:schemeClr val="accent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67" name="Ovaal 66"/>
            <p:cNvSpPr/>
            <p:nvPr userDrawn="1"/>
          </p:nvSpPr>
          <p:spPr>
            <a:xfrm>
              <a:off x="-2714367" y="3081633"/>
              <a:ext cx="260914" cy="259683"/>
            </a:xfrm>
            <a:prstGeom prst="ellipse">
              <a:avLst/>
            </a:prstGeom>
            <a:solidFill>
              <a:schemeClr val="accent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5</a:t>
              </a:r>
            </a:p>
          </p:txBody>
        </p:sp>
        <p:sp>
          <p:nvSpPr>
            <p:cNvPr id="68" name="Textfield placeholder"/>
            <p:cNvSpPr txBox="1">
              <a:spLocks/>
            </p:cNvSpPr>
            <p:nvPr userDrawn="1"/>
          </p:nvSpPr>
          <p:spPr>
            <a:xfrm>
              <a:off x="-2303733" y="1667672"/>
              <a:ext cx="2138640" cy="186578"/>
            </a:xfrm>
            <a:prstGeom prst="rect">
              <a:avLst/>
            </a:prstGeom>
          </p:spPr>
          <p:txBody>
            <a:bodyPr vert="horz" lIns="0" tIns="0" rIns="540000" bIns="0" rtlCol="0" anchor="ctr">
              <a:noAutofit/>
            </a:bodyPr>
            <a:lstStyle>
              <a:defPPr>
                <a:defRPr lang="en-US"/>
              </a:defPPr>
              <a:lvl1pPr indent="0" defTabSz="1087016">
                <a:lnSpc>
                  <a:spcPts val="1800"/>
                </a:lnSpc>
                <a:spcBef>
                  <a:spcPts val="400"/>
                </a:spcBef>
                <a:spcAft>
                  <a:spcPts val="400"/>
                </a:spcAft>
                <a:buSzPct val="80000"/>
                <a:buFont typeface="Wingdings" pitchFamily="2" charset="2"/>
                <a:buNone/>
                <a:defRPr sz="1600" b="0"/>
              </a:lvl1pPr>
              <a:lvl2pPr marL="228600" marR="0" lvl="1" indent="-228600" defTabSz="1087016" fontAlgn="auto">
                <a:lnSpc>
                  <a:spcPts val="1800"/>
                </a:lnSpc>
                <a:spcBef>
                  <a:spcPts val="400"/>
                </a:spcBef>
                <a:spcAft>
                  <a:spcPts val="400"/>
                </a:spcAft>
                <a:buClr>
                  <a:schemeClr val="accent2"/>
                </a:buClr>
                <a:buSzPct val="100000"/>
                <a:buFontTx/>
                <a:buBlip>
                  <a:blip r:embed="rId2"/>
                </a:buBlip>
                <a:tabLst/>
                <a:defRPr kumimoji="0" sz="1400" b="0" i="0" u="none" strike="noStrike" cap="none" spc="0" normalizeH="0" baseline="0">
                  <a:ln>
                    <a:noFill/>
                  </a:ln>
                  <a:solidFill>
                    <a:srgbClr val="000000"/>
                  </a:solidFill>
                  <a:effectLst/>
                  <a:uLnTx/>
                  <a:uFillTx/>
                </a:defRPr>
              </a:lvl2pPr>
              <a:lvl3pPr marL="396875" indent="-160338" defTabSz="1087016">
                <a:lnSpc>
                  <a:spcPts val="1600"/>
                </a:lnSpc>
                <a:spcBef>
                  <a:spcPts val="200"/>
                </a:spcBef>
                <a:spcAft>
                  <a:spcPts val="200"/>
                </a:spcAft>
                <a:buClr>
                  <a:schemeClr val="tx2"/>
                </a:buClr>
                <a:buFont typeface="Trebuchet MS" pitchFamily="34" charset="0"/>
                <a:buChar char="−"/>
                <a:defRPr sz="1400"/>
              </a:lvl3pPr>
              <a:lvl4pPr marL="0" indent="0" defTabSz="1087016">
                <a:lnSpc>
                  <a:spcPts val="1800"/>
                </a:lnSpc>
                <a:spcBef>
                  <a:spcPts val="400"/>
                </a:spcBef>
                <a:spcAft>
                  <a:spcPts val="400"/>
                </a:spcAft>
                <a:buFont typeface="Wingdings" pitchFamily="2" charset="2"/>
                <a:buNone/>
                <a:defRPr sz="1600" b="1"/>
              </a:lvl4pPr>
              <a:lvl5pPr marL="0" indent="0" defTabSz="1087016">
                <a:lnSpc>
                  <a:spcPts val="3800"/>
                </a:lnSpc>
                <a:spcBef>
                  <a:spcPts val="1200"/>
                </a:spcBef>
                <a:spcAft>
                  <a:spcPts val="400"/>
                </a:spcAft>
                <a:buFont typeface="Wingdings" pitchFamily="2" charset="2"/>
                <a:buNone/>
                <a:defRPr sz="1600" b="1" baseline="0">
                  <a:solidFill>
                    <a:schemeClr val="tx2"/>
                  </a:solidFill>
                </a:defRPr>
              </a:lvl5pPr>
              <a:lvl6pPr marL="0" indent="0" defTabSz="1087016">
                <a:lnSpc>
                  <a:spcPct val="250000"/>
                </a:lnSpc>
                <a:spcBef>
                  <a:spcPts val="0"/>
                </a:spcBef>
                <a:spcAft>
                  <a:spcPts val="0"/>
                </a:spcAft>
                <a:buFont typeface="Arial" pitchFamily="34" charset="0"/>
                <a:buNone/>
                <a:defRPr sz="2000" cap="all" baseline="0">
                  <a:solidFill>
                    <a:schemeClr val="tx1">
                      <a:lumMod val="75000"/>
                      <a:lumOff val="25000"/>
                    </a:schemeClr>
                  </a:solidFill>
                </a:defRPr>
              </a:lvl6pPr>
              <a:lvl7pPr marL="3532800" indent="-271753" defTabSz="1087016">
                <a:spcBef>
                  <a:spcPct val="20000"/>
                </a:spcBef>
                <a:buFont typeface="Arial" pitchFamily="34" charset="0"/>
                <a:buChar char="•"/>
                <a:defRPr sz="2400"/>
              </a:lvl7pPr>
              <a:lvl8pPr marL="4076308" indent="-271753" defTabSz="1087016">
                <a:spcBef>
                  <a:spcPct val="20000"/>
                </a:spcBef>
                <a:buFont typeface="Arial" pitchFamily="34" charset="0"/>
                <a:buChar char="•"/>
                <a:defRPr sz="2400"/>
              </a:lvl8pPr>
              <a:lvl9pPr marL="4619815" indent="-271753" defTabSz="1087016">
                <a:spcBef>
                  <a:spcPct val="20000"/>
                </a:spcBef>
                <a:buFont typeface="Arial" pitchFamily="34" charset="0"/>
                <a:buChar char="•"/>
                <a:defRPr sz="2400"/>
              </a:lvl9pPr>
            </a:lstStyle>
            <a:p>
              <a:pPr marL="361942" lvl="1" indent="-361942"/>
              <a:r>
                <a:rPr lang="nl-NL" sz="1600" noProof="0" dirty="0" err="1"/>
                <a:t>Bullet</a:t>
              </a:r>
              <a:r>
                <a:rPr lang="nl-NL" sz="1600" noProof="0" dirty="0"/>
                <a:t> (16 </a:t>
              </a:r>
              <a:r>
                <a:rPr lang="nl-NL" sz="1600" noProof="0" dirty="0" err="1"/>
                <a:t>pt</a:t>
              </a:r>
              <a:r>
                <a:rPr lang="nl-NL" sz="1600" noProof="0" dirty="0"/>
                <a:t>.)</a:t>
              </a:r>
            </a:p>
          </p:txBody>
        </p:sp>
        <p:sp>
          <p:nvSpPr>
            <p:cNvPr id="69" name="Textfield placeholder"/>
            <p:cNvSpPr txBox="1">
              <a:spLocks/>
            </p:cNvSpPr>
            <p:nvPr userDrawn="1"/>
          </p:nvSpPr>
          <p:spPr>
            <a:xfrm>
              <a:off x="-2303733" y="2021986"/>
              <a:ext cx="2138640" cy="186578"/>
            </a:xfrm>
            <a:prstGeom prst="rect">
              <a:avLst/>
            </a:prstGeom>
          </p:spPr>
          <p:txBody>
            <a:bodyPr vert="horz" lIns="0" tIns="0" rIns="252000" bIns="0" rtlCol="0" anchor="ctr">
              <a:noAutofit/>
            </a:bodyPr>
            <a:lstStyle>
              <a:defPPr>
                <a:defRPr lang="en-US"/>
              </a:defPPr>
              <a:lvl1pPr indent="0" defTabSz="1087016">
                <a:lnSpc>
                  <a:spcPts val="1800"/>
                </a:lnSpc>
                <a:spcBef>
                  <a:spcPts val="400"/>
                </a:spcBef>
                <a:spcAft>
                  <a:spcPts val="400"/>
                </a:spcAft>
                <a:buSzPct val="80000"/>
                <a:buFont typeface="Wingdings" pitchFamily="2" charset="2"/>
                <a:buNone/>
                <a:defRPr sz="1600" b="0"/>
              </a:lvl1pPr>
              <a:lvl2pPr marL="228600" indent="-228600" defTabSz="1087016">
                <a:lnSpc>
                  <a:spcPts val="1800"/>
                </a:lnSpc>
                <a:spcBef>
                  <a:spcPts val="400"/>
                </a:spcBef>
                <a:spcAft>
                  <a:spcPts val="400"/>
                </a:spcAft>
                <a:buClr>
                  <a:schemeClr val="tx2"/>
                </a:buClr>
                <a:buSzPct val="80000"/>
                <a:buFontTx/>
                <a:buBlip>
                  <a:blip r:embed="rId3"/>
                </a:buBlip>
                <a:tabLst/>
                <a:defRPr sz="1600"/>
              </a:lvl2pPr>
              <a:lvl3pPr marL="358775" marR="0" lvl="2" indent="-177800" fontAlgn="auto">
                <a:lnSpc>
                  <a:spcPts val="1800"/>
                </a:lnSpc>
                <a:spcBef>
                  <a:spcPts val="600"/>
                </a:spcBef>
                <a:spcAft>
                  <a:spcPts val="600"/>
                </a:spcAft>
                <a:buClr>
                  <a:schemeClr val="accent1"/>
                </a:buClr>
                <a:buSzTx/>
                <a:buFont typeface="Arial" panose="020B0604020202020204" pitchFamily="34" charset="0"/>
                <a:buChar char="•"/>
                <a:tabLst>
                  <a:tab pos="4394200" algn="l"/>
                </a:tabLst>
                <a:defRPr kumimoji="0" sz="1400" b="0" i="0" u="none" strike="noStrike" cap="none" spc="0" normalizeH="0" baseline="0">
                  <a:ln>
                    <a:noFill/>
                  </a:ln>
                  <a:solidFill>
                    <a:srgbClr val="000000"/>
                  </a:solidFill>
                  <a:effectLst/>
                  <a:uLnTx/>
                  <a:uFillTx/>
                </a:defRPr>
              </a:lvl3pPr>
              <a:lvl4pPr marL="0" indent="0" defTabSz="1087016">
                <a:lnSpc>
                  <a:spcPts val="1800"/>
                </a:lnSpc>
                <a:spcBef>
                  <a:spcPts val="400"/>
                </a:spcBef>
                <a:spcAft>
                  <a:spcPts val="400"/>
                </a:spcAft>
                <a:buFont typeface="Wingdings" pitchFamily="2" charset="2"/>
                <a:buNone/>
                <a:defRPr sz="1600" b="1"/>
              </a:lvl4pPr>
              <a:lvl5pPr marL="0" indent="0" defTabSz="1087016">
                <a:lnSpc>
                  <a:spcPts val="3800"/>
                </a:lnSpc>
                <a:spcBef>
                  <a:spcPts val="1200"/>
                </a:spcBef>
                <a:spcAft>
                  <a:spcPts val="400"/>
                </a:spcAft>
                <a:buFont typeface="Wingdings" pitchFamily="2" charset="2"/>
                <a:buNone/>
                <a:defRPr sz="1600" b="1" baseline="0">
                  <a:solidFill>
                    <a:schemeClr val="tx2"/>
                  </a:solidFill>
                </a:defRPr>
              </a:lvl5pPr>
              <a:lvl6pPr marL="0" indent="0" defTabSz="1087016">
                <a:lnSpc>
                  <a:spcPct val="250000"/>
                </a:lnSpc>
                <a:spcBef>
                  <a:spcPts val="0"/>
                </a:spcBef>
                <a:spcAft>
                  <a:spcPts val="0"/>
                </a:spcAft>
                <a:buFont typeface="Arial" pitchFamily="34" charset="0"/>
                <a:buNone/>
                <a:defRPr sz="2000" cap="all" baseline="0">
                  <a:solidFill>
                    <a:schemeClr val="tx1">
                      <a:lumMod val="75000"/>
                      <a:lumOff val="25000"/>
                    </a:schemeClr>
                  </a:solidFill>
                </a:defRPr>
              </a:lvl6pPr>
              <a:lvl7pPr marL="3532800" indent="-271753" defTabSz="1087016">
                <a:spcBef>
                  <a:spcPct val="20000"/>
                </a:spcBef>
                <a:buFont typeface="Arial" pitchFamily="34" charset="0"/>
                <a:buChar char="•"/>
                <a:defRPr sz="2400"/>
              </a:lvl7pPr>
              <a:lvl8pPr marL="4076308" indent="-271753" defTabSz="1087016">
                <a:spcBef>
                  <a:spcPct val="20000"/>
                </a:spcBef>
                <a:buFont typeface="Arial" pitchFamily="34" charset="0"/>
                <a:buChar char="•"/>
                <a:defRPr sz="2400"/>
              </a:lvl8pPr>
              <a:lvl9pPr marL="4619815" indent="-271753" defTabSz="1087016">
                <a:spcBef>
                  <a:spcPct val="20000"/>
                </a:spcBef>
                <a:buFont typeface="Arial" pitchFamily="34" charset="0"/>
                <a:buChar char="•"/>
                <a:defRPr sz="2400"/>
              </a:lvl9pPr>
            </a:lstStyle>
            <a:p>
              <a:pPr marL="594769" lvl="2" indent="-232828"/>
              <a:r>
                <a:rPr lang="nl-NL" sz="1600" noProof="0" dirty="0" err="1"/>
                <a:t>Sub-bullet</a:t>
              </a:r>
              <a:r>
                <a:rPr lang="nl-NL" sz="1600" noProof="0" dirty="0"/>
                <a:t> 1 (14 </a:t>
              </a:r>
              <a:r>
                <a:rPr lang="nl-NL" sz="1600" noProof="0" dirty="0" err="1"/>
                <a:t>pt</a:t>
              </a:r>
              <a:r>
                <a:rPr lang="nl-NL" sz="1600" noProof="0" dirty="0"/>
                <a:t>.)</a:t>
              </a:r>
            </a:p>
          </p:txBody>
        </p:sp>
        <p:sp>
          <p:nvSpPr>
            <p:cNvPr id="70" name="Textfield placeholder"/>
            <p:cNvSpPr txBox="1">
              <a:spLocks/>
            </p:cNvSpPr>
            <p:nvPr userDrawn="1"/>
          </p:nvSpPr>
          <p:spPr>
            <a:xfrm>
              <a:off x="-2303733" y="3117206"/>
              <a:ext cx="2138640" cy="186578"/>
            </a:xfrm>
            <a:prstGeom prst="rect">
              <a:avLst/>
            </a:prstGeom>
          </p:spPr>
          <p:txBody>
            <a:bodyPr vert="horz" lIns="0" tIns="0" rIns="252000" bIns="0" rtlCol="0" anchor="ctr">
              <a:noAutofit/>
            </a:bodyPr>
            <a:lstStyle>
              <a:defPPr>
                <a:defRPr lang="en-US"/>
              </a:defPPr>
              <a:lvl1pPr indent="0" defTabSz="1087016">
                <a:lnSpc>
                  <a:spcPts val="1800"/>
                </a:lnSpc>
                <a:spcBef>
                  <a:spcPts val="400"/>
                </a:spcBef>
                <a:spcAft>
                  <a:spcPts val="400"/>
                </a:spcAft>
                <a:buSzPct val="80000"/>
                <a:buFont typeface="Wingdings" pitchFamily="2" charset="2"/>
                <a:buNone/>
                <a:defRPr sz="1600" b="0"/>
              </a:lvl1pPr>
              <a:lvl2pPr marL="228600" indent="-228600" defTabSz="1087016">
                <a:lnSpc>
                  <a:spcPts val="1800"/>
                </a:lnSpc>
                <a:spcBef>
                  <a:spcPts val="400"/>
                </a:spcBef>
                <a:spcAft>
                  <a:spcPts val="400"/>
                </a:spcAft>
                <a:buClr>
                  <a:schemeClr val="tx2"/>
                </a:buClr>
                <a:buSzPct val="80000"/>
                <a:buFontTx/>
                <a:buBlip>
                  <a:blip r:embed="rId3"/>
                </a:buBlip>
                <a:tabLst/>
                <a:defRPr sz="1600"/>
              </a:lvl2pPr>
              <a:lvl3pPr marL="0" marR="0" lvl="2" indent="0" fontAlgn="auto">
                <a:lnSpc>
                  <a:spcPts val="1800"/>
                </a:lnSpc>
                <a:spcBef>
                  <a:spcPts val="600"/>
                </a:spcBef>
                <a:spcAft>
                  <a:spcPts val="600"/>
                </a:spcAft>
                <a:buClr>
                  <a:schemeClr val="accent2"/>
                </a:buClr>
                <a:buSzTx/>
                <a:buFont typeface="Arial" panose="020B0604020202020204" pitchFamily="34" charset="0"/>
                <a:buNone/>
                <a:tabLst>
                  <a:tab pos="4394200" algn="l"/>
                </a:tabLst>
                <a:defRPr kumimoji="0" sz="1400" b="1" i="0" u="none" strike="noStrike" cap="none" spc="0" normalizeH="0" baseline="0">
                  <a:ln>
                    <a:noFill/>
                  </a:ln>
                  <a:solidFill>
                    <a:schemeClr val="accent1"/>
                  </a:solidFill>
                  <a:effectLst/>
                  <a:uLnTx/>
                  <a:uFillTx/>
                </a:defRPr>
              </a:lvl3pPr>
              <a:lvl4pPr marL="0" indent="0" defTabSz="1087016">
                <a:lnSpc>
                  <a:spcPts val="1800"/>
                </a:lnSpc>
                <a:spcBef>
                  <a:spcPts val="400"/>
                </a:spcBef>
                <a:spcAft>
                  <a:spcPts val="400"/>
                </a:spcAft>
                <a:buFont typeface="Wingdings" pitchFamily="2" charset="2"/>
                <a:buNone/>
                <a:defRPr sz="1600" b="1"/>
              </a:lvl4pPr>
              <a:lvl5pPr marL="0" indent="0" defTabSz="1087016">
                <a:lnSpc>
                  <a:spcPts val="3800"/>
                </a:lnSpc>
                <a:spcBef>
                  <a:spcPts val="1200"/>
                </a:spcBef>
                <a:spcAft>
                  <a:spcPts val="400"/>
                </a:spcAft>
                <a:buFont typeface="Wingdings" pitchFamily="2" charset="2"/>
                <a:buNone/>
                <a:defRPr sz="1600" b="1" baseline="0">
                  <a:solidFill>
                    <a:schemeClr val="tx2"/>
                  </a:solidFill>
                </a:defRPr>
              </a:lvl5pPr>
              <a:lvl6pPr marL="0" indent="0" defTabSz="1087016">
                <a:lnSpc>
                  <a:spcPct val="250000"/>
                </a:lnSpc>
                <a:spcBef>
                  <a:spcPts val="0"/>
                </a:spcBef>
                <a:spcAft>
                  <a:spcPts val="0"/>
                </a:spcAft>
                <a:buFont typeface="Arial" pitchFamily="34" charset="0"/>
                <a:buNone/>
                <a:defRPr sz="2000" cap="all" baseline="0">
                  <a:solidFill>
                    <a:schemeClr val="tx1">
                      <a:lumMod val="75000"/>
                      <a:lumOff val="25000"/>
                    </a:schemeClr>
                  </a:solidFill>
                </a:defRPr>
              </a:lvl6pPr>
              <a:lvl7pPr marL="3532800" indent="-271753" defTabSz="1087016">
                <a:spcBef>
                  <a:spcPct val="20000"/>
                </a:spcBef>
                <a:buFont typeface="Arial" pitchFamily="34" charset="0"/>
                <a:buChar char="•"/>
                <a:defRPr sz="2400"/>
              </a:lvl7pPr>
              <a:lvl8pPr marL="4076308" indent="-271753" defTabSz="1087016">
                <a:spcBef>
                  <a:spcPct val="20000"/>
                </a:spcBef>
                <a:buFont typeface="Arial" pitchFamily="34" charset="0"/>
                <a:buChar char="•"/>
                <a:defRPr sz="2400"/>
              </a:lvl8pPr>
              <a:lvl9pPr marL="4619815" indent="-271753" defTabSz="1087016">
                <a:spcBef>
                  <a:spcPct val="20000"/>
                </a:spcBef>
                <a:buFont typeface="Arial" pitchFamily="34" charset="0"/>
                <a:buChar char="•"/>
                <a:defRPr sz="2400"/>
              </a:lvl9pPr>
            </a:lstStyle>
            <a:p>
              <a:pPr lvl="3"/>
              <a:r>
                <a:rPr lang="nl-NL" sz="1600" noProof="0" dirty="0">
                  <a:solidFill>
                    <a:schemeClr val="accent1"/>
                  </a:solidFill>
                </a:rPr>
                <a:t>Kopje</a:t>
              </a:r>
              <a:r>
                <a:rPr lang="nl-NL" sz="1600" baseline="0" noProof="0" dirty="0">
                  <a:solidFill>
                    <a:schemeClr val="accent1"/>
                  </a:solidFill>
                </a:rPr>
                <a:t> paars </a:t>
              </a:r>
              <a:r>
                <a:rPr lang="nl-NL" sz="1600" noProof="0" dirty="0">
                  <a:solidFill>
                    <a:schemeClr val="accent1"/>
                  </a:solidFill>
                </a:rPr>
                <a:t>(16 </a:t>
              </a:r>
              <a:r>
                <a:rPr lang="nl-NL" sz="1600" noProof="0" dirty="0" err="1">
                  <a:solidFill>
                    <a:schemeClr val="accent1"/>
                  </a:solidFill>
                </a:rPr>
                <a:t>pt</a:t>
              </a:r>
              <a:r>
                <a:rPr lang="nl-NL" sz="1600" noProof="0" dirty="0">
                  <a:solidFill>
                    <a:schemeClr val="accent1"/>
                  </a:solidFill>
                </a:rPr>
                <a:t>.)</a:t>
              </a:r>
            </a:p>
          </p:txBody>
        </p:sp>
        <p:cxnSp>
          <p:nvCxnSpPr>
            <p:cNvPr id="71" name="Rechte verbindingslijn 70"/>
            <p:cNvCxnSpPr/>
            <p:nvPr userDrawn="1"/>
          </p:nvCxnSpPr>
          <p:spPr>
            <a:xfrm>
              <a:off x="-2721891" y="274900"/>
              <a:ext cx="2569889" cy="0"/>
            </a:xfrm>
            <a:prstGeom prst="line">
              <a:avLst/>
            </a:prstGeom>
            <a:noFill/>
            <a:ln w="9525" cap="flat" cmpd="sng" algn="ctr">
              <a:solidFill>
                <a:schemeClr val="accent3"/>
              </a:solidFill>
              <a:prstDash val="solid"/>
            </a:ln>
            <a:effectLst/>
          </p:spPr>
        </p:cxnSp>
        <p:cxnSp>
          <p:nvCxnSpPr>
            <p:cNvPr id="72" name="Rechte verbindingslijn 71"/>
            <p:cNvCxnSpPr/>
            <p:nvPr userDrawn="1"/>
          </p:nvCxnSpPr>
          <p:spPr>
            <a:xfrm>
              <a:off x="-2721891" y="1508733"/>
              <a:ext cx="2556798" cy="0"/>
            </a:xfrm>
            <a:prstGeom prst="line">
              <a:avLst/>
            </a:prstGeom>
            <a:noFill/>
            <a:ln w="9525" cap="flat" cmpd="sng" algn="ctr">
              <a:solidFill>
                <a:schemeClr val="accent3"/>
              </a:solidFill>
              <a:prstDash val="solid"/>
            </a:ln>
            <a:effectLst/>
          </p:spPr>
        </p:cxnSp>
        <p:cxnSp>
          <p:nvCxnSpPr>
            <p:cNvPr id="73" name="Rechte verbindingslijn 72"/>
            <p:cNvCxnSpPr/>
            <p:nvPr userDrawn="1"/>
          </p:nvCxnSpPr>
          <p:spPr>
            <a:xfrm>
              <a:off x="-2721891" y="3822838"/>
              <a:ext cx="2556798" cy="0"/>
            </a:xfrm>
            <a:prstGeom prst="line">
              <a:avLst/>
            </a:prstGeom>
            <a:noFill/>
            <a:ln w="9525" cap="flat" cmpd="sng" algn="ctr">
              <a:solidFill>
                <a:schemeClr val="accent3"/>
              </a:solidFill>
              <a:prstDash val="solid"/>
            </a:ln>
            <a:effectLst/>
          </p:spPr>
        </p:cxnSp>
        <p:pic>
          <p:nvPicPr>
            <p:cNvPr id="74"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 r="75697" b="23577"/>
            <a:stretch/>
          </p:blipFill>
          <p:spPr bwMode="auto">
            <a:xfrm>
              <a:off x="-2715903" y="8658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4"/>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r="80548"/>
            <a:stretch/>
          </p:blipFill>
          <p:spPr bwMode="auto">
            <a:xfrm>
              <a:off x="-2721891" y="4467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Groep 75"/>
            <p:cNvGrpSpPr/>
            <p:nvPr userDrawn="1"/>
          </p:nvGrpSpPr>
          <p:grpSpPr>
            <a:xfrm>
              <a:off x="-1815848" y="411247"/>
              <a:ext cx="409108" cy="427699"/>
              <a:chOff x="-1085063" y="758027"/>
              <a:chExt cx="633799" cy="622540"/>
            </a:xfrm>
          </p:grpSpPr>
          <p:sp>
            <p:nvSpPr>
              <p:cNvPr id="97" name="Afgeronde rechthoek 9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98" name="Groep 97"/>
              <p:cNvGrpSpPr/>
              <p:nvPr userDrawn="1"/>
            </p:nvGrpSpPr>
            <p:grpSpPr>
              <a:xfrm>
                <a:off x="-977746" y="864082"/>
                <a:ext cx="419166" cy="410430"/>
                <a:chOff x="6366933" y="309013"/>
                <a:chExt cx="1901295" cy="1861668"/>
              </a:xfrm>
              <a:solidFill>
                <a:srgbClr val="000000"/>
              </a:solidFill>
            </p:grpSpPr>
            <p:sp>
              <p:nvSpPr>
                <p:cNvPr id="99" name="Rechthoek 9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0" name="Rechthoek 9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1" name="Rechthoek 10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2" name="Rechthoek 10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3" name="Rechthoek 10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4" name="Rechthoek 10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6" name="Rechthoek 10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7" name="Rechthoek 10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8" name="Rechthoek 10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09" name="Vrije vorm 10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77" name="Groep 76"/>
            <p:cNvGrpSpPr/>
            <p:nvPr userDrawn="1"/>
          </p:nvGrpSpPr>
          <p:grpSpPr>
            <a:xfrm>
              <a:off x="-1811252" y="959625"/>
              <a:ext cx="409108" cy="427699"/>
              <a:chOff x="-1845083" y="758027"/>
              <a:chExt cx="633799" cy="622540"/>
            </a:xfrm>
          </p:grpSpPr>
          <p:sp>
            <p:nvSpPr>
              <p:cNvPr id="84" name="Afgeronde rechthoek 8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85" name="Groep 84"/>
              <p:cNvGrpSpPr/>
              <p:nvPr userDrawn="1"/>
            </p:nvGrpSpPr>
            <p:grpSpPr>
              <a:xfrm>
                <a:off x="-1737766" y="864082"/>
                <a:ext cx="419166" cy="410430"/>
                <a:chOff x="3708400" y="309013"/>
                <a:chExt cx="1901295" cy="1861668"/>
              </a:xfrm>
              <a:solidFill>
                <a:srgbClr val="000000"/>
              </a:solidFill>
            </p:grpSpPr>
            <p:sp>
              <p:nvSpPr>
                <p:cNvPr id="86" name="Rechthoek 8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89" name="Rechthoek 8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90" name="Rechthoek 8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91" name="Rechthoek 9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92" name="Rechthoek 9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93" name="Rechthoek 9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94" name="Rechthoek 9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95" name="Rechthoek 9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96" name="Vrije vorm 9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78" name="Rechte verbindingslijn 77"/>
            <p:cNvCxnSpPr>
              <a:endCxn id="84" idx="1"/>
            </p:cNvCxnSpPr>
            <p:nvPr userDrawn="1"/>
          </p:nvCxnSpPr>
          <p:spPr>
            <a:xfrm>
              <a:off x="-2554272" y="1005566"/>
              <a:ext cx="743020" cy="167909"/>
            </a:xfrm>
            <a:prstGeom prst="line">
              <a:avLst/>
            </a:prstGeom>
            <a:noFill/>
            <a:ln w="9525" cap="flat" cmpd="sng" algn="ctr">
              <a:solidFill>
                <a:schemeClr val="accent5"/>
              </a:solidFill>
              <a:prstDash val="solid"/>
              <a:headEnd type="oval"/>
            </a:ln>
            <a:effectLst/>
          </p:spPr>
        </p:cxnSp>
        <p:cxnSp>
          <p:nvCxnSpPr>
            <p:cNvPr id="79" name="Rechte verbindingslijn 78"/>
            <p:cNvCxnSpPr>
              <a:endCxn id="97" idx="1"/>
            </p:cNvCxnSpPr>
            <p:nvPr userDrawn="1"/>
          </p:nvCxnSpPr>
          <p:spPr>
            <a:xfrm flipV="1">
              <a:off x="-2319120" y="625097"/>
              <a:ext cx="503272" cy="299284"/>
            </a:xfrm>
            <a:prstGeom prst="line">
              <a:avLst/>
            </a:prstGeom>
            <a:noFill/>
            <a:ln w="9525" cap="flat" cmpd="sng" algn="ctr">
              <a:solidFill>
                <a:schemeClr val="accent5"/>
              </a:solidFill>
              <a:prstDash val="solid"/>
              <a:headEnd type="oval"/>
            </a:ln>
            <a:effectLst/>
          </p:spPr>
        </p:cxnSp>
        <p:sp>
          <p:nvSpPr>
            <p:cNvPr id="80" name="Textfield placeholder"/>
            <p:cNvSpPr txBox="1">
              <a:spLocks/>
            </p:cNvSpPr>
            <p:nvPr userDrawn="1"/>
          </p:nvSpPr>
          <p:spPr>
            <a:xfrm>
              <a:off x="-1208970" y="4112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449318" rtl="0" eaLnBrk="1" fontAlgn="auto" latinLnBrk="0" hangingPunct="1">
                <a:lnSpc>
                  <a:spcPts val="2400"/>
                </a:lnSpc>
                <a:spcBef>
                  <a:spcPts val="533"/>
                </a:spcBef>
                <a:spcAft>
                  <a:spcPts val="533"/>
                </a:spcAft>
                <a:buClrTx/>
                <a:buSzPct val="80000"/>
                <a:buFont typeface="Wingdings" pitchFamily="2" charset="2"/>
                <a:buNone/>
                <a:tabLst/>
                <a:defRPr/>
              </a:pPr>
              <a:r>
                <a:rPr kumimoji="0" lang="nl-NL" sz="16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81" name="Textfield placeholder"/>
            <p:cNvSpPr txBox="1">
              <a:spLocks/>
            </p:cNvSpPr>
            <p:nvPr userDrawn="1"/>
          </p:nvSpPr>
          <p:spPr>
            <a:xfrm>
              <a:off x="-1208970" y="9596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449318" rtl="0" eaLnBrk="1" fontAlgn="auto" latinLnBrk="0" hangingPunct="1">
                <a:lnSpc>
                  <a:spcPts val="2400"/>
                </a:lnSpc>
                <a:spcBef>
                  <a:spcPts val="533"/>
                </a:spcBef>
                <a:spcAft>
                  <a:spcPts val="533"/>
                </a:spcAft>
                <a:buClrTx/>
                <a:buSzPct val="80000"/>
                <a:buFont typeface="Wingdings" pitchFamily="2" charset="2"/>
                <a:buNone/>
                <a:tabLst/>
                <a:defRPr/>
              </a:pPr>
              <a:r>
                <a:rPr kumimoji="0" lang="nl-NL" sz="16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sp>
          <p:nvSpPr>
            <p:cNvPr id="82" name="Ovaal 81"/>
            <p:cNvSpPr/>
            <p:nvPr userDrawn="1"/>
          </p:nvSpPr>
          <p:spPr>
            <a:xfrm>
              <a:off x="-2714367" y="3434968"/>
              <a:ext cx="260914" cy="259683"/>
            </a:xfrm>
            <a:prstGeom prst="ellipse">
              <a:avLst/>
            </a:prstGeom>
            <a:solidFill>
              <a:schemeClr val="accent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6</a:t>
              </a:r>
            </a:p>
          </p:txBody>
        </p:sp>
        <p:sp>
          <p:nvSpPr>
            <p:cNvPr id="83" name="Textfield placeholder"/>
            <p:cNvSpPr txBox="1">
              <a:spLocks/>
            </p:cNvSpPr>
            <p:nvPr userDrawn="1"/>
          </p:nvSpPr>
          <p:spPr>
            <a:xfrm>
              <a:off x="-2303734" y="3471519"/>
              <a:ext cx="2303733" cy="223132"/>
            </a:xfrm>
            <a:prstGeom prst="rect">
              <a:avLst/>
            </a:prstGeom>
          </p:spPr>
          <p:txBody>
            <a:bodyPr vert="horz" lIns="0" tIns="0" rIns="0" bIns="0" rtlCol="0" anchor="ctr">
              <a:noAutofit/>
            </a:bodyPr>
            <a:lstStyle>
              <a:defPPr>
                <a:defRPr lang="en-US"/>
              </a:defPPr>
              <a:lvl1pPr indent="0" defTabSz="1087016">
                <a:lnSpc>
                  <a:spcPts val="1800"/>
                </a:lnSpc>
                <a:spcBef>
                  <a:spcPts val="400"/>
                </a:spcBef>
                <a:spcAft>
                  <a:spcPts val="400"/>
                </a:spcAft>
                <a:buSzPct val="80000"/>
                <a:buFont typeface="Wingdings" pitchFamily="2" charset="2"/>
                <a:buNone/>
                <a:defRPr sz="1600" b="0"/>
              </a:lvl1pPr>
              <a:lvl2pPr marL="228600" indent="-228600" defTabSz="1087016">
                <a:lnSpc>
                  <a:spcPts val="1800"/>
                </a:lnSpc>
                <a:spcBef>
                  <a:spcPts val="400"/>
                </a:spcBef>
                <a:spcAft>
                  <a:spcPts val="400"/>
                </a:spcAft>
                <a:buClr>
                  <a:schemeClr val="tx2"/>
                </a:buClr>
                <a:buSzPct val="80000"/>
                <a:buFontTx/>
                <a:buBlip>
                  <a:blip r:embed="rId3"/>
                </a:buBlip>
                <a:tabLst/>
                <a:defRPr sz="1600"/>
              </a:lvl2pPr>
              <a:lvl3pPr marL="0" marR="0" lvl="2" indent="0" fontAlgn="auto">
                <a:lnSpc>
                  <a:spcPts val="1800"/>
                </a:lnSpc>
                <a:spcBef>
                  <a:spcPts val="600"/>
                </a:spcBef>
                <a:spcAft>
                  <a:spcPts val="600"/>
                </a:spcAft>
                <a:buClr>
                  <a:schemeClr val="accent2"/>
                </a:buClr>
                <a:buSzTx/>
                <a:buFont typeface="Arial" panose="020B0604020202020204" pitchFamily="34" charset="0"/>
                <a:buNone/>
                <a:tabLst>
                  <a:tab pos="4394200" algn="l"/>
                </a:tabLst>
                <a:defRPr kumimoji="0" sz="1400" b="1" i="0" u="none" strike="noStrike" cap="none" spc="0" normalizeH="0" baseline="0">
                  <a:ln>
                    <a:noFill/>
                  </a:ln>
                  <a:solidFill>
                    <a:schemeClr val="accent2"/>
                  </a:solidFill>
                  <a:effectLst/>
                  <a:uLnTx/>
                  <a:uFillTx/>
                </a:defRPr>
              </a:lvl3pPr>
              <a:lvl4pPr marL="0" indent="0" defTabSz="1087016">
                <a:lnSpc>
                  <a:spcPts val="1800"/>
                </a:lnSpc>
                <a:spcBef>
                  <a:spcPts val="400"/>
                </a:spcBef>
                <a:spcAft>
                  <a:spcPts val="400"/>
                </a:spcAft>
                <a:buFont typeface="Wingdings" pitchFamily="2" charset="2"/>
                <a:buNone/>
                <a:defRPr sz="1600" b="1"/>
              </a:lvl4pPr>
              <a:lvl5pPr marL="0" indent="0" defTabSz="1087016">
                <a:lnSpc>
                  <a:spcPts val="3800"/>
                </a:lnSpc>
                <a:spcBef>
                  <a:spcPts val="1200"/>
                </a:spcBef>
                <a:spcAft>
                  <a:spcPts val="400"/>
                </a:spcAft>
                <a:buFont typeface="Wingdings" pitchFamily="2" charset="2"/>
                <a:buNone/>
                <a:defRPr sz="1600" b="1" baseline="0">
                  <a:solidFill>
                    <a:schemeClr val="tx2"/>
                  </a:solidFill>
                </a:defRPr>
              </a:lvl5pPr>
              <a:lvl6pPr marL="0" indent="0" defTabSz="1087016">
                <a:lnSpc>
                  <a:spcPct val="250000"/>
                </a:lnSpc>
                <a:spcBef>
                  <a:spcPts val="0"/>
                </a:spcBef>
                <a:spcAft>
                  <a:spcPts val="0"/>
                </a:spcAft>
                <a:buFont typeface="Arial" pitchFamily="34" charset="0"/>
                <a:buNone/>
                <a:defRPr sz="2000" cap="all" baseline="0">
                  <a:solidFill>
                    <a:schemeClr val="tx1">
                      <a:lumMod val="75000"/>
                      <a:lumOff val="25000"/>
                    </a:schemeClr>
                  </a:solidFill>
                </a:defRPr>
              </a:lvl6pPr>
              <a:lvl7pPr marL="3532800" indent="-271753" defTabSz="1087016">
                <a:spcBef>
                  <a:spcPct val="20000"/>
                </a:spcBef>
                <a:buFont typeface="Arial" pitchFamily="34" charset="0"/>
                <a:buChar char="•"/>
                <a:defRPr sz="2400"/>
              </a:lvl7pPr>
              <a:lvl8pPr marL="4076308" indent="-271753" defTabSz="1087016">
                <a:spcBef>
                  <a:spcPct val="20000"/>
                </a:spcBef>
                <a:buFont typeface="Arial" pitchFamily="34" charset="0"/>
                <a:buChar char="•"/>
                <a:defRPr sz="2400"/>
              </a:lvl8pPr>
              <a:lvl9pPr marL="4619815" indent="-271753" defTabSz="1087016">
                <a:spcBef>
                  <a:spcPct val="20000"/>
                </a:spcBef>
                <a:buFont typeface="Arial" pitchFamily="34" charset="0"/>
                <a:buChar char="•"/>
                <a:defRPr sz="2400"/>
              </a:lvl9pPr>
            </a:lstStyle>
            <a:p>
              <a:pPr lvl="3"/>
              <a:r>
                <a:rPr lang="nl-NL" sz="1600" noProof="0" dirty="0">
                  <a:solidFill>
                    <a:schemeClr val="accent6"/>
                  </a:solidFill>
                </a:rPr>
                <a:t>Kopje blauw (16 </a:t>
              </a:r>
              <a:r>
                <a:rPr lang="nl-NL" sz="1600" noProof="0" dirty="0" err="1">
                  <a:solidFill>
                    <a:schemeClr val="accent6"/>
                  </a:solidFill>
                </a:rPr>
                <a:t>pt</a:t>
              </a:r>
              <a:r>
                <a:rPr lang="nl-NL" sz="1600" noProof="0" dirty="0">
                  <a:solidFill>
                    <a:schemeClr val="accent6"/>
                  </a:solidFill>
                </a:rPr>
                <a:t>.)</a:t>
              </a:r>
            </a:p>
          </p:txBody>
        </p:sp>
        <p:sp>
          <p:nvSpPr>
            <p:cNvPr id="57" name="Ovaal 56"/>
            <p:cNvSpPr/>
            <p:nvPr userDrawn="1"/>
          </p:nvSpPr>
          <p:spPr>
            <a:xfrm>
              <a:off x="-2714367" y="2358024"/>
              <a:ext cx="260914" cy="259683"/>
            </a:xfrm>
            <a:prstGeom prst="ellipse">
              <a:avLst/>
            </a:prstGeom>
            <a:solidFill>
              <a:schemeClr val="accent3"/>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58" name="Textfield placeholder"/>
            <p:cNvSpPr txBox="1">
              <a:spLocks/>
            </p:cNvSpPr>
            <p:nvPr userDrawn="1"/>
          </p:nvSpPr>
          <p:spPr>
            <a:xfrm>
              <a:off x="-2303734" y="2394576"/>
              <a:ext cx="2303733" cy="186578"/>
            </a:xfrm>
            <a:prstGeom prst="rect">
              <a:avLst/>
            </a:prstGeom>
          </p:spPr>
          <p:txBody>
            <a:bodyPr vert="horz" lIns="0" tIns="0" rIns="252000" bIns="0" rtlCol="0" anchor="ctr">
              <a:noAutofit/>
            </a:bodyPr>
            <a:lstStyle>
              <a:defPPr>
                <a:defRPr lang="en-US"/>
              </a:defPPr>
              <a:lvl1pPr indent="0" defTabSz="1087016">
                <a:lnSpc>
                  <a:spcPts val="1800"/>
                </a:lnSpc>
                <a:spcBef>
                  <a:spcPts val="400"/>
                </a:spcBef>
                <a:spcAft>
                  <a:spcPts val="400"/>
                </a:spcAft>
                <a:buSzPct val="80000"/>
                <a:buFont typeface="Wingdings" pitchFamily="2" charset="2"/>
                <a:buNone/>
                <a:defRPr sz="1600" b="0"/>
              </a:lvl1pPr>
              <a:lvl2pPr marL="228600" indent="-228600" defTabSz="1087016">
                <a:lnSpc>
                  <a:spcPts val="1800"/>
                </a:lnSpc>
                <a:spcBef>
                  <a:spcPts val="400"/>
                </a:spcBef>
                <a:spcAft>
                  <a:spcPts val="400"/>
                </a:spcAft>
                <a:buClr>
                  <a:schemeClr val="tx2"/>
                </a:buClr>
                <a:buSzPct val="80000"/>
                <a:buFontTx/>
                <a:buBlip>
                  <a:blip r:embed="rId3"/>
                </a:buBlip>
                <a:tabLst/>
                <a:defRPr sz="1600"/>
              </a:lvl2pPr>
              <a:lvl3pPr marL="358775" marR="0" lvl="2" indent="-177800" fontAlgn="auto">
                <a:lnSpc>
                  <a:spcPts val="1800"/>
                </a:lnSpc>
                <a:spcBef>
                  <a:spcPts val="600"/>
                </a:spcBef>
                <a:spcAft>
                  <a:spcPts val="600"/>
                </a:spcAft>
                <a:buClr>
                  <a:schemeClr val="accent1"/>
                </a:buClr>
                <a:buSzTx/>
                <a:buFont typeface="Arial" panose="020B0604020202020204" pitchFamily="34" charset="0"/>
                <a:buChar char="•"/>
                <a:tabLst>
                  <a:tab pos="4394200" algn="l"/>
                </a:tabLst>
                <a:defRPr kumimoji="0" sz="1400" b="0" i="0" u="none" strike="noStrike" cap="none" spc="0" normalizeH="0" baseline="0">
                  <a:ln>
                    <a:noFill/>
                  </a:ln>
                  <a:solidFill>
                    <a:srgbClr val="000000"/>
                  </a:solidFill>
                  <a:effectLst/>
                  <a:uLnTx/>
                  <a:uFillTx/>
                </a:defRPr>
              </a:lvl3pPr>
              <a:lvl4pPr marL="0" indent="0" defTabSz="1087016">
                <a:lnSpc>
                  <a:spcPts val="1800"/>
                </a:lnSpc>
                <a:spcBef>
                  <a:spcPts val="400"/>
                </a:spcBef>
                <a:spcAft>
                  <a:spcPts val="400"/>
                </a:spcAft>
                <a:buFont typeface="Wingdings" pitchFamily="2" charset="2"/>
                <a:buNone/>
                <a:defRPr sz="1600" b="1"/>
              </a:lvl4pPr>
              <a:lvl5pPr marL="0" indent="0" defTabSz="1087016">
                <a:lnSpc>
                  <a:spcPts val="3800"/>
                </a:lnSpc>
                <a:spcBef>
                  <a:spcPts val="1200"/>
                </a:spcBef>
                <a:spcAft>
                  <a:spcPts val="400"/>
                </a:spcAft>
                <a:buFont typeface="Wingdings" pitchFamily="2" charset="2"/>
                <a:buNone/>
                <a:defRPr sz="1600" b="1" baseline="0">
                  <a:solidFill>
                    <a:schemeClr val="tx2"/>
                  </a:solidFill>
                </a:defRPr>
              </a:lvl5pPr>
              <a:lvl6pPr marL="0" indent="0" defTabSz="1087016">
                <a:lnSpc>
                  <a:spcPct val="250000"/>
                </a:lnSpc>
                <a:spcBef>
                  <a:spcPts val="0"/>
                </a:spcBef>
                <a:spcAft>
                  <a:spcPts val="0"/>
                </a:spcAft>
                <a:buFont typeface="Arial" pitchFamily="34" charset="0"/>
                <a:buNone/>
                <a:defRPr sz="2000" cap="all" baseline="0">
                  <a:solidFill>
                    <a:schemeClr val="tx1">
                      <a:lumMod val="75000"/>
                      <a:lumOff val="25000"/>
                    </a:schemeClr>
                  </a:solidFill>
                </a:defRPr>
              </a:lvl6pPr>
              <a:lvl7pPr marL="3532800" indent="-271753" defTabSz="1087016">
                <a:spcBef>
                  <a:spcPct val="20000"/>
                </a:spcBef>
                <a:buFont typeface="Arial" pitchFamily="34" charset="0"/>
                <a:buChar char="•"/>
                <a:defRPr sz="2400"/>
              </a:lvl7pPr>
              <a:lvl8pPr marL="4076308" indent="-271753" defTabSz="1087016">
                <a:spcBef>
                  <a:spcPct val="20000"/>
                </a:spcBef>
                <a:buFont typeface="Arial" pitchFamily="34" charset="0"/>
                <a:buChar char="•"/>
                <a:defRPr sz="2400"/>
              </a:lvl8pPr>
              <a:lvl9pPr marL="4619815" indent="-271753" defTabSz="1087016">
                <a:spcBef>
                  <a:spcPct val="20000"/>
                </a:spcBef>
                <a:buFont typeface="Arial" pitchFamily="34" charset="0"/>
                <a:buChar char="•"/>
                <a:defRPr sz="2400"/>
              </a:lvl9pPr>
            </a:lstStyle>
            <a:p>
              <a:pPr marL="840296" lvl="2" indent="-243411">
                <a:buSzPct val="70000"/>
                <a:buFont typeface="Courier New" panose="02070309020205020404" pitchFamily="49" charset="0"/>
                <a:buChar char="o"/>
              </a:pPr>
              <a:r>
                <a:rPr lang="nl-NL" sz="1600" noProof="0" dirty="0" err="1"/>
                <a:t>Sub-bullet</a:t>
              </a:r>
              <a:r>
                <a:rPr lang="nl-NL" sz="1600" noProof="0" dirty="0"/>
                <a:t> 2 (14 </a:t>
              </a:r>
              <a:r>
                <a:rPr lang="nl-NL" sz="1600" noProof="0" dirty="0" err="1"/>
                <a:t>pt</a:t>
              </a:r>
              <a:r>
                <a:rPr lang="nl-NL" sz="1600" noProof="0" dirty="0"/>
                <a:t>.)</a:t>
              </a:r>
            </a:p>
          </p:txBody>
        </p:sp>
      </p:grpSp>
      <p:pic>
        <p:nvPicPr>
          <p:cNvPr id="59" name="Picture 6" descr="CQM 2010 RGB.jpg"/>
          <p:cNvPicPr>
            <a:picLocks noChangeAspect="1"/>
          </p:cNvPicPr>
          <p:nvPr userDrawn="1"/>
        </p:nvPicPr>
        <p:blipFill>
          <a:blip r:embed="rId6" cstate="print"/>
          <a:stretch>
            <a:fillRect/>
          </a:stretch>
        </p:blipFill>
        <p:spPr>
          <a:xfrm>
            <a:off x="9648395" y="6293339"/>
            <a:ext cx="2304000" cy="496035"/>
          </a:xfrm>
          <a:prstGeom prst="rect">
            <a:avLst/>
          </a:prstGeom>
        </p:spPr>
      </p:pic>
      <p:pic>
        <p:nvPicPr>
          <p:cNvPr id="60" name="Picture 7" descr="CQM structuurtje - LR.jpg"/>
          <p:cNvPicPr>
            <a:picLocks noChangeAspect="1"/>
          </p:cNvPicPr>
          <p:nvPr userDrawn="1"/>
        </p:nvPicPr>
        <p:blipFill>
          <a:blip r:embed="rId7" cstate="print"/>
          <a:srcRect l="13198"/>
          <a:stretch>
            <a:fillRect/>
          </a:stretch>
        </p:blipFill>
        <p:spPr>
          <a:xfrm>
            <a:off x="0" y="6293339"/>
            <a:ext cx="2208245" cy="309143"/>
          </a:xfrm>
          <a:prstGeom prst="rect">
            <a:avLst/>
          </a:prstGeom>
        </p:spPr>
      </p:pic>
    </p:spTree>
    <p:extLst>
      <p:ext uri="{BB962C8B-B14F-4D97-AF65-F5344CB8AC3E}">
        <p14:creationId xmlns:p14="http://schemas.microsoft.com/office/powerpoint/2010/main" val="362478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7F5681-BA59-064A-A82E-5939EED7DEE2}"/>
              </a:ext>
            </a:extLst>
          </p:cNvPr>
          <p:cNvSpPr txBox="1"/>
          <p:nvPr/>
        </p:nvSpPr>
        <p:spPr>
          <a:xfrm>
            <a:off x="4571595" y="2876541"/>
            <a:ext cx="3048811" cy="1104918"/>
          </a:xfrm>
          <a:prstGeom prst="rect">
            <a:avLst/>
          </a:prstGeom>
          <a:noFill/>
        </p:spPr>
        <p:txBody>
          <a:bodyPr wrap="square">
            <a:spAutoFit/>
          </a:bodyPr>
          <a:lstStyle/>
          <a:p>
            <a:pPr algn="ctr">
              <a:lnSpc>
                <a:spcPct val="70000"/>
              </a:lnSpc>
            </a:pPr>
            <a:r>
              <a:rPr lang="es-ES" sz="4000" dirty="0">
                <a:solidFill>
                  <a:schemeClr val="accent1"/>
                </a:solidFill>
              </a:rPr>
              <a:t>THANK </a:t>
            </a:r>
            <a:r>
              <a:rPr lang="es-ES" sz="5400" b="1" dirty="0">
                <a:solidFill>
                  <a:schemeClr val="accent1"/>
                </a:solidFill>
              </a:rPr>
              <a:t>YOU </a:t>
            </a:r>
            <a:endParaRPr lang="es-ES" sz="4000" b="1" dirty="0">
              <a:solidFill>
                <a:schemeClr val="accent1"/>
              </a:solidFill>
            </a:endParaRPr>
          </a:p>
        </p:txBody>
      </p:sp>
      <p:pic>
        <p:nvPicPr>
          <p:cNvPr id="2" name="Gráfico 6">
            <a:extLst>
              <a:ext uri="{FF2B5EF4-FFF2-40B4-BE49-F238E27FC236}">
                <a16:creationId xmlns:a16="http://schemas.microsoft.com/office/drawing/2014/main" id="{3795C7CD-D5C6-D71E-9168-2FE6D13DF46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98634" y="254997"/>
            <a:ext cx="831253" cy="164921"/>
          </a:xfrm>
          <a:prstGeom prst="rect">
            <a:avLst/>
          </a:prstGeom>
        </p:spPr>
      </p:pic>
    </p:spTree>
    <p:extLst>
      <p:ext uri="{BB962C8B-B14F-4D97-AF65-F5344CB8AC3E}">
        <p14:creationId xmlns:p14="http://schemas.microsoft.com/office/powerpoint/2010/main" val="1724615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9703-6123-4B2E-8B97-E37947BAA741}"/>
              </a:ext>
            </a:extLst>
          </p:cNvPr>
          <p:cNvSpPr>
            <a:spLocks noGrp="1"/>
          </p:cNvSpPr>
          <p:nvPr>
            <p:ph type="title" hasCustomPrompt="1"/>
          </p:nvPr>
        </p:nvSpPr>
        <p:spPr>
          <a:xfrm>
            <a:off x="498231" y="471266"/>
            <a:ext cx="10890494" cy="5766022"/>
          </a:xfrm>
        </p:spPr>
        <p:txBody>
          <a:bodyPr anchor="t">
            <a:normAutofit/>
          </a:bodyPr>
          <a:lstStyle>
            <a:lvl1pPr>
              <a:defRPr sz="6600">
                <a:solidFill>
                  <a:srgbClr val="6F6F6F"/>
                </a:solidFill>
              </a:defRPr>
            </a:lvl1pPr>
          </a:lstStyle>
          <a:p>
            <a:r>
              <a:rPr lang="en-US" dirty="0"/>
              <a:t>Click to </a:t>
            </a:r>
            <a:br>
              <a:rPr lang="en-US" dirty="0"/>
            </a:br>
            <a:r>
              <a:rPr lang="en-US" dirty="0"/>
              <a:t>edit Master </a:t>
            </a:r>
            <a:br>
              <a:rPr lang="en-US" dirty="0"/>
            </a:br>
            <a:r>
              <a:rPr lang="en-US" dirty="0"/>
              <a:t>title style</a:t>
            </a:r>
            <a:endParaRPr lang="en-GB" dirty="0"/>
          </a:p>
        </p:txBody>
      </p:sp>
    </p:spTree>
    <p:extLst>
      <p:ext uri="{BB962C8B-B14F-4D97-AF65-F5344CB8AC3E}">
        <p14:creationId xmlns:p14="http://schemas.microsoft.com/office/powerpoint/2010/main" val="411031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l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F9D988-14C0-4632-A8A4-6235F742AE62}"/>
              </a:ext>
            </a:extLst>
          </p:cNvPr>
          <p:cNvSpPr/>
          <p:nvPr userDrawn="1"/>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D09703-6123-4B2E-8B97-E37947BAA741}"/>
              </a:ext>
            </a:extLst>
          </p:cNvPr>
          <p:cNvSpPr>
            <a:spLocks noGrp="1"/>
          </p:cNvSpPr>
          <p:nvPr>
            <p:ph type="title" hasCustomPrompt="1"/>
          </p:nvPr>
        </p:nvSpPr>
        <p:spPr>
          <a:xfrm>
            <a:off x="498231" y="471266"/>
            <a:ext cx="10890494" cy="5766022"/>
          </a:xfrm>
        </p:spPr>
        <p:txBody>
          <a:bodyPr anchor="t">
            <a:normAutofit/>
          </a:bodyPr>
          <a:lstStyle>
            <a:lvl1pPr>
              <a:defRPr sz="6600">
                <a:solidFill>
                  <a:schemeClr val="bg1"/>
                </a:solidFill>
              </a:defRPr>
            </a:lvl1pPr>
          </a:lstStyle>
          <a:p>
            <a:r>
              <a:rPr lang="en-US" noProof="0"/>
              <a:t>Click to </a:t>
            </a:r>
            <a:br>
              <a:rPr lang="en-US" noProof="0"/>
            </a:br>
            <a:r>
              <a:rPr lang="en-US" noProof="0"/>
              <a:t>edit Master </a:t>
            </a:r>
            <a:br>
              <a:rPr lang="en-US" noProof="0"/>
            </a:br>
            <a:r>
              <a:rPr lang="en-US" noProof="0"/>
              <a:t>title style</a:t>
            </a:r>
          </a:p>
        </p:txBody>
      </p:sp>
      <p:pic>
        <p:nvPicPr>
          <p:cNvPr id="9" name="Gráfico 6">
            <a:extLst>
              <a:ext uri="{FF2B5EF4-FFF2-40B4-BE49-F238E27FC236}">
                <a16:creationId xmlns:a16="http://schemas.microsoft.com/office/drawing/2014/main" id="{7E783B4E-4C25-46E9-B305-44495829D0D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02135" y="6386646"/>
            <a:ext cx="1219364" cy="241922"/>
          </a:xfrm>
          <a:prstGeom prst="rect">
            <a:avLst/>
          </a:prstGeom>
        </p:spPr>
      </p:pic>
      <p:sp>
        <p:nvSpPr>
          <p:cNvPr id="6" name="Footer Placeholder 4">
            <a:extLst>
              <a:ext uri="{FF2B5EF4-FFF2-40B4-BE49-F238E27FC236}">
                <a16:creationId xmlns:a16="http://schemas.microsoft.com/office/drawing/2014/main" id="{2E1F73C9-AC76-49A2-BA6C-9B8A796B5DCA}"/>
              </a:ext>
            </a:extLst>
          </p:cNvPr>
          <p:cNvSpPr>
            <a:spLocks noGrp="1"/>
          </p:cNvSpPr>
          <p:nvPr>
            <p:ph type="ftr" sz="quarter" idx="12"/>
          </p:nvPr>
        </p:nvSpPr>
        <p:spPr>
          <a:xfrm>
            <a:off x="814142" y="6397575"/>
            <a:ext cx="9504947" cy="365125"/>
          </a:xfrm>
          <a:prstGeom prst="rect">
            <a:avLst/>
          </a:prstGeom>
        </p:spPr>
        <p:txBody>
          <a:bodyPr anchor="ctr"/>
          <a:lstStyle>
            <a:lvl1pPr algn="ctr">
              <a:defRPr sz="1000">
                <a:solidFill>
                  <a:schemeClr val="accent1"/>
                </a:solidFill>
              </a:defRPr>
            </a:lvl1pPr>
          </a:lstStyle>
          <a:p>
            <a:r>
              <a:rPr lang="en-US" noProof="0" dirty="0"/>
              <a:t>Presentation title</a:t>
            </a:r>
          </a:p>
        </p:txBody>
      </p:sp>
      <p:sp>
        <p:nvSpPr>
          <p:cNvPr id="13" name="Slide Number Placeholder 5">
            <a:extLst>
              <a:ext uri="{FF2B5EF4-FFF2-40B4-BE49-F238E27FC236}">
                <a16:creationId xmlns:a16="http://schemas.microsoft.com/office/drawing/2014/main" id="{73DE8A0C-EABA-8E43-BD9A-3393965FAF2A}"/>
              </a:ext>
            </a:extLst>
          </p:cNvPr>
          <p:cNvSpPr txBox="1">
            <a:spLocks/>
          </p:cNvSpPr>
          <p:nvPr userDrawn="1"/>
        </p:nvSpPr>
        <p:spPr>
          <a:xfrm>
            <a:off x="11321511" y="5724294"/>
            <a:ext cx="606636" cy="365125"/>
          </a:xfrm>
          <a:prstGeom prst="rect">
            <a:avLst/>
          </a:prstGeom>
        </p:spPr>
        <p:txBody>
          <a:bodyPr vert="horz" lIns="91440" tIns="45720" rIns="0" bIns="45720" rtlCol="0" anchor="ctr"/>
          <a:lstStyle>
            <a:defPPr>
              <a:defRPr lang="es-E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BC55F7-A0F7-4A06-914C-F4EA7B67E146}" type="slidenum">
              <a:rPr lang="en-GB" sz="900" b="0" smtClean="0"/>
              <a:pPr algn="r"/>
              <a:t>‹#›</a:t>
            </a:fld>
            <a:endParaRPr lang="en-GB" b="0" dirty="0"/>
          </a:p>
        </p:txBody>
      </p:sp>
    </p:spTree>
    <p:extLst>
      <p:ext uri="{BB962C8B-B14F-4D97-AF65-F5344CB8AC3E}">
        <p14:creationId xmlns:p14="http://schemas.microsoft.com/office/powerpoint/2010/main" val="16897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F9D988-14C0-4632-A8A4-6235F742AE62}"/>
              </a:ext>
            </a:extLst>
          </p:cNvPr>
          <p:cNvSpPr/>
          <p:nvPr userDrawn="1"/>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5">
            <a:extLst>
              <a:ext uri="{FF2B5EF4-FFF2-40B4-BE49-F238E27FC236}">
                <a16:creationId xmlns:a16="http://schemas.microsoft.com/office/drawing/2014/main" id="{73DE8A0C-EABA-8E43-BD9A-3393965FAF2A}"/>
              </a:ext>
            </a:extLst>
          </p:cNvPr>
          <p:cNvSpPr txBox="1">
            <a:spLocks/>
          </p:cNvSpPr>
          <p:nvPr userDrawn="1"/>
        </p:nvSpPr>
        <p:spPr>
          <a:xfrm>
            <a:off x="11321511" y="5724294"/>
            <a:ext cx="606636" cy="365125"/>
          </a:xfrm>
          <a:prstGeom prst="rect">
            <a:avLst/>
          </a:prstGeom>
        </p:spPr>
        <p:txBody>
          <a:bodyPr vert="horz" lIns="91440" tIns="45720" rIns="0" bIns="45720" rtlCol="0" anchor="ctr"/>
          <a:lstStyle>
            <a:defPPr>
              <a:defRPr lang="es-E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BC55F7-A0F7-4A06-914C-F4EA7B67E146}" type="slidenum">
              <a:rPr lang="en-GB" sz="900" b="0" smtClean="0"/>
              <a:pPr algn="r"/>
              <a:t>‹#›</a:t>
            </a:fld>
            <a:endParaRPr lang="en-GB" b="0" dirty="0"/>
          </a:p>
        </p:txBody>
      </p:sp>
    </p:spTree>
    <p:extLst>
      <p:ext uri="{BB962C8B-B14F-4D97-AF65-F5344CB8AC3E}">
        <p14:creationId xmlns:p14="http://schemas.microsoft.com/office/powerpoint/2010/main" val="1542111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AD3F61-C8A1-663C-E47D-1A35D791D20F}"/>
              </a:ext>
            </a:extLst>
          </p:cNvPr>
          <p:cNvSpPr/>
          <p:nvPr userDrawn="1"/>
        </p:nvSpPr>
        <p:spPr>
          <a:xfrm>
            <a:off x="0" y="0"/>
            <a:ext cx="59101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26964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AD3F61-C8A1-663C-E47D-1A35D791D20F}"/>
              </a:ext>
            </a:extLst>
          </p:cNvPr>
          <p:cNvSpPr/>
          <p:nvPr userDrawn="1"/>
        </p:nvSpPr>
        <p:spPr>
          <a:xfrm>
            <a:off x="0" y="0"/>
            <a:ext cx="59101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3" name="Gráfico 6">
            <a:extLst>
              <a:ext uri="{FF2B5EF4-FFF2-40B4-BE49-F238E27FC236}">
                <a16:creationId xmlns:a16="http://schemas.microsoft.com/office/drawing/2014/main" id="{39165D66-78B1-913F-83E9-A1BFDCA389C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98634" y="254997"/>
            <a:ext cx="831253" cy="164921"/>
          </a:xfrm>
          <a:prstGeom prst="rect">
            <a:avLst/>
          </a:prstGeom>
        </p:spPr>
      </p:pic>
    </p:spTree>
    <p:extLst>
      <p:ext uri="{BB962C8B-B14F-4D97-AF65-F5344CB8AC3E}">
        <p14:creationId xmlns:p14="http://schemas.microsoft.com/office/powerpoint/2010/main" val="2147373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slide">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8F0FC83-C5C8-4F86-9B3A-AEF6A3B16721}"/>
              </a:ext>
            </a:extLst>
          </p:cNvPr>
          <p:cNvSpPr/>
          <p:nvPr userDrawn="1"/>
        </p:nvSpPr>
        <p:spPr>
          <a:xfrm>
            <a:off x="0" y="0"/>
            <a:ext cx="5593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áfico 6">
            <a:extLst>
              <a:ext uri="{FF2B5EF4-FFF2-40B4-BE49-F238E27FC236}">
                <a16:creationId xmlns:a16="http://schemas.microsoft.com/office/drawing/2014/main" id="{E731B8CC-D362-2234-8D84-09CA1DF43EE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98634" y="254997"/>
            <a:ext cx="831253" cy="164921"/>
          </a:xfrm>
          <a:prstGeom prst="rect">
            <a:avLst/>
          </a:prstGeom>
        </p:spPr>
      </p:pic>
      <p:sp>
        <p:nvSpPr>
          <p:cNvPr id="4" name="Rectángulo 3">
            <a:extLst>
              <a:ext uri="{FF2B5EF4-FFF2-40B4-BE49-F238E27FC236}">
                <a16:creationId xmlns:a16="http://schemas.microsoft.com/office/drawing/2014/main" id="{82F7A108-30FA-3BEC-F2E7-25E1CE3A063D}"/>
              </a:ext>
            </a:extLst>
          </p:cNvPr>
          <p:cNvSpPr/>
          <p:nvPr userDrawn="1"/>
        </p:nvSpPr>
        <p:spPr>
          <a:xfrm>
            <a:off x="10538847" y="6269064"/>
            <a:ext cx="1505046" cy="4184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FBC5E669-8CB1-4A8B-8C26-4D7BBFED0F9C}"/>
              </a:ext>
            </a:extLst>
          </p:cNvPr>
          <p:cNvSpPr txBox="1">
            <a:spLocks/>
          </p:cNvSpPr>
          <p:nvPr userDrawn="1"/>
        </p:nvSpPr>
        <p:spPr>
          <a:xfrm>
            <a:off x="11520406" y="6438629"/>
            <a:ext cx="606636" cy="365125"/>
          </a:xfrm>
          <a:prstGeom prst="rect">
            <a:avLst/>
          </a:prstGeom>
        </p:spPr>
        <p:txBody>
          <a:bodyPr vert="horz" lIns="91440" tIns="45720" rIns="91440" bIns="45720" rtlCol="0" anchor="ctr"/>
          <a:lstStyle>
            <a:defPPr>
              <a:defRPr lang="es-E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BC55F7-A0F7-4A06-914C-F4EA7B67E146}" type="slidenum">
              <a:rPr lang="en-GB" sz="900" smtClean="0"/>
              <a:pPr algn="r"/>
              <a:t>‹#›</a:t>
            </a:fld>
            <a:endParaRPr lang="en-GB" sz="900" dirty="0"/>
          </a:p>
        </p:txBody>
      </p:sp>
    </p:spTree>
    <p:extLst>
      <p:ext uri="{BB962C8B-B14F-4D97-AF65-F5344CB8AC3E}">
        <p14:creationId xmlns:p14="http://schemas.microsoft.com/office/powerpoint/2010/main" val="32470158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e Venture Capital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CC6252-F797-94C0-139D-B9C2903002E9}"/>
              </a:ext>
            </a:extLst>
          </p:cNvPr>
          <p:cNvSpPr/>
          <p:nvPr userDrawn="1"/>
        </p:nvSpPr>
        <p:spPr>
          <a:xfrm>
            <a:off x="0" y="0"/>
            <a:ext cx="568960" cy="6858000"/>
          </a:xfrm>
          <a:prstGeom prst="rect">
            <a:avLst/>
          </a:prstGeom>
          <a:solidFill>
            <a:srgbClr val="071E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1406430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 Venture Capital 2">
    <p:bg>
      <p:bgPr>
        <a:solidFill>
          <a:srgbClr val="071E4C"/>
        </a:solidFill>
        <a:effectLst/>
      </p:bgPr>
    </p:bg>
    <p:spTree>
      <p:nvGrpSpPr>
        <p:cNvPr id="1" name=""/>
        <p:cNvGrpSpPr/>
        <p:nvPr/>
      </p:nvGrpSpPr>
      <p:grpSpPr>
        <a:xfrm>
          <a:off x="0" y="0"/>
          <a:ext cx="0" cy="0"/>
          <a:chOff x="0" y="0"/>
          <a:chExt cx="0" cy="0"/>
        </a:xfrm>
      </p:grpSpPr>
      <p:pic>
        <p:nvPicPr>
          <p:cNvPr id="5" name="Imagen 4" descr="Imagen en blanco y negro&#10;&#10;Descripción generada automáticamente con confianza baja">
            <a:extLst>
              <a:ext uri="{FF2B5EF4-FFF2-40B4-BE49-F238E27FC236}">
                <a16:creationId xmlns:a16="http://schemas.microsoft.com/office/drawing/2014/main" id="{9C691793-4590-F8EC-4208-BA216E5031BB}"/>
              </a:ext>
            </a:extLst>
          </p:cNvPr>
          <p:cNvPicPr>
            <a:picLocks noChangeAspect="1"/>
          </p:cNvPicPr>
          <p:nvPr userDrawn="1"/>
        </p:nvPicPr>
        <p:blipFill rotWithShape="1">
          <a:blip r:embed="rId2" cstate="screen">
            <a:alphaModFix amt="52000"/>
            <a:extLst>
              <a:ext uri="{28A0092B-C50C-407E-A947-70E740481C1C}">
                <a14:useLocalDpi xmlns:a14="http://schemas.microsoft.com/office/drawing/2010/main"/>
              </a:ext>
            </a:extLst>
          </a:blip>
          <a:srcRect/>
          <a:stretch/>
        </p:blipFill>
        <p:spPr>
          <a:xfrm>
            <a:off x="0" y="9143"/>
            <a:ext cx="10501746" cy="6858000"/>
          </a:xfrm>
          <a:prstGeom prst="rect">
            <a:avLst/>
          </a:prstGeom>
        </p:spPr>
      </p:pic>
      <p:sp>
        <p:nvSpPr>
          <p:cNvPr id="2" name="Rectángulo 1">
            <a:extLst>
              <a:ext uri="{FF2B5EF4-FFF2-40B4-BE49-F238E27FC236}">
                <a16:creationId xmlns:a16="http://schemas.microsoft.com/office/drawing/2014/main" id="{7ECC6252-F797-94C0-139D-B9C2903002E9}"/>
              </a:ext>
            </a:extLst>
          </p:cNvPr>
          <p:cNvSpPr/>
          <p:nvPr userDrawn="1"/>
        </p:nvSpPr>
        <p:spPr>
          <a:xfrm>
            <a:off x="0" y="0"/>
            <a:ext cx="568960" cy="6858000"/>
          </a:xfrm>
          <a:prstGeom prst="rect">
            <a:avLst/>
          </a:prstGeom>
          <a:solidFill>
            <a:srgbClr val="071E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a:extLst>
              <a:ext uri="{FF2B5EF4-FFF2-40B4-BE49-F238E27FC236}">
                <a16:creationId xmlns:a16="http://schemas.microsoft.com/office/drawing/2014/main" id="{4769B2DC-555B-628E-BF84-78175825A609}"/>
              </a:ext>
            </a:extLst>
          </p:cNvPr>
          <p:cNvSpPr/>
          <p:nvPr userDrawn="1"/>
        </p:nvSpPr>
        <p:spPr>
          <a:xfrm>
            <a:off x="548641" y="0"/>
            <a:ext cx="11643359" cy="6867143"/>
          </a:xfrm>
          <a:prstGeom prst="rect">
            <a:avLst/>
          </a:prstGeom>
          <a:gradFill flip="none" rotWithShape="1">
            <a:gsLst>
              <a:gs pos="1000">
                <a:srgbClr val="071E4C"/>
              </a:gs>
              <a:gs pos="37000">
                <a:srgbClr val="081D4C">
                  <a:alpha val="51033"/>
                </a:srgbClr>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6540083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lIns="91412" tIns="45718" rIns="91412" bIns="45718"/>
          <a:lstStyle/>
          <a:p>
            <a:r>
              <a:rPr lang="es-ES"/>
              <a:t>Haga clic para modificar el estilo de título del patrón</a:t>
            </a:r>
            <a:endParaRPr lang="en-US"/>
          </a:p>
        </p:txBody>
      </p:sp>
    </p:spTree>
    <p:extLst>
      <p:ext uri="{BB962C8B-B14F-4D97-AF65-F5344CB8AC3E}">
        <p14:creationId xmlns:p14="http://schemas.microsoft.com/office/powerpoint/2010/main" val="721996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722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lIns="91412" tIns="45718" rIns="91412" bIns="45718"/>
          <a:lstStyle/>
          <a:p>
            <a:r>
              <a:rPr lang="es-ES" dirty="0"/>
              <a:t>Haga clic para modificar el estilo de título del patrón</a:t>
            </a:r>
          </a:p>
        </p:txBody>
      </p:sp>
      <p:sp>
        <p:nvSpPr>
          <p:cNvPr id="3" name="2 Marcador de contenido"/>
          <p:cNvSpPr>
            <a:spLocks noGrp="1"/>
          </p:cNvSpPr>
          <p:nvPr>
            <p:ph idx="1"/>
          </p:nvPr>
        </p:nvSpPr>
        <p:spPr>
          <a:xfrm>
            <a:off x="623392" y="2060849"/>
            <a:ext cx="10959008" cy="4065315"/>
          </a:xfrm>
          <a:prstGeom prst="rect">
            <a:avLst/>
          </a:prstGeom>
        </p:spPr>
        <p:txBody>
          <a:bodyPr lIns="91412" tIns="45718" rIns="91412" bIns="45718"/>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a:xfrm>
            <a:off x="623392" y="6093300"/>
            <a:ext cx="2844800" cy="365125"/>
          </a:xfrm>
          <a:prstGeom prst="rect">
            <a:avLst/>
          </a:prstGeom>
        </p:spPr>
        <p:txBody>
          <a:bodyPr lIns="91412" tIns="45718" rIns="91412" bIns="45718"/>
          <a:lstStyle/>
          <a:p>
            <a:fld id="{916135AD-491E-4BAC-B832-66AF66218537}" type="datetime1">
              <a:rPr lang="es-ES" smtClean="0"/>
              <a:pPr/>
              <a:t>10/09/2025</a:t>
            </a:fld>
            <a:endParaRPr lang="es-ES"/>
          </a:p>
        </p:txBody>
      </p:sp>
      <p:sp>
        <p:nvSpPr>
          <p:cNvPr id="5" name="4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6" name="5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2685761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a:prstGeom prst="rect">
            <a:avLst/>
          </a:prstGeom>
        </p:spPr>
        <p:txBody>
          <a:bodyPr vert="horz" lIns="91412" tIns="45718" rIns="91412" bIns="45718"/>
          <a:lstStyle/>
          <a:p>
            <a:r>
              <a:rPr lang="es-ES_tradnl"/>
              <a:t>Clic para editar título</a:t>
            </a:r>
            <a:endParaRPr lang="es-ES"/>
          </a:p>
        </p:txBody>
      </p:sp>
    </p:spTree>
    <p:extLst>
      <p:ext uri="{BB962C8B-B14F-4D97-AF65-F5344CB8AC3E}">
        <p14:creationId xmlns:p14="http://schemas.microsoft.com/office/powerpoint/2010/main" val="3223623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lIns="91412" tIns="45718" rIns="91412" bIns="45718"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lIns="91412" tIns="45718" rIns="91412" bIns="45718" anchor="b"/>
          <a:lstStyle>
            <a:lvl1pPr marL="0" indent="0">
              <a:buNone/>
              <a:defRPr sz="2000">
                <a:solidFill>
                  <a:schemeClr val="tx1">
                    <a:tint val="75000"/>
                  </a:schemeClr>
                </a:solidFill>
              </a:defRPr>
            </a:lvl1pPr>
            <a:lvl2pPr marL="457035" indent="0">
              <a:buNone/>
              <a:defRPr sz="1900">
                <a:solidFill>
                  <a:schemeClr val="tx1">
                    <a:tint val="75000"/>
                  </a:schemeClr>
                </a:solidFill>
              </a:defRPr>
            </a:lvl2pPr>
            <a:lvl3pPr marL="914082" indent="0">
              <a:buNone/>
              <a:defRPr sz="1600">
                <a:solidFill>
                  <a:schemeClr val="tx1">
                    <a:tint val="75000"/>
                  </a:schemeClr>
                </a:solidFill>
              </a:defRPr>
            </a:lvl3pPr>
            <a:lvl4pPr marL="1371124" indent="0">
              <a:buNone/>
              <a:defRPr sz="1500">
                <a:solidFill>
                  <a:schemeClr val="tx1">
                    <a:tint val="75000"/>
                  </a:schemeClr>
                </a:solidFill>
              </a:defRPr>
            </a:lvl4pPr>
            <a:lvl5pPr marL="1828165" indent="0">
              <a:buNone/>
              <a:defRPr sz="1500">
                <a:solidFill>
                  <a:schemeClr val="tx1">
                    <a:tint val="75000"/>
                  </a:schemeClr>
                </a:solidFill>
              </a:defRPr>
            </a:lvl5pPr>
            <a:lvl6pPr marL="2285214" indent="0">
              <a:buNone/>
              <a:defRPr sz="1500">
                <a:solidFill>
                  <a:schemeClr val="tx1">
                    <a:tint val="75000"/>
                  </a:schemeClr>
                </a:solidFill>
              </a:defRPr>
            </a:lvl6pPr>
            <a:lvl7pPr marL="2742246" indent="0">
              <a:buNone/>
              <a:defRPr sz="1500">
                <a:solidFill>
                  <a:schemeClr val="tx1">
                    <a:tint val="75000"/>
                  </a:schemeClr>
                </a:solidFill>
              </a:defRPr>
            </a:lvl7pPr>
            <a:lvl8pPr marL="3199280" indent="0">
              <a:buNone/>
              <a:defRPr sz="1500">
                <a:solidFill>
                  <a:schemeClr val="tx1">
                    <a:tint val="75000"/>
                  </a:schemeClr>
                </a:solidFill>
              </a:defRPr>
            </a:lvl8pPr>
            <a:lvl9pPr marL="3656315" indent="0">
              <a:buNone/>
              <a:defRPr sz="15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23392" y="6093300"/>
            <a:ext cx="2844800" cy="365125"/>
          </a:xfrm>
          <a:prstGeom prst="rect">
            <a:avLst/>
          </a:prstGeom>
        </p:spPr>
        <p:txBody>
          <a:bodyPr lIns="91412" tIns="45718" rIns="91412" bIns="45718"/>
          <a:lstStyle/>
          <a:p>
            <a:fld id="{3FE314CB-C763-438A-9D7A-7E1938F71CD5}" type="datetime1">
              <a:rPr lang="es-ES" smtClean="0"/>
              <a:pPr/>
              <a:t>10/09/2025</a:t>
            </a:fld>
            <a:endParaRPr lang="es-ES"/>
          </a:p>
        </p:txBody>
      </p:sp>
      <p:sp>
        <p:nvSpPr>
          <p:cNvPr id="5" name="4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6" name="5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823252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lIns="91412" tIns="45718" rIns="91412" bIns="45718"/>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lIns="91412" tIns="45718" rIns="91412" bIns="45718"/>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lIns="91412" tIns="45718" rIns="91412" bIns="45718"/>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623392" y="6093300"/>
            <a:ext cx="2844800" cy="365125"/>
          </a:xfrm>
          <a:prstGeom prst="rect">
            <a:avLst/>
          </a:prstGeom>
        </p:spPr>
        <p:txBody>
          <a:bodyPr lIns="91412" tIns="45718" rIns="91412" bIns="45718"/>
          <a:lstStyle/>
          <a:p>
            <a:fld id="{A7B58502-D003-4050-A9A3-5DFDB8A67864}" type="datetime1">
              <a:rPr lang="es-ES" smtClean="0"/>
              <a:pPr/>
              <a:t>10/09/2025</a:t>
            </a:fld>
            <a:endParaRPr lang="es-ES"/>
          </a:p>
        </p:txBody>
      </p:sp>
      <p:sp>
        <p:nvSpPr>
          <p:cNvPr id="6" name="5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7" name="6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761469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lIns="91412" tIns="45718" rIns="91412" bIns="45718"/>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3"/>
          </a:xfrm>
          <a:prstGeom prst="rect">
            <a:avLst/>
          </a:prstGeom>
        </p:spPr>
        <p:txBody>
          <a:bodyPr lIns="91412" tIns="45718" rIns="91412" bIns="45718"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lIns="91412" tIns="45718" rIns="91412" bIns="45718"/>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86" y="1535113"/>
            <a:ext cx="5389033" cy="639763"/>
          </a:xfrm>
          <a:prstGeom prst="rect">
            <a:avLst/>
          </a:prstGeom>
        </p:spPr>
        <p:txBody>
          <a:bodyPr lIns="91412" tIns="45718" rIns="91412" bIns="45718"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86" y="2174875"/>
            <a:ext cx="5389033" cy="3951288"/>
          </a:xfrm>
          <a:prstGeom prst="rect">
            <a:avLst/>
          </a:prstGeom>
        </p:spPr>
        <p:txBody>
          <a:bodyPr lIns="91412" tIns="45718" rIns="91412" bIns="45718"/>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623392" y="6093300"/>
            <a:ext cx="2844800" cy="365125"/>
          </a:xfrm>
          <a:prstGeom prst="rect">
            <a:avLst/>
          </a:prstGeom>
        </p:spPr>
        <p:txBody>
          <a:bodyPr lIns="91412" tIns="45718" rIns="91412" bIns="45718"/>
          <a:lstStyle/>
          <a:p>
            <a:fld id="{7D6906C7-6751-4861-B775-0A2F4F9EA487}" type="datetime1">
              <a:rPr lang="es-ES" smtClean="0"/>
              <a:pPr/>
              <a:t>10/09/2025</a:t>
            </a:fld>
            <a:endParaRPr lang="es-ES"/>
          </a:p>
        </p:txBody>
      </p:sp>
      <p:sp>
        <p:nvSpPr>
          <p:cNvPr id="8" name="7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9" name="8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4031686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lIns="91412" tIns="45718" rIns="91412" bIns="45718"/>
          <a:lstStyle/>
          <a:p>
            <a:r>
              <a:rPr lang="es-ES"/>
              <a:t>Haga clic para modificar el estilo de título del patrón</a:t>
            </a:r>
          </a:p>
        </p:txBody>
      </p:sp>
      <p:sp>
        <p:nvSpPr>
          <p:cNvPr id="3" name="2 Marcador de fecha"/>
          <p:cNvSpPr>
            <a:spLocks noGrp="1"/>
          </p:cNvSpPr>
          <p:nvPr>
            <p:ph type="dt" sz="half" idx="10"/>
          </p:nvPr>
        </p:nvSpPr>
        <p:spPr>
          <a:xfrm>
            <a:off x="623392" y="6093300"/>
            <a:ext cx="2844800" cy="365125"/>
          </a:xfrm>
          <a:prstGeom prst="rect">
            <a:avLst/>
          </a:prstGeom>
        </p:spPr>
        <p:txBody>
          <a:bodyPr lIns="91412" tIns="45718" rIns="91412" bIns="45718"/>
          <a:lstStyle/>
          <a:p>
            <a:fld id="{EAD34F6A-1BB0-44CF-956F-F3F0B204EEFB}" type="datetime1">
              <a:rPr lang="es-ES" smtClean="0"/>
              <a:pPr/>
              <a:t>10/09/2025</a:t>
            </a:fld>
            <a:endParaRPr lang="es-ES"/>
          </a:p>
        </p:txBody>
      </p:sp>
      <p:sp>
        <p:nvSpPr>
          <p:cNvPr id="4" name="3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5" name="4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23570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38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49"/>
            <a:ext cx="4011084" cy="1162051"/>
          </a:xfrm>
          <a:prstGeom prst="rect">
            <a:avLst/>
          </a:prstGeom>
        </p:spPr>
        <p:txBody>
          <a:bodyPr lIns="91412" tIns="45718" rIns="91412" bIns="45718"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70"/>
            <a:ext cx="6815667" cy="5853113"/>
          </a:xfrm>
          <a:prstGeom prst="rect">
            <a:avLst/>
          </a:prstGeom>
        </p:spPr>
        <p:txBody>
          <a:bodyPr lIns="91412" tIns="45718" rIns="91412"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4"/>
            <a:ext cx="4011084" cy="4691063"/>
          </a:xfrm>
          <a:prstGeom prst="rect">
            <a:avLst/>
          </a:prstGeom>
        </p:spPr>
        <p:txBody>
          <a:bodyPr lIns="91412" tIns="45718" rIns="91412" bIns="45718"/>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23392" y="6093300"/>
            <a:ext cx="2844800" cy="365125"/>
          </a:xfrm>
          <a:prstGeom prst="rect">
            <a:avLst/>
          </a:prstGeom>
        </p:spPr>
        <p:txBody>
          <a:bodyPr lIns="91412" tIns="45718" rIns="91412" bIns="45718"/>
          <a:lstStyle/>
          <a:p>
            <a:fld id="{AF2CD2E2-A219-4E27-9A06-733AF66874A3}" type="datetime1">
              <a:rPr lang="es-ES" smtClean="0"/>
              <a:pPr/>
              <a:t>10/09/2025</a:t>
            </a:fld>
            <a:endParaRPr lang="es-ES" dirty="0"/>
          </a:p>
        </p:txBody>
      </p:sp>
      <p:sp>
        <p:nvSpPr>
          <p:cNvPr id="6" name="5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7" name="6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2734662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968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lIns="91412" tIns="45718" rIns="91412" bIns="45718"/>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lIns="91412" tIns="45718" rIns="91412" bIns="45718"/>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23392" y="6093300"/>
            <a:ext cx="2844800" cy="365125"/>
          </a:xfrm>
          <a:prstGeom prst="rect">
            <a:avLst/>
          </a:prstGeom>
        </p:spPr>
        <p:txBody>
          <a:bodyPr lIns="91412" tIns="45718" rIns="91412" bIns="45718"/>
          <a:lstStyle/>
          <a:p>
            <a:fld id="{0EB41917-EBC5-4B68-9E55-550AC19988E4}" type="datetime1">
              <a:rPr lang="es-ES" smtClean="0"/>
              <a:pPr/>
              <a:t>10/09/2025</a:t>
            </a:fld>
            <a:endParaRPr lang="es-ES"/>
          </a:p>
        </p:txBody>
      </p:sp>
      <p:sp>
        <p:nvSpPr>
          <p:cNvPr id="5" name="4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6" name="5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3487357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lIns="91412" tIns="45718" rIns="91412" bIns="45718"/>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0"/>
            <a:ext cx="8026400" cy="5851525"/>
          </a:xfrm>
          <a:prstGeom prst="rect">
            <a:avLst/>
          </a:prstGeom>
        </p:spPr>
        <p:txBody>
          <a:bodyPr vert="eaVert" lIns="91412" tIns="45718" rIns="91412" bIns="45718"/>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23392" y="6093300"/>
            <a:ext cx="2844800" cy="365125"/>
          </a:xfrm>
          <a:prstGeom prst="rect">
            <a:avLst/>
          </a:prstGeom>
        </p:spPr>
        <p:txBody>
          <a:bodyPr lIns="91412" tIns="45718" rIns="91412" bIns="45718"/>
          <a:lstStyle/>
          <a:p>
            <a:fld id="{908D1F54-89B2-4477-A884-5AC155465CCD}" type="datetime1">
              <a:rPr lang="es-ES" smtClean="0"/>
              <a:pPr/>
              <a:t>10/09/2025</a:t>
            </a:fld>
            <a:endParaRPr lang="es-ES"/>
          </a:p>
        </p:txBody>
      </p:sp>
      <p:sp>
        <p:nvSpPr>
          <p:cNvPr id="5" name="4 Marcador de pie de página"/>
          <p:cNvSpPr>
            <a:spLocks noGrp="1"/>
          </p:cNvSpPr>
          <p:nvPr>
            <p:ph type="ftr" sz="quarter" idx="11"/>
          </p:nvPr>
        </p:nvSpPr>
        <p:spPr>
          <a:xfrm>
            <a:off x="4179392" y="6093300"/>
            <a:ext cx="3860800" cy="365125"/>
          </a:xfrm>
          <a:prstGeom prst="rect">
            <a:avLst/>
          </a:prstGeom>
        </p:spPr>
        <p:txBody>
          <a:bodyPr lIns="91412" tIns="45718" rIns="91412" bIns="45718"/>
          <a:lstStyle/>
          <a:p>
            <a:endParaRPr lang="es-ES"/>
          </a:p>
        </p:txBody>
      </p:sp>
      <p:sp>
        <p:nvSpPr>
          <p:cNvPr id="6" name="5 Marcador de número de diapositiva"/>
          <p:cNvSpPr>
            <a:spLocks noGrp="1"/>
          </p:cNvSpPr>
          <p:nvPr>
            <p:ph type="sldNum" sz="quarter" idx="12"/>
          </p:nvPr>
        </p:nvSpPr>
        <p:spPr>
          <a:xfrm>
            <a:off x="8751392" y="6093300"/>
            <a:ext cx="2844800" cy="365125"/>
          </a:xfrm>
          <a:prstGeom prst="rect">
            <a:avLst/>
          </a:prstGeom>
        </p:spPr>
        <p:txBody>
          <a:bodyPr lIns="91412" tIns="45718" rIns="91412" bIns="45718"/>
          <a:lstStyle/>
          <a:p>
            <a:fld id="{C1799E15-8DEA-42D7-910F-63F91FB4FD15}" type="slidenum">
              <a:rPr lang="es-ES" smtClean="0"/>
              <a:pPr/>
              <a:t>‹#›</a:t>
            </a:fld>
            <a:endParaRPr lang="es-ES"/>
          </a:p>
        </p:txBody>
      </p:sp>
    </p:spTree>
    <p:extLst>
      <p:ext uri="{BB962C8B-B14F-4D97-AF65-F5344CB8AC3E}">
        <p14:creationId xmlns:p14="http://schemas.microsoft.com/office/powerpoint/2010/main" val="3968134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278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lIns="91412" tIns="45718" rIns="91412" bIns="45718"/>
          <a:lstStyle/>
          <a:p>
            <a:r>
              <a:rPr lang="es-ES" dirty="0"/>
              <a:t>Haga clic para modificar el estilo de título del patrón</a:t>
            </a:r>
            <a:endParaRPr lang="en-US" dirty="0"/>
          </a:p>
        </p:txBody>
      </p:sp>
    </p:spTree>
    <p:extLst>
      <p:ext uri="{BB962C8B-B14F-4D97-AF65-F5344CB8AC3E}">
        <p14:creationId xmlns:p14="http://schemas.microsoft.com/office/powerpoint/2010/main" val="193454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4.tiff"/><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3A5867-1E3F-6C4F-8EF1-9CE2A608D5FA}"/>
              </a:ext>
            </a:extLst>
          </p:cNvPr>
          <p:cNvSpPr>
            <a:spLocks noGrp="1"/>
          </p:cNvSpPr>
          <p:nvPr>
            <p:ph type="title"/>
          </p:nvPr>
        </p:nvSpPr>
        <p:spPr>
          <a:xfrm>
            <a:off x="838198" y="365126"/>
            <a:ext cx="10972800" cy="787814"/>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E9A09D-7FF5-9643-8575-6F392E4C3E82}"/>
              </a:ext>
            </a:extLst>
          </p:cNvPr>
          <p:cNvSpPr>
            <a:spLocks noGrp="1"/>
          </p:cNvSpPr>
          <p:nvPr>
            <p:ph type="body" idx="1"/>
          </p:nvPr>
        </p:nvSpPr>
        <p:spPr>
          <a:xfrm>
            <a:off x="838198" y="1330036"/>
            <a:ext cx="10515600" cy="48570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ángulo 4">
            <a:extLst>
              <a:ext uri="{FF2B5EF4-FFF2-40B4-BE49-F238E27FC236}">
                <a16:creationId xmlns:a16="http://schemas.microsoft.com/office/drawing/2014/main" id="{877D048A-7C18-1E44-9755-B56E43F1C12D}"/>
              </a:ext>
            </a:extLst>
          </p:cNvPr>
          <p:cNvSpPr/>
          <p:nvPr/>
        </p:nvSpPr>
        <p:spPr>
          <a:xfrm>
            <a:off x="0" y="0"/>
            <a:ext cx="5593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68792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5000"/>
        <a:buFont typeface="System Font Regular"/>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5000"/>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5000"/>
        <a:buFont typeface="System Font Regula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74">
          <p15:clr>
            <a:srgbClr val="F26B43"/>
          </p15:clr>
        </p15:guide>
        <p15:guide id="2" pos="172">
          <p15:clr>
            <a:srgbClr val="F26B43"/>
          </p15:clr>
        </p15:guide>
        <p15:guide id="3" orient="horz" pos="300">
          <p15:clr>
            <a:srgbClr val="F26B43"/>
          </p15:clr>
        </p15:guide>
        <p15:guide id="4"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p:cNvSpPr/>
          <p:nvPr userDrawn="1"/>
        </p:nvSpPr>
        <p:spPr>
          <a:xfrm>
            <a:off x="0" y="6669360"/>
            <a:ext cx="12192000" cy="188640"/>
          </a:xfrm>
          <a:prstGeom prst="rect">
            <a:avLst/>
          </a:prstGeom>
          <a:solidFill>
            <a:srgbClr val="81273A"/>
          </a:solidFill>
          <a:ln>
            <a:solidFill>
              <a:srgbClr val="81273A"/>
            </a:solidFill>
          </a:ln>
        </p:spPr>
        <p:style>
          <a:lnRef idx="1">
            <a:schemeClr val="accent1"/>
          </a:lnRef>
          <a:fillRef idx="3">
            <a:schemeClr val="accent1"/>
          </a:fillRef>
          <a:effectRef idx="2">
            <a:schemeClr val="accent1"/>
          </a:effectRef>
          <a:fontRef idx="minor">
            <a:schemeClr val="lt1"/>
          </a:fontRef>
        </p:style>
        <p:txBody>
          <a:bodyPr lIns="91412" tIns="45718" rIns="91412" bIns="45718" rtlCol="0" anchor="ctr"/>
          <a:lstStyle/>
          <a:p>
            <a:pPr algn="ctr"/>
            <a:endParaRPr lang="es-ES" sz="1900"/>
          </a:p>
        </p:txBody>
      </p:sp>
      <p:pic>
        <p:nvPicPr>
          <p:cNvPr id="4" name="Imagen 4" descr="DATANCIA_empower.tif">
            <a:extLst>
              <a:ext uri="{FF2B5EF4-FFF2-40B4-BE49-F238E27FC236}">
                <a16:creationId xmlns:a16="http://schemas.microsoft.com/office/drawing/2014/main" id="{7F88DF48-CBF0-6790-A32C-E9FA2C7ADAF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16480" y="6021291"/>
            <a:ext cx="1512168" cy="388068"/>
          </a:xfrm>
          <a:prstGeom prst="rect">
            <a:avLst/>
          </a:prstGeom>
        </p:spPr>
      </p:pic>
    </p:spTree>
    <p:extLst>
      <p:ext uri="{BB962C8B-B14F-4D97-AF65-F5344CB8AC3E}">
        <p14:creationId xmlns:p14="http://schemas.microsoft.com/office/powerpoint/2010/main" val="18226156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ftr="0" dt="0"/>
  <p:txStyles>
    <p:titleStyle>
      <a:lvl1pPr algn="ctr" defTabSz="914082" rtl="0" eaLnBrk="1" latinLnBrk="0" hangingPunct="1">
        <a:spcBef>
          <a:spcPct val="0"/>
        </a:spcBef>
        <a:buNone/>
        <a:defRPr sz="4400" kern="1200">
          <a:solidFill>
            <a:schemeClr val="tx1"/>
          </a:solidFill>
          <a:latin typeface="+mj-lt"/>
          <a:ea typeface="+mj-ea"/>
          <a:cs typeface="+mj-cs"/>
        </a:defRPr>
      </a:lvl1pPr>
    </p:titleStyle>
    <p:bodyStyle>
      <a:lvl1pPr marL="342786" indent="-342786" algn="l" defTabSz="9140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9" indent="-285657" algn="l" defTabSz="9140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06" indent="-228525" algn="l" defTabSz="9140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40" indent="-228525" algn="l" defTabSz="9140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75" indent="-228525" algn="l" defTabSz="9140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22" indent="-228525" algn="l" defTabSz="9140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64" indent="-228525" algn="l" defTabSz="9140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05" indent="-228525" algn="l" defTabSz="9140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54" indent="-228525" algn="l" defTabSz="9140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082" rtl="0" eaLnBrk="1" latinLnBrk="0" hangingPunct="1">
        <a:defRPr sz="1900" kern="1200">
          <a:solidFill>
            <a:schemeClr val="tx1"/>
          </a:solidFill>
          <a:latin typeface="+mn-lt"/>
          <a:ea typeface="+mn-ea"/>
          <a:cs typeface="+mn-cs"/>
        </a:defRPr>
      </a:lvl1pPr>
      <a:lvl2pPr marL="457035" algn="l" defTabSz="914082" rtl="0" eaLnBrk="1" latinLnBrk="0" hangingPunct="1">
        <a:defRPr sz="1900" kern="1200">
          <a:solidFill>
            <a:schemeClr val="tx1"/>
          </a:solidFill>
          <a:latin typeface="+mn-lt"/>
          <a:ea typeface="+mn-ea"/>
          <a:cs typeface="+mn-cs"/>
        </a:defRPr>
      </a:lvl2pPr>
      <a:lvl3pPr marL="914082" algn="l" defTabSz="914082" rtl="0" eaLnBrk="1" latinLnBrk="0" hangingPunct="1">
        <a:defRPr sz="1900" kern="1200">
          <a:solidFill>
            <a:schemeClr val="tx1"/>
          </a:solidFill>
          <a:latin typeface="+mn-lt"/>
          <a:ea typeface="+mn-ea"/>
          <a:cs typeface="+mn-cs"/>
        </a:defRPr>
      </a:lvl3pPr>
      <a:lvl4pPr marL="1371124" algn="l" defTabSz="914082" rtl="0" eaLnBrk="1" latinLnBrk="0" hangingPunct="1">
        <a:defRPr sz="1900" kern="1200">
          <a:solidFill>
            <a:schemeClr val="tx1"/>
          </a:solidFill>
          <a:latin typeface="+mn-lt"/>
          <a:ea typeface="+mn-ea"/>
          <a:cs typeface="+mn-cs"/>
        </a:defRPr>
      </a:lvl4pPr>
      <a:lvl5pPr marL="1828165" algn="l" defTabSz="914082" rtl="0" eaLnBrk="1" latinLnBrk="0" hangingPunct="1">
        <a:defRPr sz="1900" kern="1200">
          <a:solidFill>
            <a:schemeClr val="tx1"/>
          </a:solidFill>
          <a:latin typeface="+mn-lt"/>
          <a:ea typeface="+mn-ea"/>
          <a:cs typeface="+mn-cs"/>
        </a:defRPr>
      </a:lvl5pPr>
      <a:lvl6pPr marL="2285214" algn="l" defTabSz="914082" rtl="0" eaLnBrk="1" latinLnBrk="0" hangingPunct="1">
        <a:defRPr sz="1900" kern="1200">
          <a:solidFill>
            <a:schemeClr val="tx1"/>
          </a:solidFill>
          <a:latin typeface="+mn-lt"/>
          <a:ea typeface="+mn-ea"/>
          <a:cs typeface="+mn-cs"/>
        </a:defRPr>
      </a:lvl6pPr>
      <a:lvl7pPr marL="2742246" algn="l" defTabSz="914082" rtl="0" eaLnBrk="1" latinLnBrk="0" hangingPunct="1">
        <a:defRPr sz="1900" kern="1200">
          <a:solidFill>
            <a:schemeClr val="tx1"/>
          </a:solidFill>
          <a:latin typeface="+mn-lt"/>
          <a:ea typeface="+mn-ea"/>
          <a:cs typeface="+mn-cs"/>
        </a:defRPr>
      </a:lvl7pPr>
      <a:lvl8pPr marL="3199280" algn="l" defTabSz="914082" rtl="0" eaLnBrk="1" latinLnBrk="0" hangingPunct="1">
        <a:defRPr sz="1900" kern="1200">
          <a:solidFill>
            <a:schemeClr val="tx1"/>
          </a:solidFill>
          <a:latin typeface="+mn-lt"/>
          <a:ea typeface="+mn-ea"/>
          <a:cs typeface="+mn-cs"/>
        </a:defRPr>
      </a:lvl8pPr>
      <a:lvl9pPr marL="3656315" algn="l" defTabSz="91408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8" Type="http://schemas.openxmlformats.org/officeDocument/2006/relationships/hyperlink" Target="https://westgard.com/" TargetMode="External"/><Relationship Id="rId3" Type="http://schemas.openxmlformats.org/officeDocument/2006/relationships/hyperlink" Target="https://hastie.su.domains/ElemStatLearn/" TargetMode="External"/><Relationship Id="rId7" Type="http://schemas.openxmlformats.org/officeDocument/2006/relationships/hyperlink" Target="https://www.statisticsdonewrong.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stata.com/features/documentation/" TargetMode="External"/><Relationship Id="rId11" Type="http://schemas.openxmlformats.org/officeDocument/2006/relationships/hyperlink" Target="https://statmodeling.stat.columbia.edu/" TargetMode="External"/><Relationship Id="rId5" Type="http://schemas.openxmlformats.org/officeDocument/2006/relationships/hyperlink" Target="https://www.tandfonline.com/doi/full/10.1080/01621459.2017.1319839" TargetMode="External"/><Relationship Id="rId10" Type="http://schemas.openxmlformats.org/officeDocument/2006/relationships/hyperlink" Target="https://seeing-theory.brown.edu/" TargetMode="External"/><Relationship Id="rId4" Type="http://schemas.openxmlformats.org/officeDocument/2006/relationships/hyperlink" Target="https://bobby.gramacy.com/surrogates/" TargetMode="External"/><Relationship Id="rId9" Type="http://schemas.openxmlformats.org/officeDocument/2006/relationships/hyperlink" Target="https://esci.thenewstatistics.com/esci-dance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nferences.enbis.org/event/63/contributions/96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ctrTitle"/>
          </p:nvPr>
        </p:nvSpPr>
        <p:spPr>
          <a:xfrm>
            <a:off x="1179226" y="1594707"/>
            <a:ext cx="9833548" cy="1325563"/>
          </a:xfrm>
        </p:spPr>
        <p:txBody>
          <a:bodyPr vert="horz" lIns="91440" tIns="45720" rIns="91440" bIns="45720" rtlCol="0" anchor="b">
            <a:normAutofit/>
          </a:bodyPr>
          <a:lstStyle/>
          <a:p>
            <a:pPr defTabSz="914400">
              <a:lnSpc>
                <a:spcPct val="90000"/>
              </a:lnSpc>
            </a:pPr>
            <a:r>
              <a:rPr lang="en-US" sz="3600" kern="1200">
                <a:solidFill>
                  <a:schemeClr val="tx2"/>
                </a:solidFill>
                <a:latin typeface="+mj-lt"/>
                <a:ea typeface="+mj-ea"/>
                <a:cs typeface="+mj-cs"/>
              </a:rPr>
              <a:t>Perspectives on Statistical Consulting: Skills, Challenges, and Evolving Roles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p:cNvSpPr>
            <a:spLocks noGrp="1"/>
          </p:cNvSpPr>
          <p:nvPr>
            <p:ph type="subTitle" idx="1"/>
          </p:nvPr>
        </p:nvSpPr>
        <p:spPr>
          <a:xfrm>
            <a:off x="1179226" y="3329677"/>
            <a:ext cx="9833548" cy="2457269"/>
          </a:xfrm>
        </p:spPr>
        <p:txBody>
          <a:bodyPr vert="horz" lIns="91440" tIns="45720" rIns="91440" bIns="45720" rtlCol="0">
            <a:normAutofit/>
          </a:bodyPr>
          <a:lstStyle/>
          <a:p>
            <a:pPr defTabSz="914400">
              <a:lnSpc>
                <a:spcPct val="90000"/>
              </a:lnSpc>
            </a:pPr>
            <a:r>
              <a:rPr lang="en-US" sz="1800" dirty="0">
                <a:solidFill>
                  <a:schemeClr val="tx2"/>
                </a:solidFill>
              </a:rPr>
              <a:t>Invited Session at ENBIS’25 (Piraeus)</a:t>
            </a:r>
          </a:p>
          <a:p>
            <a:pPr indent="-228600" algn="l" defTabSz="914400">
              <a:lnSpc>
                <a:spcPct val="90000"/>
              </a:lnSpc>
              <a:buFont typeface="Arial" panose="020B0604020202020204" pitchFamily="34" charset="0"/>
              <a:buChar char="•"/>
            </a:pPr>
            <a:endParaRPr lang="en-US" sz="1800" dirty="0">
              <a:solidFill>
                <a:schemeClr val="tx2"/>
              </a:solidFill>
            </a:endParaRPr>
          </a:p>
          <a:p>
            <a:pPr indent="-228600" algn="l" defTabSz="914400">
              <a:lnSpc>
                <a:spcPct val="90000"/>
              </a:lnSpc>
              <a:buFont typeface="Arial" panose="020B0604020202020204" pitchFamily="34" charset="0"/>
              <a:buChar char="•"/>
            </a:pPr>
            <a:endParaRPr lang="en-US" sz="1800" dirty="0">
              <a:solidFill>
                <a:schemeClr val="tx2"/>
              </a:solidFill>
            </a:endParaRPr>
          </a:p>
          <a:p>
            <a:pPr algn="l" defTabSz="914400">
              <a:lnSpc>
                <a:spcPct val="90000"/>
              </a:lnSpc>
            </a:pPr>
            <a:r>
              <a:rPr lang="en-US" sz="1800" dirty="0">
                <a:solidFill>
                  <a:schemeClr val="tx2"/>
                </a:solidFill>
              </a:rPr>
              <a:t>AHLEMEYER-STUBBE, Andrea (Ahlemeyer-Stubbe)</a:t>
            </a:r>
          </a:p>
          <a:p>
            <a:pPr algn="l" defTabSz="914400">
              <a:lnSpc>
                <a:spcPct val="90000"/>
              </a:lnSpc>
            </a:pPr>
            <a:r>
              <a:rPr lang="en-US" sz="1800" dirty="0">
                <a:solidFill>
                  <a:schemeClr val="tx2"/>
                </a:solidFill>
              </a:rPr>
              <a:t>BIKKER, Jan-Willem (CQM)</a:t>
            </a:r>
          </a:p>
          <a:p>
            <a:pPr algn="l" defTabSz="914400">
              <a:lnSpc>
                <a:spcPct val="90000"/>
              </a:lnSpc>
            </a:pPr>
            <a:r>
              <a:rPr lang="en-US" sz="1800" dirty="0">
                <a:solidFill>
                  <a:schemeClr val="tx2"/>
                </a:solidFill>
              </a:rPr>
              <a:t>MORENO MUÑOZ, Alejandro (</a:t>
            </a:r>
            <a:r>
              <a:rPr lang="en-US" sz="1800" dirty="0" err="1">
                <a:solidFill>
                  <a:schemeClr val="tx2"/>
                </a:solidFill>
              </a:rPr>
              <a:t>Werfen</a:t>
            </a:r>
            <a:r>
              <a:rPr lang="en-US" sz="1800" dirty="0">
                <a:solidFill>
                  <a:schemeClr val="tx2"/>
                </a:solidFill>
              </a:rPr>
              <a:t>)</a:t>
            </a:r>
          </a:p>
          <a:p>
            <a:pPr algn="l" defTabSz="914400">
              <a:lnSpc>
                <a:spcPct val="90000"/>
              </a:lnSpc>
            </a:pPr>
            <a:r>
              <a:rPr lang="en-US" sz="1800" dirty="0">
                <a:solidFill>
                  <a:schemeClr val="tx2"/>
                </a:solidFill>
              </a:rPr>
              <a:t>PUIG DE DOU, Ignasi (</a:t>
            </a:r>
            <a:r>
              <a:rPr lang="en-US" sz="1800" dirty="0" err="1">
                <a:solidFill>
                  <a:schemeClr val="tx2"/>
                </a:solidFill>
              </a:rPr>
              <a:t>Datancia</a:t>
            </a:r>
            <a:r>
              <a:rPr lang="en-US" sz="1800" dirty="0">
                <a:solidFill>
                  <a:schemeClr val="tx2"/>
                </a:solidFill>
              </a:rPr>
              <a:t>)</a:t>
            </a:r>
          </a:p>
          <a:p>
            <a:pPr algn="l" defTabSz="914400">
              <a:lnSpc>
                <a:spcPct val="90000"/>
              </a:lnSpc>
            </a:pPr>
            <a:r>
              <a:rPr lang="en-US" sz="1800" dirty="0">
                <a:solidFill>
                  <a:schemeClr val="tx2"/>
                </a:solidFill>
              </a:rPr>
              <a:t>VIVES-MESTRES, Marina (</a:t>
            </a:r>
            <a:r>
              <a:rPr lang="en-US" sz="1800" dirty="0" err="1">
                <a:solidFill>
                  <a:schemeClr val="tx2"/>
                </a:solidFill>
              </a:rPr>
              <a:t>Universitat</a:t>
            </a:r>
            <a:r>
              <a:rPr lang="en-US" sz="1800" dirty="0">
                <a:solidFill>
                  <a:schemeClr val="tx2"/>
                </a:solidFill>
              </a:rPr>
              <a:t> de Girona)</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8AE259-9F06-9519-5158-970FC010F01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653F7BB-64CE-6084-9F62-D0C9B218375A}"/>
              </a:ext>
            </a:extLst>
          </p:cNvPr>
          <p:cNvSpPr>
            <a:spLocks noGrp="1"/>
          </p:cNvSpPr>
          <p:nvPr>
            <p:ph type="title"/>
          </p:nvPr>
        </p:nvSpPr>
        <p:spPr>
          <a:xfrm>
            <a:off x="396607" y="1243013"/>
            <a:ext cx="4099193" cy="4371974"/>
          </a:xfrm>
        </p:spPr>
        <p:txBody>
          <a:bodyPr>
            <a:normAutofit/>
          </a:bodyPr>
          <a:lstStyle/>
          <a:p>
            <a:r>
              <a:rPr lang="en-US" sz="3600" dirty="0">
                <a:solidFill>
                  <a:schemeClr val="tx2"/>
                </a:solidFill>
              </a:rPr>
              <a:t>Consulting Practice – Medium sized firm</a:t>
            </a:r>
            <a:br>
              <a:rPr lang="en-US" sz="3600" dirty="0">
                <a:solidFill>
                  <a:schemeClr val="tx2"/>
                </a:solidFill>
              </a:rPr>
            </a:br>
            <a:r>
              <a:rPr lang="en-US" sz="3600" dirty="0">
                <a:solidFill>
                  <a:srgbClr val="BECADF"/>
                </a:solidFill>
              </a:rPr>
              <a:t>Jan</a:t>
            </a:r>
            <a:endParaRPr lang="en-US" sz="3600" dirty="0">
              <a:solidFill>
                <a:schemeClr val="tx2"/>
              </a:solidFill>
            </a:endParaRPr>
          </a:p>
        </p:txBody>
      </p:sp>
      <p:graphicFrame>
        <p:nvGraphicFramePr>
          <p:cNvPr id="18" name="Content Placeholder 2">
            <a:extLst>
              <a:ext uri="{FF2B5EF4-FFF2-40B4-BE49-F238E27FC236}">
                <a16:creationId xmlns:a16="http://schemas.microsoft.com/office/drawing/2014/main" id="{D3B02D8D-6639-B244-2C56-466E60137E33}"/>
              </a:ext>
            </a:extLst>
          </p:cNvPr>
          <p:cNvGraphicFramePr>
            <a:graphicFrameLocks noGrp="1"/>
          </p:cNvGraphicFramePr>
          <p:nvPr>
            <p:ph idx="1"/>
            <p:extLst>
              <p:ext uri="{D42A27DB-BD31-4B8C-83A1-F6EECF244321}">
                <p14:modId xmlns:p14="http://schemas.microsoft.com/office/powerpoint/2010/main" val="3303234249"/>
              </p:ext>
            </p:extLst>
          </p:nvPr>
        </p:nvGraphicFramePr>
        <p:xfrm>
          <a:off x="5561637" y="813816"/>
          <a:ext cx="6233756" cy="523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75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DD87C2D-14E8-A2AB-2817-CF31F9742E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3D8597C-14A7-8607-A3B5-4E028D1DCF14}"/>
              </a:ext>
            </a:extLst>
          </p:cNvPr>
          <p:cNvSpPr>
            <a:spLocks noGrp="1"/>
          </p:cNvSpPr>
          <p:nvPr>
            <p:ph type="title"/>
          </p:nvPr>
        </p:nvSpPr>
        <p:spPr>
          <a:xfrm>
            <a:off x="407624" y="2023236"/>
            <a:ext cx="4056825" cy="2820908"/>
          </a:xfrm>
        </p:spPr>
        <p:txBody>
          <a:bodyPr>
            <a:normAutofit/>
          </a:bodyPr>
          <a:lstStyle/>
          <a:p>
            <a:r>
              <a:rPr lang="ca-ES" sz="3600" dirty="0" err="1">
                <a:solidFill>
                  <a:schemeClr val="tx2"/>
                </a:solidFill>
              </a:rPr>
              <a:t>Consulting</a:t>
            </a:r>
            <a:r>
              <a:rPr lang="ca-ES" sz="3600" dirty="0">
                <a:solidFill>
                  <a:schemeClr val="tx2"/>
                </a:solidFill>
              </a:rPr>
              <a:t> </a:t>
            </a:r>
            <a:r>
              <a:rPr lang="ca-ES" sz="3600" dirty="0" err="1">
                <a:solidFill>
                  <a:schemeClr val="tx2"/>
                </a:solidFill>
              </a:rPr>
              <a:t>Practice</a:t>
            </a:r>
            <a:r>
              <a:rPr lang="ca-ES" sz="3600" dirty="0">
                <a:solidFill>
                  <a:schemeClr val="tx2"/>
                </a:solidFill>
              </a:rPr>
              <a:t> - </a:t>
            </a:r>
            <a:br>
              <a:rPr lang="ca-ES" sz="3600" dirty="0">
                <a:solidFill>
                  <a:schemeClr val="tx2"/>
                </a:solidFill>
              </a:rPr>
            </a:br>
            <a:r>
              <a:rPr lang="ca-ES" sz="3600" dirty="0" err="1">
                <a:solidFill>
                  <a:schemeClr val="tx2"/>
                </a:solidFill>
              </a:rPr>
              <a:t>Small</a:t>
            </a:r>
            <a:r>
              <a:rPr lang="ca-ES" sz="3600" dirty="0">
                <a:solidFill>
                  <a:schemeClr val="tx2"/>
                </a:solidFill>
              </a:rPr>
              <a:t> </a:t>
            </a:r>
            <a:r>
              <a:rPr lang="ca-ES" sz="3600" dirty="0" err="1">
                <a:solidFill>
                  <a:schemeClr val="tx2"/>
                </a:solidFill>
              </a:rPr>
              <a:t>firm</a:t>
            </a:r>
            <a:br>
              <a:rPr lang="ca-ES" sz="3600" dirty="0">
                <a:solidFill>
                  <a:schemeClr val="tx2"/>
                </a:solidFill>
              </a:rPr>
            </a:br>
            <a:r>
              <a:rPr lang="en-US" sz="3600" dirty="0">
                <a:solidFill>
                  <a:srgbClr val="BECADF"/>
                </a:solidFill>
              </a:rPr>
              <a:t>Ignasi</a:t>
            </a:r>
            <a:endParaRPr lang="ca-ES" sz="3600" dirty="0">
              <a:solidFill>
                <a:schemeClr val="tx2"/>
              </a:solidFill>
            </a:endParaRPr>
          </a:p>
        </p:txBody>
      </p:sp>
      <p:graphicFrame>
        <p:nvGraphicFramePr>
          <p:cNvPr id="7" name="Content Placeholder 2">
            <a:extLst>
              <a:ext uri="{FF2B5EF4-FFF2-40B4-BE49-F238E27FC236}">
                <a16:creationId xmlns:a16="http://schemas.microsoft.com/office/drawing/2014/main" id="{969A2381-F011-9EEA-7B04-3FAF851AD178}"/>
              </a:ext>
            </a:extLst>
          </p:cNvPr>
          <p:cNvGraphicFramePr>
            <a:graphicFrameLocks/>
          </p:cNvGraphicFramePr>
          <p:nvPr>
            <p:extLst>
              <p:ext uri="{D42A27DB-BD31-4B8C-83A1-F6EECF244321}">
                <p14:modId xmlns:p14="http://schemas.microsoft.com/office/powerpoint/2010/main" val="4193477904"/>
              </p:ext>
            </p:extLst>
          </p:nvPr>
        </p:nvGraphicFramePr>
        <p:xfrm>
          <a:off x="5824251" y="1204906"/>
          <a:ext cx="5960125" cy="47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86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DD87C2D-14E8-A2AB-2817-CF31F9742E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3D8597C-14A7-8607-A3B5-4E028D1DCF14}"/>
              </a:ext>
            </a:extLst>
          </p:cNvPr>
          <p:cNvSpPr>
            <a:spLocks noGrp="1"/>
          </p:cNvSpPr>
          <p:nvPr>
            <p:ph type="title"/>
          </p:nvPr>
        </p:nvSpPr>
        <p:spPr>
          <a:xfrm>
            <a:off x="407624" y="2023236"/>
            <a:ext cx="4056825" cy="2820908"/>
          </a:xfrm>
        </p:spPr>
        <p:txBody>
          <a:bodyPr>
            <a:normAutofit/>
          </a:bodyPr>
          <a:lstStyle/>
          <a:p>
            <a:r>
              <a:rPr lang="ca-ES" sz="3600" dirty="0">
                <a:solidFill>
                  <a:schemeClr val="tx2"/>
                </a:solidFill>
              </a:rPr>
              <a:t>Consulting Practice - </a:t>
            </a:r>
            <a:br>
              <a:rPr lang="ca-ES" sz="3600" dirty="0">
                <a:solidFill>
                  <a:schemeClr val="tx2"/>
                </a:solidFill>
              </a:rPr>
            </a:br>
            <a:r>
              <a:rPr lang="ca-ES" sz="3600" dirty="0">
                <a:solidFill>
                  <a:schemeClr val="tx2"/>
                </a:solidFill>
              </a:rPr>
              <a:t>Independent consultant</a:t>
            </a:r>
            <a:br>
              <a:rPr lang="ca-ES" sz="3600" dirty="0">
                <a:solidFill>
                  <a:schemeClr val="tx2"/>
                </a:solidFill>
              </a:rPr>
            </a:br>
            <a:r>
              <a:rPr lang="en-US" sz="3600" dirty="0">
                <a:solidFill>
                  <a:srgbClr val="BECADF"/>
                </a:solidFill>
              </a:rPr>
              <a:t>Andrea</a:t>
            </a:r>
            <a:endParaRPr lang="ca-ES" sz="3600" dirty="0">
              <a:solidFill>
                <a:schemeClr val="tx2"/>
              </a:solidFill>
            </a:endParaRPr>
          </a:p>
        </p:txBody>
      </p:sp>
      <p:graphicFrame>
        <p:nvGraphicFramePr>
          <p:cNvPr id="7" name="Content Placeholder 2">
            <a:extLst>
              <a:ext uri="{FF2B5EF4-FFF2-40B4-BE49-F238E27FC236}">
                <a16:creationId xmlns:a16="http://schemas.microsoft.com/office/drawing/2014/main" id="{969A2381-F011-9EEA-7B04-3FAF851AD178}"/>
              </a:ext>
            </a:extLst>
          </p:cNvPr>
          <p:cNvGraphicFramePr>
            <a:graphicFrameLocks/>
          </p:cNvGraphicFramePr>
          <p:nvPr>
            <p:extLst>
              <p:ext uri="{D42A27DB-BD31-4B8C-83A1-F6EECF244321}">
                <p14:modId xmlns:p14="http://schemas.microsoft.com/office/powerpoint/2010/main" val="3447362586"/>
              </p:ext>
            </p:extLst>
          </p:nvPr>
        </p:nvGraphicFramePr>
        <p:xfrm>
          <a:off x="5824251" y="1204906"/>
          <a:ext cx="5960125" cy="47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71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BA80156-8348-BE46-5B1B-7ABD98A31E7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CB5C60-C821-67EB-3C4E-1CDA5EB90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E7C26E6-0E09-A458-93D4-48A9764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382F167B-8618-8514-02AB-CB19006130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61D5AF80-7F66-0BB8-009A-B0047C42C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E54D3D03-C534-B4D5-AA3E-7DDB174F0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5D2757D0-78EC-761F-DF6B-78437C342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2C108C18-8DE2-B83B-B739-10F8C1D5C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7F86DC75-A584-BC14-40A1-BDF3650A13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033D1A7-5AF1-ED1B-104A-3B79AC29BCE2}"/>
              </a:ext>
            </a:extLst>
          </p:cNvPr>
          <p:cNvSpPr>
            <a:spLocks noGrp="1"/>
          </p:cNvSpPr>
          <p:nvPr>
            <p:ph type="title"/>
          </p:nvPr>
        </p:nvSpPr>
        <p:spPr>
          <a:xfrm>
            <a:off x="451945" y="2023236"/>
            <a:ext cx="4583518" cy="2820908"/>
          </a:xfrm>
        </p:spPr>
        <p:txBody>
          <a:bodyPr>
            <a:normAutofit/>
          </a:bodyPr>
          <a:lstStyle/>
          <a:p>
            <a:r>
              <a:rPr lang="ca-ES" sz="3600" dirty="0" err="1">
                <a:solidFill>
                  <a:schemeClr val="tx2"/>
                </a:solidFill>
              </a:rPr>
              <a:t>Consulting</a:t>
            </a:r>
            <a:r>
              <a:rPr lang="ca-ES" sz="3600" dirty="0">
                <a:solidFill>
                  <a:schemeClr val="tx2"/>
                </a:solidFill>
              </a:rPr>
              <a:t> </a:t>
            </a:r>
            <a:r>
              <a:rPr lang="ca-ES" sz="3600" dirty="0" err="1">
                <a:solidFill>
                  <a:schemeClr val="tx2"/>
                </a:solidFill>
              </a:rPr>
              <a:t>Practice</a:t>
            </a:r>
            <a:r>
              <a:rPr lang="ca-ES" sz="3600" dirty="0">
                <a:solidFill>
                  <a:schemeClr val="tx2"/>
                </a:solidFill>
              </a:rPr>
              <a:t> –  </a:t>
            </a:r>
            <a:r>
              <a:rPr lang="en-US" b="1" dirty="0">
                <a:solidFill>
                  <a:srgbClr val="DFCEC9"/>
                </a:solidFill>
              </a:rPr>
              <a:t>Summary</a:t>
            </a:r>
            <a:endParaRPr lang="en-US" sz="3600" b="1" dirty="0">
              <a:solidFill>
                <a:srgbClr val="DFCEC9"/>
              </a:solidFill>
            </a:endParaRPr>
          </a:p>
        </p:txBody>
      </p:sp>
      <p:graphicFrame>
        <p:nvGraphicFramePr>
          <p:cNvPr id="5" name="Content Placeholder 2">
            <a:extLst>
              <a:ext uri="{FF2B5EF4-FFF2-40B4-BE49-F238E27FC236}">
                <a16:creationId xmlns:a16="http://schemas.microsoft.com/office/drawing/2014/main" id="{716AFEB3-5EC9-DBF0-49AD-662EF33C85AC}"/>
              </a:ext>
            </a:extLst>
          </p:cNvPr>
          <p:cNvGraphicFramePr>
            <a:graphicFrameLocks noGrp="1"/>
          </p:cNvGraphicFramePr>
          <p:nvPr>
            <p:ph idx="1"/>
            <p:extLst>
              <p:ext uri="{D42A27DB-BD31-4B8C-83A1-F6EECF244321}">
                <p14:modId xmlns:p14="http://schemas.microsoft.com/office/powerpoint/2010/main" val="2423240721"/>
              </p:ext>
            </p:extLst>
          </p:nvPr>
        </p:nvGraphicFramePr>
        <p:xfrm>
          <a:off x="6006367" y="504521"/>
          <a:ext cx="5826107" cy="5909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27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B29CF3-E571-43EE-60F6-AC5A40787BB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BB433A-03F4-EB16-3CDD-EA16E4AF0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9548929-B748-F9BC-3CD6-CBEDFFF58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5EE9AB6B-E12F-F8EE-F70F-500AD0FF54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866D44EF-EA0A-D073-922F-57E222AE7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A8E71D0D-777F-8FE1-154E-FC3BAEABF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48A15698-E93E-64BC-2864-3A63E427F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9B1A3D1E-86AC-E78E-7DD5-33928CA55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28776445-7890-12B1-C950-7180B0A83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CE9BA59A-CFE5-DA86-DA76-868712865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283FA340-6110-0CF6-1515-7E9BCBF97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DFDFA7E8-EA24-C99D-3BC9-0A2A11B891BB}"/>
              </a:ext>
            </a:extLst>
          </p:cNvPr>
          <p:cNvSpPr>
            <a:spLocks noGrp="1"/>
          </p:cNvSpPr>
          <p:nvPr>
            <p:ph type="title"/>
          </p:nvPr>
        </p:nvSpPr>
        <p:spPr>
          <a:xfrm>
            <a:off x="3033466" y="991261"/>
            <a:ext cx="5754696" cy="1837349"/>
          </a:xfrm>
        </p:spPr>
        <p:txBody>
          <a:bodyPr anchor="ctr">
            <a:normAutofit/>
          </a:bodyPr>
          <a:lstStyle/>
          <a:p>
            <a:r>
              <a:rPr lang="ca-ES" sz="3600" dirty="0" err="1">
                <a:solidFill>
                  <a:schemeClr val="tx2"/>
                </a:solidFill>
              </a:rPr>
              <a:t>Mentoring</a:t>
            </a:r>
            <a:r>
              <a:rPr lang="ca-ES" sz="3600" dirty="0">
                <a:solidFill>
                  <a:schemeClr val="tx2"/>
                </a:solidFill>
              </a:rPr>
              <a:t> </a:t>
            </a:r>
            <a:r>
              <a:rPr lang="ca-ES" sz="3600" dirty="0" err="1">
                <a:solidFill>
                  <a:schemeClr val="tx2"/>
                </a:solidFill>
              </a:rPr>
              <a:t>and</a:t>
            </a:r>
            <a:r>
              <a:rPr lang="ca-ES" sz="3600" dirty="0">
                <a:solidFill>
                  <a:schemeClr val="tx2"/>
                </a:solidFill>
              </a:rPr>
              <a:t> Talent</a:t>
            </a:r>
          </a:p>
        </p:txBody>
      </p:sp>
      <p:sp>
        <p:nvSpPr>
          <p:cNvPr id="3" name="Content Placeholder 2">
            <a:extLst>
              <a:ext uri="{FF2B5EF4-FFF2-40B4-BE49-F238E27FC236}">
                <a16:creationId xmlns:a16="http://schemas.microsoft.com/office/drawing/2014/main" id="{2336A289-DCCB-0A75-C589-4856F8D3DB98}"/>
              </a:ext>
            </a:extLst>
          </p:cNvPr>
          <p:cNvSpPr>
            <a:spLocks noGrp="1"/>
          </p:cNvSpPr>
          <p:nvPr>
            <p:ph idx="1"/>
          </p:nvPr>
        </p:nvSpPr>
        <p:spPr>
          <a:xfrm>
            <a:off x="3055954" y="2979336"/>
            <a:ext cx="6693974" cy="2430864"/>
          </a:xfrm>
        </p:spPr>
        <p:txBody>
          <a:bodyPr anchor="t">
            <a:normAutofit fontScale="92500"/>
          </a:bodyPr>
          <a:lstStyle/>
          <a:p>
            <a:pPr marL="0" indent="0">
              <a:buNone/>
            </a:pPr>
            <a:r>
              <a:rPr lang="en-US" sz="4400" dirty="0">
                <a:solidFill>
                  <a:schemeClr val="tx2"/>
                </a:solidFill>
              </a:rPr>
              <a:t>What challenges do you face when recruiting or mentoring new professionals?</a:t>
            </a:r>
          </a:p>
        </p:txBody>
      </p:sp>
    </p:spTree>
    <p:extLst>
      <p:ext uri="{BB962C8B-B14F-4D97-AF65-F5344CB8AC3E}">
        <p14:creationId xmlns:p14="http://schemas.microsoft.com/office/powerpoint/2010/main" val="276887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61D9967-0CD2-5B4C-7ABC-CF166B06167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30" name="Freeform: Shape 29">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C23B325-CAE8-15D7-C88C-F91F67EE0232}"/>
              </a:ext>
            </a:extLst>
          </p:cNvPr>
          <p:cNvSpPr>
            <a:spLocks noGrp="1"/>
          </p:cNvSpPr>
          <p:nvPr>
            <p:ph type="title"/>
          </p:nvPr>
        </p:nvSpPr>
        <p:spPr>
          <a:xfrm>
            <a:off x="80527" y="2023236"/>
            <a:ext cx="5045726" cy="2820908"/>
          </a:xfrm>
        </p:spPr>
        <p:txBody>
          <a:bodyPr>
            <a:normAutofit/>
          </a:bodyPr>
          <a:lstStyle/>
          <a:p>
            <a:r>
              <a:rPr lang="en-US" sz="3600" dirty="0">
                <a:solidFill>
                  <a:schemeClr val="tx2"/>
                </a:solidFill>
              </a:rPr>
              <a:t>Mentoring and Talent – Medium sized firm</a:t>
            </a:r>
            <a:br>
              <a:rPr lang="en-US" sz="3600" dirty="0">
                <a:solidFill>
                  <a:schemeClr val="tx2"/>
                </a:solidFill>
              </a:rPr>
            </a:br>
            <a:r>
              <a:rPr lang="en-US" sz="3600" dirty="0">
                <a:solidFill>
                  <a:srgbClr val="BECADF"/>
                </a:solidFill>
              </a:rPr>
              <a:t>Jan</a:t>
            </a:r>
            <a:endParaRPr lang="en-US" sz="3600" dirty="0">
              <a:solidFill>
                <a:schemeClr val="tx2"/>
              </a:solidFill>
            </a:endParaRPr>
          </a:p>
        </p:txBody>
      </p:sp>
      <p:graphicFrame>
        <p:nvGraphicFramePr>
          <p:cNvPr id="20" name="Content Placeholder 2">
            <a:extLst>
              <a:ext uri="{FF2B5EF4-FFF2-40B4-BE49-F238E27FC236}">
                <a16:creationId xmlns:a16="http://schemas.microsoft.com/office/drawing/2014/main" id="{56DEDC93-E7AE-B2E6-E876-AD8D5A190605}"/>
              </a:ext>
            </a:extLst>
          </p:cNvPr>
          <p:cNvGraphicFramePr>
            <a:graphicFrameLocks noGrp="1"/>
          </p:cNvGraphicFramePr>
          <p:nvPr>
            <p:ph idx="1"/>
            <p:extLst>
              <p:ext uri="{D42A27DB-BD31-4B8C-83A1-F6EECF244321}">
                <p14:modId xmlns:p14="http://schemas.microsoft.com/office/powerpoint/2010/main" val="1023999795"/>
              </p:ext>
            </p:extLst>
          </p:nvPr>
        </p:nvGraphicFramePr>
        <p:xfrm>
          <a:off x="5779917" y="604925"/>
          <a:ext cx="6020235" cy="3888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D57A202C-6883-216B-ADBA-C0967FA1A084}"/>
              </a:ext>
            </a:extLst>
          </p:cNvPr>
          <p:cNvGraphicFramePr/>
          <p:nvPr>
            <p:extLst>
              <p:ext uri="{D42A27DB-BD31-4B8C-83A1-F6EECF244321}">
                <p14:modId xmlns:p14="http://schemas.microsoft.com/office/powerpoint/2010/main" val="2349392898"/>
              </p:ext>
            </p:extLst>
          </p:nvPr>
        </p:nvGraphicFramePr>
        <p:xfrm>
          <a:off x="7071735" y="4156064"/>
          <a:ext cx="3968430" cy="2773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699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9656E2-2618-EA44-BCD4-64799681538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8D06F09-E0BB-2D5D-149C-789C409CB41D}"/>
              </a:ext>
            </a:extLst>
          </p:cNvPr>
          <p:cNvSpPr>
            <a:spLocks noGrp="1"/>
          </p:cNvSpPr>
          <p:nvPr>
            <p:ph type="title"/>
          </p:nvPr>
        </p:nvSpPr>
        <p:spPr>
          <a:xfrm>
            <a:off x="147145" y="1233869"/>
            <a:ext cx="4561490" cy="4371974"/>
          </a:xfrm>
        </p:spPr>
        <p:txBody>
          <a:bodyPr>
            <a:normAutofit/>
          </a:bodyPr>
          <a:lstStyle/>
          <a:p>
            <a:r>
              <a:rPr lang="ca-ES" sz="3600" dirty="0" err="1">
                <a:solidFill>
                  <a:schemeClr val="tx2"/>
                </a:solidFill>
              </a:rPr>
              <a:t>Mentoring</a:t>
            </a:r>
            <a:r>
              <a:rPr lang="ca-ES" sz="3600" dirty="0">
                <a:solidFill>
                  <a:schemeClr val="tx2"/>
                </a:solidFill>
              </a:rPr>
              <a:t> </a:t>
            </a:r>
            <a:r>
              <a:rPr lang="ca-ES" sz="3600" dirty="0" err="1">
                <a:solidFill>
                  <a:schemeClr val="tx2"/>
                </a:solidFill>
              </a:rPr>
              <a:t>and</a:t>
            </a:r>
            <a:r>
              <a:rPr lang="ca-ES" sz="3600" dirty="0">
                <a:solidFill>
                  <a:schemeClr val="tx2"/>
                </a:solidFill>
              </a:rPr>
              <a:t> Talent – </a:t>
            </a:r>
            <a:r>
              <a:rPr lang="ca-ES" sz="3600" dirty="0" err="1">
                <a:solidFill>
                  <a:schemeClr val="tx2"/>
                </a:solidFill>
              </a:rPr>
              <a:t>Internal</a:t>
            </a:r>
            <a:r>
              <a:rPr lang="ca-ES" sz="3600" dirty="0">
                <a:solidFill>
                  <a:schemeClr val="tx2"/>
                </a:solidFill>
              </a:rPr>
              <a:t> consultant</a:t>
            </a:r>
            <a:br>
              <a:rPr lang="ca-ES" sz="3600" dirty="0">
                <a:solidFill>
                  <a:schemeClr val="tx2"/>
                </a:solidFill>
              </a:rPr>
            </a:br>
            <a:r>
              <a:rPr lang="en-US" sz="3600" dirty="0">
                <a:solidFill>
                  <a:srgbClr val="BECADF"/>
                </a:solidFill>
              </a:rPr>
              <a:t>Alejandro</a:t>
            </a:r>
            <a:endParaRPr lang="ca-ES" sz="3600" dirty="0">
              <a:solidFill>
                <a:schemeClr val="tx2"/>
              </a:solidFill>
            </a:endParaRPr>
          </a:p>
        </p:txBody>
      </p:sp>
      <p:graphicFrame>
        <p:nvGraphicFramePr>
          <p:cNvPr id="6" name="Content Placeholder 2">
            <a:extLst>
              <a:ext uri="{FF2B5EF4-FFF2-40B4-BE49-F238E27FC236}">
                <a16:creationId xmlns:a16="http://schemas.microsoft.com/office/drawing/2014/main" id="{803B4A67-56CF-79BC-BA12-3467CD3B276B}"/>
              </a:ext>
            </a:extLst>
          </p:cNvPr>
          <p:cNvGraphicFramePr>
            <a:graphicFrameLocks/>
          </p:cNvGraphicFramePr>
          <p:nvPr>
            <p:extLst>
              <p:ext uri="{D42A27DB-BD31-4B8C-83A1-F6EECF244321}">
                <p14:modId xmlns:p14="http://schemas.microsoft.com/office/powerpoint/2010/main" val="1377890240"/>
              </p:ext>
            </p:extLst>
          </p:nvPr>
        </p:nvGraphicFramePr>
        <p:xfrm>
          <a:off x="5649238" y="1014153"/>
          <a:ext cx="6227072" cy="5428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72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61D9967-0CD2-5B4C-7ABC-CF166B06167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28">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30" name="Freeform: Shape 29">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C23B325-CAE8-15D7-C88C-F91F67EE0232}"/>
              </a:ext>
            </a:extLst>
          </p:cNvPr>
          <p:cNvSpPr>
            <a:spLocks noGrp="1"/>
          </p:cNvSpPr>
          <p:nvPr>
            <p:ph type="title"/>
          </p:nvPr>
        </p:nvSpPr>
        <p:spPr>
          <a:xfrm>
            <a:off x="80527" y="2023236"/>
            <a:ext cx="5045726" cy="2820908"/>
          </a:xfrm>
        </p:spPr>
        <p:txBody>
          <a:bodyPr>
            <a:normAutofit/>
          </a:bodyPr>
          <a:lstStyle/>
          <a:p>
            <a:r>
              <a:rPr lang="en-US" sz="3600" dirty="0">
                <a:solidFill>
                  <a:schemeClr val="tx2"/>
                </a:solidFill>
              </a:rPr>
              <a:t>Mentoring and Talent – </a:t>
            </a:r>
            <a:r>
              <a:rPr lang="ca-ES" sz="3600" dirty="0">
                <a:solidFill>
                  <a:schemeClr val="tx2"/>
                </a:solidFill>
              </a:rPr>
              <a:t>Independent consultant</a:t>
            </a:r>
            <a:br>
              <a:rPr lang="en-US" sz="3600" dirty="0">
                <a:solidFill>
                  <a:schemeClr val="tx2"/>
                </a:solidFill>
              </a:rPr>
            </a:br>
            <a:r>
              <a:rPr lang="en-US" sz="3600" dirty="0">
                <a:solidFill>
                  <a:srgbClr val="BECADF"/>
                </a:solidFill>
              </a:rPr>
              <a:t>Andrea</a:t>
            </a:r>
            <a:endParaRPr lang="en-US" sz="3600" dirty="0">
              <a:solidFill>
                <a:schemeClr val="tx2"/>
              </a:solidFill>
            </a:endParaRPr>
          </a:p>
        </p:txBody>
      </p:sp>
      <p:graphicFrame>
        <p:nvGraphicFramePr>
          <p:cNvPr id="20" name="Content Placeholder 2">
            <a:extLst>
              <a:ext uri="{FF2B5EF4-FFF2-40B4-BE49-F238E27FC236}">
                <a16:creationId xmlns:a16="http://schemas.microsoft.com/office/drawing/2014/main" id="{56DEDC93-E7AE-B2E6-E876-AD8D5A190605}"/>
              </a:ext>
            </a:extLst>
          </p:cNvPr>
          <p:cNvGraphicFramePr>
            <a:graphicFrameLocks noGrp="1"/>
          </p:cNvGraphicFramePr>
          <p:nvPr>
            <p:ph idx="1"/>
            <p:extLst>
              <p:ext uri="{D42A27DB-BD31-4B8C-83A1-F6EECF244321}">
                <p14:modId xmlns:p14="http://schemas.microsoft.com/office/powerpoint/2010/main" val="3126980490"/>
              </p:ext>
            </p:extLst>
          </p:nvPr>
        </p:nvGraphicFramePr>
        <p:xfrm>
          <a:off x="5909303" y="1371842"/>
          <a:ext cx="6020235" cy="3888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25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AD8C9A-B0E1-A576-459C-DD4C381155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92A13C3-C2CB-51FD-2A6C-45B60B8B35E7}"/>
              </a:ext>
            </a:extLst>
          </p:cNvPr>
          <p:cNvSpPr>
            <a:spLocks noGrp="1"/>
          </p:cNvSpPr>
          <p:nvPr>
            <p:ph type="title"/>
          </p:nvPr>
        </p:nvSpPr>
        <p:spPr>
          <a:xfrm>
            <a:off x="156698" y="1243013"/>
            <a:ext cx="4548423" cy="4371974"/>
          </a:xfrm>
        </p:spPr>
        <p:txBody>
          <a:bodyPr>
            <a:normAutofit/>
          </a:bodyPr>
          <a:lstStyle/>
          <a:p>
            <a:r>
              <a:rPr lang="en-US" sz="3600" dirty="0">
                <a:solidFill>
                  <a:schemeClr val="tx2"/>
                </a:solidFill>
              </a:rPr>
              <a:t>Mentoring and Talent – Small firm</a:t>
            </a:r>
            <a:br>
              <a:rPr lang="en-US" sz="3600" dirty="0">
                <a:solidFill>
                  <a:schemeClr val="tx2"/>
                </a:solidFill>
              </a:rPr>
            </a:br>
            <a:r>
              <a:rPr lang="en-US" sz="3600" dirty="0">
                <a:solidFill>
                  <a:srgbClr val="BECADF"/>
                </a:solidFill>
              </a:rPr>
              <a:t>Ignasi</a:t>
            </a:r>
            <a:endParaRPr lang="en-US" sz="3600" dirty="0">
              <a:solidFill>
                <a:schemeClr val="tx2"/>
              </a:solidFill>
            </a:endParaRPr>
          </a:p>
        </p:txBody>
      </p:sp>
      <p:graphicFrame>
        <p:nvGraphicFramePr>
          <p:cNvPr id="5" name="Content Placeholder 2">
            <a:extLst>
              <a:ext uri="{FF2B5EF4-FFF2-40B4-BE49-F238E27FC236}">
                <a16:creationId xmlns:a16="http://schemas.microsoft.com/office/drawing/2014/main" id="{0572FC9D-6FBA-AAC1-04AA-18F3FCBC2450}"/>
              </a:ext>
            </a:extLst>
          </p:cNvPr>
          <p:cNvGraphicFramePr>
            <a:graphicFrameLocks/>
          </p:cNvGraphicFramePr>
          <p:nvPr>
            <p:extLst>
              <p:ext uri="{D42A27DB-BD31-4B8C-83A1-F6EECF244321}">
                <p14:modId xmlns:p14="http://schemas.microsoft.com/office/powerpoint/2010/main" val="166387639"/>
              </p:ext>
            </p:extLst>
          </p:nvPr>
        </p:nvGraphicFramePr>
        <p:xfrm>
          <a:off x="3544526" y="1259942"/>
          <a:ext cx="7796136" cy="5428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10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CB37074-31EF-A0D2-0BC5-DB338EB3C5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B2A046-5E15-5A09-1BD6-0CE5B264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6EAD94B6-FD12-87CE-59B4-36CB3C938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5F292034-AE41-7108-7087-04C8133FBC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70F3AB8E-95C2-FDA7-C1EF-D6A195B09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756A0CB3-328C-9EC8-7C92-BDDA761AAD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D7190A7D-F6A6-A3B6-1C4B-45EF910B3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074C5972-76D4-BEA4-4ED0-BF4FEB069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72ADE688-0420-B390-728C-F71B90A2B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4ED1101-DAB3-1018-1393-0C088E712610}"/>
              </a:ext>
            </a:extLst>
          </p:cNvPr>
          <p:cNvSpPr>
            <a:spLocks noGrp="1"/>
          </p:cNvSpPr>
          <p:nvPr>
            <p:ph type="title"/>
          </p:nvPr>
        </p:nvSpPr>
        <p:spPr>
          <a:xfrm>
            <a:off x="451945" y="2023236"/>
            <a:ext cx="4583518" cy="2820908"/>
          </a:xfrm>
        </p:spPr>
        <p:txBody>
          <a:bodyPr>
            <a:normAutofit/>
          </a:bodyPr>
          <a:lstStyle/>
          <a:p>
            <a:r>
              <a:rPr lang="ca-ES" sz="3600" dirty="0" err="1">
                <a:solidFill>
                  <a:schemeClr val="tx2"/>
                </a:solidFill>
              </a:rPr>
              <a:t>Mentoring</a:t>
            </a:r>
            <a:r>
              <a:rPr lang="ca-ES" sz="3600" dirty="0">
                <a:solidFill>
                  <a:schemeClr val="tx2"/>
                </a:solidFill>
              </a:rPr>
              <a:t> </a:t>
            </a:r>
            <a:r>
              <a:rPr lang="ca-ES" sz="3600" dirty="0" err="1">
                <a:solidFill>
                  <a:schemeClr val="tx2"/>
                </a:solidFill>
              </a:rPr>
              <a:t>and</a:t>
            </a:r>
            <a:r>
              <a:rPr lang="ca-ES" sz="3600" dirty="0">
                <a:solidFill>
                  <a:schemeClr val="tx2"/>
                </a:solidFill>
              </a:rPr>
              <a:t> Talent –  </a:t>
            </a:r>
            <a:r>
              <a:rPr lang="en-US" b="1" dirty="0">
                <a:solidFill>
                  <a:srgbClr val="DFCEC9"/>
                </a:solidFill>
              </a:rPr>
              <a:t>Summary</a:t>
            </a:r>
            <a:endParaRPr lang="en-US" sz="3600" b="1" dirty="0">
              <a:solidFill>
                <a:srgbClr val="DFCEC9"/>
              </a:solidFill>
            </a:endParaRPr>
          </a:p>
        </p:txBody>
      </p:sp>
      <p:graphicFrame>
        <p:nvGraphicFramePr>
          <p:cNvPr id="5" name="Content Placeholder 2">
            <a:extLst>
              <a:ext uri="{FF2B5EF4-FFF2-40B4-BE49-F238E27FC236}">
                <a16:creationId xmlns:a16="http://schemas.microsoft.com/office/drawing/2014/main" id="{ECACF1EB-E203-9DB2-01AD-BB3E044ED279}"/>
              </a:ext>
            </a:extLst>
          </p:cNvPr>
          <p:cNvGraphicFramePr>
            <a:graphicFrameLocks noGrp="1"/>
          </p:cNvGraphicFramePr>
          <p:nvPr>
            <p:ph idx="1"/>
            <p:extLst>
              <p:ext uri="{D42A27DB-BD31-4B8C-83A1-F6EECF244321}">
                <p14:modId xmlns:p14="http://schemas.microsoft.com/office/powerpoint/2010/main" val="423726105"/>
              </p:ext>
            </p:extLst>
          </p:nvPr>
        </p:nvGraphicFramePr>
        <p:xfrm>
          <a:off x="6091238" y="955652"/>
          <a:ext cx="5646974" cy="551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90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ca-ES" sz="3600">
                <a:solidFill>
                  <a:schemeClr val="tx2"/>
                </a:solidFill>
              </a:rPr>
              <a:t>What Do You Think?</a:t>
            </a:r>
          </a:p>
        </p:txBody>
      </p:sp>
      <p:sp>
        <p:nvSpPr>
          <p:cNvPr id="3" name="Content Placeholder 2"/>
          <p:cNvSpPr>
            <a:spLocks noGrp="1"/>
          </p:cNvSpPr>
          <p:nvPr>
            <p:ph idx="1"/>
          </p:nvPr>
        </p:nvSpPr>
        <p:spPr>
          <a:xfrm>
            <a:off x="5473874" y="804672"/>
            <a:ext cx="5919550" cy="5230368"/>
          </a:xfrm>
        </p:spPr>
        <p:txBody>
          <a:bodyPr anchor="ctr">
            <a:normAutofit/>
          </a:bodyPr>
          <a:lstStyle/>
          <a:p>
            <a:pPr>
              <a:buNone/>
            </a:pPr>
            <a:r>
              <a:rPr lang="en-US" sz="2400" b="1" dirty="0">
                <a:solidFill>
                  <a:schemeClr val="tx2"/>
                </a:solidFill>
              </a:rPr>
              <a:t>Join the conversation!</a:t>
            </a:r>
          </a:p>
          <a:p>
            <a:pPr>
              <a:buNone/>
            </a:pPr>
            <a:endParaRPr lang="en-US" sz="2400" b="1" dirty="0">
              <a:solidFill>
                <a:schemeClr val="tx2"/>
              </a:solidFill>
            </a:endParaRPr>
          </a:p>
          <a:p>
            <a:pPr marL="0" indent="0">
              <a:buNone/>
            </a:pPr>
            <a:r>
              <a:rPr lang="en-US" sz="2400" dirty="0">
                <a:solidFill>
                  <a:schemeClr val="tx2"/>
                </a:solidFill>
              </a:rPr>
              <a:t>We want to hear from you before our panelists share their insights</a:t>
            </a:r>
          </a:p>
          <a:p>
            <a:pPr marL="0" indent="0">
              <a:buNone/>
            </a:pPr>
            <a:endParaRPr lang="en-US" sz="2400" dirty="0">
              <a:solidFill>
                <a:schemeClr val="tx2"/>
              </a:solidFill>
            </a:endParaRPr>
          </a:p>
          <a:p>
            <a:pPr marL="0" indent="0">
              <a:buNone/>
            </a:pPr>
            <a:endParaRPr lang="en-US" sz="2400" dirty="0">
              <a:solidFill>
                <a:schemeClr val="tx2"/>
              </a:solidFill>
            </a:endParaRPr>
          </a:p>
          <a:p>
            <a:pPr marL="0" indent="0">
              <a:buNone/>
            </a:pPr>
            <a:r>
              <a:rPr lang="en-US" sz="2400" dirty="0">
                <a:solidFill>
                  <a:schemeClr val="tx2"/>
                </a:solidFill>
              </a:rPr>
              <a:t>Join at </a:t>
            </a:r>
            <a:r>
              <a:rPr lang="en-US" sz="2800" b="1" dirty="0">
                <a:solidFill>
                  <a:schemeClr val="tx2"/>
                </a:solidFill>
              </a:rPr>
              <a:t>menti.com </a:t>
            </a:r>
            <a:r>
              <a:rPr lang="en-US" sz="2400" dirty="0">
                <a:solidFill>
                  <a:schemeClr val="tx2"/>
                </a:solidFill>
              </a:rPr>
              <a:t>and enter the code: </a:t>
            </a:r>
          </a:p>
          <a:p>
            <a:pPr marL="0" indent="0">
              <a:buNone/>
            </a:pPr>
            <a:r>
              <a:rPr lang="en-US" sz="3600" b="1" dirty="0">
                <a:solidFill>
                  <a:schemeClr val="tx2"/>
                </a:solidFill>
              </a:rPr>
              <a:t>4896  8999</a:t>
            </a:r>
            <a:endParaRPr lang="en-US" sz="3600" dirty="0">
              <a:solidFill>
                <a:schemeClr val="tx2"/>
              </a:solidFill>
            </a:endParaRPr>
          </a:p>
          <a:p>
            <a:endParaRPr lang="en-US" sz="2400"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E39B48-2B97-75FD-54E9-AB66E1EAC1A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762DA9-F2F7-E1AB-1E49-EB23CA7C0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226FE1A-7F2D-AEDC-9226-F09CA6298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A319CDD6-6FC6-6B85-F50C-F64E523C2C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C40CF554-0C56-2672-E3A3-BFFD753036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221F7845-50D6-EECD-E7EE-90DED5C32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07E5469D-7F7D-C97E-658F-B58D07AB5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07642558-4CCC-BD88-B533-F083CF99C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43678749-A42B-DF92-CDDD-234698E81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2FF4914-394C-55C1-0B0B-48FC6F7E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0512B5F7-6133-AC43-B003-1EE12C807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16D4828-27D7-8629-D439-BDB9DD62BDC3}"/>
              </a:ext>
            </a:extLst>
          </p:cNvPr>
          <p:cNvSpPr>
            <a:spLocks noGrp="1"/>
          </p:cNvSpPr>
          <p:nvPr>
            <p:ph type="title"/>
          </p:nvPr>
        </p:nvSpPr>
        <p:spPr>
          <a:xfrm>
            <a:off x="3033466" y="991261"/>
            <a:ext cx="5754696" cy="1837349"/>
          </a:xfrm>
        </p:spPr>
        <p:txBody>
          <a:bodyPr anchor="ctr">
            <a:normAutofit/>
          </a:bodyPr>
          <a:lstStyle/>
          <a:p>
            <a:r>
              <a:rPr lang="ca-ES" sz="3600" dirty="0" err="1">
                <a:solidFill>
                  <a:schemeClr val="tx2"/>
                </a:solidFill>
              </a:rPr>
              <a:t>Lifelong</a:t>
            </a:r>
            <a:r>
              <a:rPr lang="ca-ES" sz="3600" dirty="0">
                <a:solidFill>
                  <a:schemeClr val="tx2"/>
                </a:solidFill>
              </a:rPr>
              <a:t> </a:t>
            </a:r>
            <a:r>
              <a:rPr lang="ca-ES" sz="3600" dirty="0" err="1">
                <a:solidFill>
                  <a:schemeClr val="tx2"/>
                </a:solidFill>
              </a:rPr>
              <a:t>Learning</a:t>
            </a:r>
            <a:endParaRPr lang="ca-ES" sz="3600" dirty="0">
              <a:solidFill>
                <a:schemeClr val="tx2"/>
              </a:solidFill>
            </a:endParaRPr>
          </a:p>
        </p:txBody>
      </p:sp>
      <p:sp>
        <p:nvSpPr>
          <p:cNvPr id="3" name="Content Placeholder 2">
            <a:extLst>
              <a:ext uri="{FF2B5EF4-FFF2-40B4-BE49-F238E27FC236}">
                <a16:creationId xmlns:a16="http://schemas.microsoft.com/office/drawing/2014/main" id="{146DD743-7A8C-8E9A-63B4-25F12D1319B8}"/>
              </a:ext>
            </a:extLst>
          </p:cNvPr>
          <p:cNvSpPr>
            <a:spLocks noGrp="1"/>
          </p:cNvSpPr>
          <p:nvPr>
            <p:ph idx="1"/>
          </p:nvPr>
        </p:nvSpPr>
        <p:spPr>
          <a:xfrm>
            <a:off x="3055954" y="2979336"/>
            <a:ext cx="6693974" cy="2430864"/>
          </a:xfrm>
        </p:spPr>
        <p:txBody>
          <a:bodyPr anchor="t">
            <a:normAutofit/>
          </a:bodyPr>
          <a:lstStyle/>
          <a:p>
            <a:pPr marL="0" indent="0">
              <a:buNone/>
            </a:pPr>
            <a:r>
              <a:rPr lang="en-US" sz="4400" dirty="0">
                <a:solidFill>
                  <a:schemeClr val="tx2"/>
                </a:solidFill>
              </a:rPr>
              <a:t>How do you approach lifelong learning and professional development?</a:t>
            </a:r>
          </a:p>
        </p:txBody>
      </p:sp>
    </p:spTree>
    <p:extLst>
      <p:ext uri="{BB962C8B-B14F-4D97-AF65-F5344CB8AC3E}">
        <p14:creationId xmlns:p14="http://schemas.microsoft.com/office/powerpoint/2010/main" val="86080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66012-9FE3-EC44-8DFF-5527D46395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4C8F9ED-0AC0-1655-18B0-B54EB1CD66F2}"/>
              </a:ext>
            </a:extLst>
          </p:cNvPr>
          <p:cNvSpPr>
            <a:spLocks noGrp="1"/>
          </p:cNvSpPr>
          <p:nvPr>
            <p:ph type="title"/>
          </p:nvPr>
        </p:nvSpPr>
        <p:spPr>
          <a:xfrm>
            <a:off x="640080" y="1243013"/>
            <a:ext cx="3855720" cy="4371974"/>
          </a:xfrm>
        </p:spPr>
        <p:txBody>
          <a:bodyPr>
            <a:normAutofit/>
          </a:bodyPr>
          <a:lstStyle/>
          <a:p>
            <a:r>
              <a:rPr lang="ca-ES" sz="3600" dirty="0" err="1">
                <a:solidFill>
                  <a:schemeClr val="tx2"/>
                </a:solidFill>
              </a:rPr>
              <a:t>Lifelong</a:t>
            </a:r>
            <a:r>
              <a:rPr lang="ca-ES" sz="3600" dirty="0">
                <a:solidFill>
                  <a:schemeClr val="tx2"/>
                </a:solidFill>
              </a:rPr>
              <a:t> </a:t>
            </a:r>
            <a:r>
              <a:rPr lang="ca-ES" sz="3600" dirty="0" err="1">
                <a:solidFill>
                  <a:schemeClr val="tx2"/>
                </a:solidFill>
              </a:rPr>
              <a:t>Learning</a:t>
            </a:r>
            <a:r>
              <a:rPr lang="ca-ES" sz="3600" dirty="0">
                <a:solidFill>
                  <a:schemeClr val="tx2"/>
                </a:solidFill>
              </a:rPr>
              <a:t> – </a:t>
            </a:r>
            <a:r>
              <a:rPr lang="ca-ES" sz="3600" dirty="0" err="1">
                <a:solidFill>
                  <a:schemeClr val="tx2"/>
                </a:solidFill>
              </a:rPr>
              <a:t>Small</a:t>
            </a:r>
            <a:r>
              <a:rPr lang="ca-ES" sz="3600" dirty="0">
                <a:solidFill>
                  <a:schemeClr val="tx2"/>
                </a:solidFill>
              </a:rPr>
              <a:t> </a:t>
            </a:r>
            <a:r>
              <a:rPr lang="ca-ES" sz="3600" dirty="0" err="1">
                <a:solidFill>
                  <a:schemeClr val="tx2"/>
                </a:solidFill>
              </a:rPr>
              <a:t>firm</a:t>
            </a:r>
            <a:br>
              <a:rPr lang="ca-ES" sz="3600" dirty="0">
                <a:solidFill>
                  <a:schemeClr val="tx2"/>
                </a:solidFill>
              </a:rPr>
            </a:br>
            <a:r>
              <a:rPr lang="en-US" sz="3600" dirty="0">
                <a:solidFill>
                  <a:srgbClr val="BECADF"/>
                </a:solidFill>
              </a:rPr>
              <a:t>Ignasi</a:t>
            </a:r>
            <a:endParaRPr lang="ca-ES" sz="3600" dirty="0">
              <a:solidFill>
                <a:schemeClr val="tx2"/>
              </a:solidFill>
            </a:endParaRPr>
          </a:p>
        </p:txBody>
      </p:sp>
      <p:graphicFrame>
        <p:nvGraphicFramePr>
          <p:cNvPr id="7" name="Content Placeholder 2">
            <a:extLst>
              <a:ext uri="{FF2B5EF4-FFF2-40B4-BE49-F238E27FC236}">
                <a16:creationId xmlns:a16="http://schemas.microsoft.com/office/drawing/2014/main" id="{6C26545D-CBA7-1D83-0BF5-83DBF80CEB7D}"/>
              </a:ext>
            </a:extLst>
          </p:cNvPr>
          <p:cNvGraphicFramePr>
            <a:graphicFrameLocks noGrp="1"/>
          </p:cNvGraphicFramePr>
          <p:nvPr>
            <p:ph idx="1"/>
            <p:extLst>
              <p:ext uri="{D42A27DB-BD31-4B8C-83A1-F6EECF244321}">
                <p14:modId xmlns:p14="http://schemas.microsoft.com/office/powerpoint/2010/main" val="1018906492"/>
              </p:ext>
            </p:extLst>
          </p:nvPr>
        </p:nvGraphicFramePr>
        <p:xfrm>
          <a:off x="5833724" y="1397088"/>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60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4FD4D0A-26E5-C9F9-5E7F-7D55380B4EA5}"/>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27" name="Freeform: Shape 26">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7EB7FA4-5920-2B4A-0E7C-A609B14346DA}"/>
              </a:ext>
            </a:extLst>
          </p:cNvPr>
          <p:cNvSpPr>
            <a:spLocks noGrp="1"/>
          </p:cNvSpPr>
          <p:nvPr>
            <p:ph type="title"/>
          </p:nvPr>
        </p:nvSpPr>
        <p:spPr>
          <a:xfrm>
            <a:off x="451946" y="2023236"/>
            <a:ext cx="4012504" cy="2820908"/>
          </a:xfrm>
        </p:spPr>
        <p:txBody>
          <a:bodyPr>
            <a:normAutofit/>
          </a:bodyPr>
          <a:lstStyle/>
          <a:p>
            <a:r>
              <a:rPr lang="ca-ES" sz="3600" dirty="0" err="1">
                <a:solidFill>
                  <a:schemeClr val="tx2"/>
                </a:solidFill>
              </a:rPr>
              <a:t>Lifelong</a:t>
            </a:r>
            <a:r>
              <a:rPr lang="ca-ES" sz="3600" dirty="0">
                <a:solidFill>
                  <a:schemeClr val="tx2"/>
                </a:solidFill>
              </a:rPr>
              <a:t> </a:t>
            </a:r>
            <a:r>
              <a:rPr lang="ca-ES" sz="3600" dirty="0" err="1">
                <a:solidFill>
                  <a:schemeClr val="tx2"/>
                </a:solidFill>
              </a:rPr>
              <a:t>Learning</a:t>
            </a:r>
            <a:r>
              <a:rPr lang="ca-ES" sz="3600" dirty="0">
                <a:solidFill>
                  <a:schemeClr val="tx2"/>
                </a:solidFill>
              </a:rPr>
              <a:t> – Independent consultant</a:t>
            </a:r>
            <a:br>
              <a:rPr lang="ca-ES" sz="3600" dirty="0">
                <a:solidFill>
                  <a:schemeClr val="tx2"/>
                </a:solidFill>
              </a:rPr>
            </a:br>
            <a:r>
              <a:rPr lang="en-US" sz="3600" dirty="0">
                <a:solidFill>
                  <a:srgbClr val="BECADF"/>
                </a:solidFill>
              </a:rPr>
              <a:t>Andrea</a:t>
            </a:r>
            <a:endParaRPr lang="ca-ES" sz="3600" dirty="0">
              <a:solidFill>
                <a:schemeClr val="tx2"/>
              </a:solidFill>
            </a:endParaRPr>
          </a:p>
        </p:txBody>
      </p:sp>
      <p:graphicFrame>
        <p:nvGraphicFramePr>
          <p:cNvPr id="18" name="Content Placeholder 2">
            <a:extLst>
              <a:ext uri="{FF2B5EF4-FFF2-40B4-BE49-F238E27FC236}">
                <a16:creationId xmlns:a16="http://schemas.microsoft.com/office/drawing/2014/main" id="{3A1B01F2-491D-62AB-148D-4F9785EB84EC}"/>
              </a:ext>
            </a:extLst>
          </p:cNvPr>
          <p:cNvGraphicFramePr>
            <a:graphicFrameLocks noGrp="1"/>
          </p:cNvGraphicFramePr>
          <p:nvPr>
            <p:ph idx="1"/>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2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D12CBD-4EAB-9B4F-D313-873C400350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80E1158-EB4B-6043-7AE6-32A12FE46218}"/>
              </a:ext>
            </a:extLst>
          </p:cNvPr>
          <p:cNvSpPr>
            <a:spLocks noGrp="1"/>
          </p:cNvSpPr>
          <p:nvPr>
            <p:ph type="title"/>
          </p:nvPr>
        </p:nvSpPr>
        <p:spPr>
          <a:xfrm>
            <a:off x="640080" y="1243013"/>
            <a:ext cx="3855720" cy="4371974"/>
          </a:xfrm>
        </p:spPr>
        <p:txBody>
          <a:bodyPr>
            <a:normAutofit/>
          </a:bodyPr>
          <a:lstStyle/>
          <a:p>
            <a:r>
              <a:rPr lang="ca-ES" sz="3600" dirty="0" err="1">
                <a:solidFill>
                  <a:schemeClr val="tx2"/>
                </a:solidFill>
              </a:rPr>
              <a:t>Lifelong</a:t>
            </a:r>
            <a:r>
              <a:rPr lang="ca-ES" sz="3600" dirty="0">
                <a:solidFill>
                  <a:schemeClr val="tx2"/>
                </a:solidFill>
              </a:rPr>
              <a:t> </a:t>
            </a:r>
            <a:r>
              <a:rPr lang="ca-ES" sz="3600" dirty="0" err="1">
                <a:solidFill>
                  <a:schemeClr val="tx2"/>
                </a:solidFill>
              </a:rPr>
              <a:t>Learning</a:t>
            </a:r>
            <a:r>
              <a:rPr lang="ca-ES" sz="3600" dirty="0">
                <a:solidFill>
                  <a:schemeClr val="tx2"/>
                </a:solidFill>
              </a:rPr>
              <a:t> – </a:t>
            </a:r>
            <a:r>
              <a:rPr lang="ca-ES" sz="3600" dirty="0" err="1">
                <a:solidFill>
                  <a:schemeClr val="tx2"/>
                </a:solidFill>
              </a:rPr>
              <a:t>Internal</a:t>
            </a:r>
            <a:r>
              <a:rPr lang="ca-ES" sz="3600" dirty="0">
                <a:solidFill>
                  <a:schemeClr val="tx2"/>
                </a:solidFill>
              </a:rPr>
              <a:t> consultant</a:t>
            </a:r>
            <a:br>
              <a:rPr lang="ca-ES" sz="3600" dirty="0">
                <a:solidFill>
                  <a:schemeClr val="tx2"/>
                </a:solidFill>
              </a:rPr>
            </a:br>
            <a:r>
              <a:rPr lang="en-US" sz="3600" dirty="0">
                <a:solidFill>
                  <a:srgbClr val="BECADF"/>
                </a:solidFill>
              </a:rPr>
              <a:t>Alejandro</a:t>
            </a:r>
            <a:endParaRPr lang="ca-ES" sz="3600" dirty="0">
              <a:solidFill>
                <a:schemeClr val="tx2"/>
              </a:solidFill>
            </a:endParaRPr>
          </a:p>
        </p:txBody>
      </p:sp>
      <p:graphicFrame>
        <p:nvGraphicFramePr>
          <p:cNvPr id="6" name="Content Placeholder 2">
            <a:extLst>
              <a:ext uri="{FF2B5EF4-FFF2-40B4-BE49-F238E27FC236}">
                <a16:creationId xmlns:a16="http://schemas.microsoft.com/office/drawing/2014/main" id="{E9F0BE76-139D-C62F-BB7C-C536DF097946}"/>
              </a:ext>
            </a:extLst>
          </p:cNvPr>
          <p:cNvGraphicFramePr>
            <a:graphicFrameLocks/>
          </p:cNvGraphicFramePr>
          <p:nvPr>
            <p:extLst>
              <p:ext uri="{D42A27DB-BD31-4B8C-83A1-F6EECF244321}">
                <p14:modId xmlns:p14="http://schemas.microsoft.com/office/powerpoint/2010/main" val="1560524079"/>
              </p:ext>
            </p:extLst>
          </p:nvPr>
        </p:nvGraphicFramePr>
        <p:xfrm>
          <a:off x="5833724" y="1124607"/>
          <a:ext cx="5515996" cy="4868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757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41C55E-33A3-45DA-86FE-A9D6080107D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A034CE1-45BB-5143-82FA-D540F2FC7745}"/>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Lifelong Learning – Medium sized firm</a:t>
            </a:r>
            <a:br>
              <a:rPr lang="en-US" sz="3600" dirty="0">
                <a:solidFill>
                  <a:schemeClr val="tx2"/>
                </a:solidFill>
              </a:rPr>
            </a:br>
            <a:r>
              <a:rPr lang="en-US" sz="3600" dirty="0">
                <a:solidFill>
                  <a:srgbClr val="BECADF"/>
                </a:solidFill>
              </a:rPr>
              <a:t>Jan</a:t>
            </a:r>
            <a:endParaRPr lang="en-US" sz="3600" dirty="0">
              <a:solidFill>
                <a:schemeClr val="tx2"/>
              </a:solidFill>
            </a:endParaRPr>
          </a:p>
        </p:txBody>
      </p:sp>
      <p:graphicFrame>
        <p:nvGraphicFramePr>
          <p:cNvPr id="18" name="Content Placeholder 2">
            <a:extLst>
              <a:ext uri="{FF2B5EF4-FFF2-40B4-BE49-F238E27FC236}">
                <a16:creationId xmlns:a16="http://schemas.microsoft.com/office/drawing/2014/main" id="{1E1BC45F-751F-BC2F-69EF-485D3A18141B}"/>
              </a:ext>
            </a:extLst>
          </p:cNvPr>
          <p:cNvGraphicFramePr>
            <a:graphicFrameLocks noGrp="1"/>
          </p:cNvGraphicFramePr>
          <p:nvPr>
            <p:ph idx="1"/>
          </p:nvPr>
        </p:nvGraphicFramePr>
        <p:xfrm>
          <a:off x="6172200" y="804672"/>
          <a:ext cx="5221224" cy="523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87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2708045-3E09-0E00-C1C8-9F16F1A5F8E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FFFC5F-673C-F02A-AE50-54556EE31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1BCF0FC-6F93-7717-D9EF-B3F1EF628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AD058CE9-B375-F369-AA05-03393616DF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4EF026F0-7DCF-187A-3FCD-16F1030A8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4EE73431-64FE-504B-94CB-C8053753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2CB4D5BD-1CC0-7ECB-6521-60F691B6C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1DAE9BAF-8BA9-4605-276B-4CF0F0DA5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EAC534B-8526-F5F4-1689-1249CC3F1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8458329-1ADA-30B3-4ED2-FAA69AF9D452}"/>
              </a:ext>
            </a:extLst>
          </p:cNvPr>
          <p:cNvSpPr>
            <a:spLocks noGrp="1"/>
          </p:cNvSpPr>
          <p:nvPr>
            <p:ph type="title"/>
          </p:nvPr>
        </p:nvSpPr>
        <p:spPr>
          <a:xfrm>
            <a:off x="451945" y="2023236"/>
            <a:ext cx="4340772" cy="2820908"/>
          </a:xfrm>
        </p:spPr>
        <p:txBody>
          <a:bodyPr>
            <a:normAutofit/>
          </a:bodyPr>
          <a:lstStyle/>
          <a:p>
            <a:r>
              <a:rPr lang="ca-ES" sz="3600" dirty="0" err="1">
                <a:solidFill>
                  <a:schemeClr val="tx2"/>
                </a:solidFill>
              </a:rPr>
              <a:t>Lifelong</a:t>
            </a:r>
            <a:r>
              <a:rPr lang="ca-ES" sz="3600" dirty="0">
                <a:solidFill>
                  <a:schemeClr val="tx2"/>
                </a:solidFill>
              </a:rPr>
              <a:t> </a:t>
            </a:r>
            <a:r>
              <a:rPr lang="ca-ES" sz="3600" dirty="0" err="1">
                <a:solidFill>
                  <a:schemeClr val="tx2"/>
                </a:solidFill>
              </a:rPr>
              <a:t>Learning</a:t>
            </a:r>
            <a:r>
              <a:rPr lang="ca-ES" sz="3600" dirty="0">
                <a:solidFill>
                  <a:schemeClr val="tx2"/>
                </a:solidFill>
              </a:rPr>
              <a:t> – </a:t>
            </a:r>
            <a:r>
              <a:rPr lang="en-US" b="1" dirty="0">
                <a:solidFill>
                  <a:srgbClr val="DFCEC9"/>
                </a:solidFill>
              </a:rPr>
              <a:t>Summary</a:t>
            </a:r>
            <a:endParaRPr lang="en-US" sz="3600" b="1" dirty="0">
              <a:solidFill>
                <a:srgbClr val="DFCEC9"/>
              </a:solidFill>
            </a:endParaRPr>
          </a:p>
        </p:txBody>
      </p:sp>
      <p:graphicFrame>
        <p:nvGraphicFramePr>
          <p:cNvPr id="5" name="Content Placeholder 2">
            <a:extLst>
              <a:ext uri="{FF2B5EF4-FFF2-40B4-BE49-F238E27FC236}">
                <a16:creationId xmlns:a16="http://schemas.microsoft.com/office/drawing/2014/main" id="{BC86941E-1209-1E10-1762-236A42B10881}"/>
              </a:ext>
            </a:extLst>
          </p:cNvPr>
          <p:cNvGraphicFramePr>
            <a:graphicFrameLocks noGrp="1"/>
          </p:cNvGraphicFramePr>
          <p:nvPr>
            <p:ph idx="1"/>
            <p:extLst>
              <p:ext uri="{D42A27DB-BD31-4B8C-83A1-F6EECF244321}">
                <p14:modId xmlns:p14="http://schemas.microsoft.com/office/powerpoint/2010/main" val="2632112397"/>
              </p:ext>
            </p:extLst>
          </p:nvPr>
        </p:nvGraphicFramePr>
        <p:xfrm>
          <a:off x="6091238" y="955652"/>
          <a:ext cx="5646974" cy="551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03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AB2181-83D5-A4CA-3490-AE76CED2D7A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484D09-ACF4-F72C-6F62-BCEDCFA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2A5F0E6-123A-986D-DAEF-6A7E26EEB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61362DEB-C557-8E04-51FF-398D867975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60E0E8B5-D739-AE9C-8D18-D1E0CA35F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CD3C0BBB-BBAD-D546-5DB2-F6ABD6258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BE1982E6-48E2-B36D-407E-01D96E23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3899D680-CD69-203B-ECC1-18396B4A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CFDEF1E0-999D-0508-72FA-4C7F038C3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CD63E66A-E5B0-AC8A-ECF2-FD1B5A732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3BF037C1-4459-EE5C-DEB7-F91268417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3B3F702-76C4-4507-67F7-B1C3DF2205AE}"/>
              </a:ext>
            </a:extLst>
          </p:cNvPr>
          <p:cNvSpPr>
            <a:spLocks noGrp="1"/>
          </p:cNvSpPr>
          <p:nvPr>
            <p:ph type="title"/>
          </p:nvPr>
        </p:nvSpPr>
        <p:spPr>
          <a:xfrm>
            <a:off x="3033466" y="991261"/>
            <a:ext cx="5754696" cy="1837349"/>
          </a:xfrm>
        </p:spPr>
        <p:txBody>
          <a:bodyPr anchor="ctr">
            <a:normAutofit/>
          </a:bodyPr>
          <a:lstStyle/>
          <a:p>
            <a:r>
              <a:rPr lang="ca-ES" sz="3600" dirty="0" err="1">
                <a:solidFill>
                  <a:schemeClr val="tx2"/>
                </a:solidFill>
              </a:rPr>
              <a:t>Changes</a:t>
            </a:r>
            <a:r>
              <a:rPr lang="ca-ES" sz="3600" dirty="0">
                <a:solidFill>
                  <a:schemeClr val="tx2"/>
                </a:solidFill>
              </a:rPr>
              <a:t> in </a:t>
            </a:r>
            <a:r>
              <a:rPr lang="ca-ES" sz="3600" dirty="0" err="1">
                <a:solidFill>
                  <a:schemeClr val="tx2"/>
                </a:solidFill>
              </a:rPr>
              <a:t>the</a:t>
            </a:r>
            <a:r>
              <a:rPr lang="ca-ES" sz="3600" dirty="0">
                <a:solidFill>
                  <a:schemeClr val="tx2"/>
                </a:solidFill>
              </a:rPr>
              <a:t> </a:t>
            </a:r>
            <a:r>
              <a:rPr lang="ca-ES" sz="3600" dirty="0" err="1">
                <a:solidFill>
                  <a:schemeClr val="tx2"/>
                </a:solidFill>
              </a:rPr>
              <a:t>Field</a:t>
            </a:r>
            <a:endParaRPr lang="ca-ES" sz="3600" dirty="0">
              <a:solidFill>
                <a:schemeClr val="tx2"/>
              </a:solidFill>
            </a:endParaRPr>
          </a:p>
        </p:txBody>
      </p:sp>
      <p:sp>
        <p:nvSpPr>
          <p:cNvPr id="3" name="Content Placeholder 2">
            <a:extLst>
              <a:ext uri="{FF2B5EF4-FFF2-40B4-BE49-F238E27FC236}">
                <a16:creationId xmlns:a16="http://schemas.microsoft.com/office/drawing/2014/main" id="{7E1A2F65-68B4-7431-BAEB-D9B4DC1FB3FF}"/>
              </a:ext>
            </a:extLst>
          </p:cNvPr>
          <p:cNvSpPr>
            <a:spLocks noGrp="1"/>
          </p:cNvSpPr>
          <p:nvPr>
            <p:ph idx="1"/>
          </p:nvPr>
        </p:nvSpPr>
        <p:spPr>
          <a:xfrm>
            <a:off x="2228193" y="2979335"/>
            <a:ext cx="8040413" cy="2887403"/>
          </a:xfrm>
        </p:spPr>
        <p:txBody>
          <a:bodyPr anchor="t">
            <a:normAutofit fontScale="92500"/>
          </a:bodyPr>
          <a:lstStyle/>
          <a:p>
            <a:pPr marL="0" indent="0">
              <a:buNone/>
            </a:pPr>
            <a:r>
              <a:rPr lang="en-US" sz="4400" dirty="0">
                <a:solidFill>
                  <a:schemeClr val="tx2"/>
                </a:solidFill>
              </a:rPr>
              <a:t>What changes have you seen in the past two years?</a:t>
            </a:r>
          </a:p>
          <a:p>
            <a:pPr marL="0" indent="0">
              <a:buNone/>
            </a:pPr>
            <a:endParaRPr lang="en-US" sz="4400" dirty="0">
              <a:solidFill>
                <a:schemeClr val="tx2"/>
              </a:solidFill>
            </a:endParaRPr>
          </a:p>
          <a:p>
            <a:pPr marL="0" indent="0">
              <a:buNone/>
            </a:pPr>
            <a:r>
              <a:rPr lang="en-US" sz="4400" dirty="0">
                <a:solidFill>
                  <a:schemeClr val="tx2"/>
                </a:solidFill>
              </a:rPr>
              <a:t>What do you expect in the next two?</a:t>
            </a:r>
          </a:p>
        </p:txBody>
      </p:sp>
    </p:spTree>
    <p:extLst>
      <p:ext uri="{BB962C8B-B14F-4D97-AF65-F5344CB8AC3E}">
        <p14:creationId xmlns:p14="http://schemas.microsoft.com/office/powerpoint/2010/main" val="412476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BD5BE0-D641-B283-0AFC-C592870DF3C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27" name="Freeform: Shape 26">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3B71E2A-E404-9812-AB43-F5C5CE820D9F}"/>
              </a:ext>
            </a:extLst>
          </p:cNvPr>
          <p:cNvSpPr>
            <a:spLocks noGrp="1"/>
          </p:cNvSpPr>
          <p:nvPr>
            <p:ph type="title"/>
          </p:nvPr>
        </p:nvSpPr>
        <p:spPr>
          <a:xfrm>
            <a:off x="-31064" y="2023236"/>
            <a:ext cx="4495514" cy="2820908"/>
          </a:xfrm>
        </p:spPr>
        <p:txBody>
          <a:bodyPr>
            <a:normAutofit/>
          </a:bodyPr>
          <a:lstStyle/>
          <a:p>
            <a:r>
              <a:rPr lang="en-US" sz="3600" dirty="0">
                <a:solidFill>
                  <a:schemeClr val="tx2"/>
                </a:solidFill>
              </a:rPr>
              <a:t>Changes in the Field – Independent consultant</a:t>
            </a:r>
            <a:br>
              <a:rPr lang="en-US" sz="3600" dirty="0">
                <a:solidFill>
                  <a:schemeClr val="tx2"/>
                </a:solidFill>
              </a:rPr>
            </a:br>
            <a:r>
              <a:rPr lang="en-US" sz="3600" dirty="0">
                <a:solidFill>
                  <a:srgbClr val="BECADF"/>
                </a:solidFill>
              </a:rPr>
              <a:t>Andrea</a:t>
            </a:r>
            <a:endParaRPr lang="en-US" sz="3600" dirty="0">
              <a:solidFill>
                <a:schemeClr val="tx2"/>
              </a:solidFill>
            </a:endParaRPr>
          </a:p>
        </p:txBody>
      </p:sp>
      <p:graphicFrame>
        <p:nvGraphicFramePr>
          <p:cNvPr id="18" name="Content Placeholder 2">
            <a:extLst>
              <a:ext uri="{FF2B5EF4-FFF2-40B4-BE49-F238E27FC236}">
                <a16:creationId xmlns:a16="http://schemas.microsoft.com/office/drawing/2014/main" id="{0EDC9DF9-A5ED-0A0D-BBF0-BABE05B098EE}"/>
              </a:ext>
            </a:extLst>
          </p:cNvPr>
          <p:cNvGraphicFramePr>
            <a:graphicFrameLocks noGrp="1"/>
          </p:cNvGraphicFramePr>
          <p:nvPr>
            <p:ph idx="1"/>
          </p:nvPr>
        </p:nvGraphicFramePr>
        <p:xfrm>
          <a:off x="5586609" y="577062"/>
          <a:ext cx="5797672" cy="583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965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7D747A-F25F-5EA1-CCEA-6D48B07F0C9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D73DB7F-3373-C31F-D118-898D8FD3D478}"/>
              </a:ext>
            </a:extLst>
          </p:cNvPr>
          <p:cNvSpPr>
            <a:spLocks noGrp="1"/>
          </p:cNvSpPr>
          <p:nvPr>
            <p:ph type="title"/>
          </p:nvPr>
        </p:nvSpPr>
        <p:spPr>
          <a:xfrm>
            <a:off x="217714" y="1243013"/>
            <a:ext cx="4278086" cy="4371974"/>
          </a:xfrm>
        </p:spPr>
        <p:txBody>
          <a:bodyPr>
            <a:normAutofit/>
          </a:bodyPr>
          <a:lstStyle/>
          <a:p>
            <a:r>
              <a:rPr lang="en-US" sz="3600" dirty="0">
                <a:solidFill>
                  <a:schemeClr val="tx2"/>
                </a:solidFill>
              </a:rPr>
              <a:t>Changes in the Field – Small firm</a:t>
            </a:r>
            <a:br>
              <a:rPr lang="en-US" sz="3600" dirty="0">
                <a:solidFill>
                  <a:schemeClr val="tx2"/>
                </a:solidFill>
              </a:rPr>
            </a:br>
            <a:r>
              <a:rPr lang="en-US" sz="3600" dirty="0">
                <a:solidFill>
                  <a:srgbClr val="BECADF"/>
                </a:solidFill>
              </a:rPr>
              <a:t>Ignasi</a:t>
            </a:r>
          </a:p>
        </p:txBody>
      </p:sp>
      <p:graphicFrame>
        <p:nvGraphicFramePr>
          <p:cNvPr id="18" name="Content Placeholder 2">
            <a:extLst>
              <a:ext uri="{FF2B5EF4-FFF2-40B4-BE49-F238E27FC236}">
                <a16:creationId xmlns:a16="http://schemas.microsoft.com/office/drawing/2014/main" id="{6C006559-776D-4DE8-C601-EA994FAAFE5D}"/>
              </a:ext>
            </a:extLst>
          </p:cNvPr>
          <p:cNvGraphicFramePr>
            <a:graphicFrameLocks noGrp="1"/>
          </p:cNvGraphicFramePr>
          <p:nvPr>
            <p:ph idx="1"/>
            <p:extLst>
              <p:ext uri="{D42A27DB-BD31-4B8C-83A1-F6EECF244321}">
                <p14:modId xmlns:p14="http://schemas.microsoft.com/office/powerpoint/2010/main" val="3725359206"/>
              </p:ext>
            </p:extLst>
          </p:nvPr>
        </p:nvGraphicFramePr>
        <p:xfrm>
          <a:off x="5649238" y="926926"/>
          <a:ext cx="6162806" cy="5523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6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A9B5F2-FE32-AFB0-DFEB-73168916671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5F8B6CC-B8EC-8716-2479-33F2B1E204A9}"/>
              </a:ext>
            </a:extLst>
          </p:cNvPr>
          <p:cNvSpPr>
            <a:spLocks noGrp="1"/>
          </p:cNvSpPr>
          <p:nvPr>
            <p:ph type="title"/>
          </p:nvPr>
        </p:nvSpPr>
        <p:spPr>
          <a:xfrm>
            <a:off x="174171" y="1243013"/>
            <a:ext cx="4321629" cy="4371974"/>
          </a:xfrm>
        </p:spPr>
        <p:txBody>
          <a:bodyPr>
            <a:normAutofit/>
          </a:bodyPr>
          <a:lstStyle/>
          <a:p>
            <a:r>
              <a:rPr lang="en-US" sz="3600" dirty="0">
                <a:solidFill>
                  <a:schemeClr val="tx2"/>
                </a:solidFill>
              </a:rPr>
              <a:t>Changes in the Field – Medium sized firm</a:t>
            </a:r>
            <a:br>
              <a:rPr lang="en-US" sz="3600" dirty="0">
                <a:solidFill>
                  <a:schemeClr val="tx2"/>
                </a:solidFill>
              </a:rPr>
            </a:br>
            <a:r>
              <a:rPr lang="en-US" sz="3600" dirty="0">
                <a:solidFill>
                  <a:srgbClr val="BECADF"/>
                </a:solidFill>
              </a:rPr>
              <a:t>Jan</a:t>
            </a:r>
            <a:endParaRPr lang="en-US" sz="3600" dirty="0">
              <a:solidFill>
                <a:schemeClr val="tx2"/>
              </a:solidFill>
            </a:endParaRPr>
          </a:p>
        </p:txBody>
      </p:sp>
      <p:graphicFrame>
        <p:nvGraphicFramePr>
          <p:cNvPr id="4" name="Diagram 3">
            <a:extLst>
              <a:ext uri="{FF2B5EF4-FFF2-40B4-BE49-F238E27FC236}">
                <a16:creationId xmlns:a16="http://schemas.microsoft.com/office/drawing/2014/main" id="{93173161-16CD-2D5B-F9EF-60C0292F6B9E}"/>
              </a:ext>
            </a:extLst>
          </p:cNvPr>
          <p:cNvGraphicFramePr/>
          <p:nvPr>
            <p:extLst>
              <p:ext uri="{D42A27DB-BD31-4B8C-83A1-F6EECF244321}">
                <p14:modId xmlns:p14="http://schemas.microsoft.com/office/powerpoint/2010/main" val="2411568135"/>
              </p:ext>
            </p:extLst>
          </p:nvPr>
        </p:nvGraphicFramePr>
        <p:xfrm>
          <a:off x="5611371" y="886674"/>
          <a:ext cx="6160755" cy="4800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39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p:cNvSpPr>
            <a:spLocks noGrp="1"/>
          </p:cNvSpPr>
          <p:nvPr>
            <p:ph type="title"/>
          </p:nvPr>
        </p:nvSpPr>
        <p:spPr>
          <a:xfrm>
            <a:off x="3502731" y="1542402"/>
            <a:ext cx="5186842" cy="2387918"/>
          </a:xfrm>
        </p:spPr>
        <p:txBody>
          <a:bodyPr vert="horz" lIns="91440" tIns="45720" rIns="91440" bIns="45720" rtlCol="0" anchor="b">
            <a:normAutofit/>
          </a:bodyPr>
          <a:lstStyle/>
          <a:p>
            <a:pPr defTabSz="914400">
              <a:lnSpc>
                <a:spcPct val="90000"/>
              </a:lnSpc>
            </a:pPr>
            <a:r>
              <a:rPr lang="en-US" sz="5200" kern="1200">
                <a:solidFill>
                  <a:schemeClr val="tx2"/>
                </a:solidFill>
                <a:latin typeface="+mj-lt"/>
                <a:ea typeface="+mj-ea"/>
                <a:cs typeface="+mj-cs"/>
              </a:rPr>
              <a:t>Meet the Panelists</a:t>
            </a: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7A0036-D1A2-2546-52D3-BE1B2A86ADC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1857E31-8E46-C4FA-D385-62BB1548C7A0}"/>
              </a:ext>
            </a:extLst>
          </p:cNvPr>
          <p:cNvSpPr>
            <a:spLocks noGrp="1"/>
          </p:cNvSpPr>
          <p:nvPr>
            <p:ph type="title"/>
          </p:nvPr>
        </p:nvSpPr>
        <p:spPr>
          <a:xfrm>
            <a:off x="305" y="1243013"/>
            <a:ext cx="4495495" cy="4371974"/>
          </a:xfrm>
        </p:spPr>
        <p:txBody>
          <a:bodyPr>
            <a:normAutofit/>
          </a:bodyPr>
          <a:lstStyle/>
          <a:p>
            <a:r>
              <a:rPr lang="en-US" sz="3600" dirty="0">
                <a:solidFill>
                  <a:schemeClr val="tx2"/>
                </a:solidFill>
              </a:rPr>
              <a:t>Changes in the Field – Internal consultant</a:t>
            </a:r>
            <a:br>
              <a:rPr lang="en-US" sz="3600" dirty="0">
                <a:solidFill>
                  <a:schemeClr val="tx2"/>
                </a:solidFill>
              </a:rPr>
            </a:br>
            <a:r>
              <a:rPr lang="en-US" sz="3600" dirty="0">
                <a:solidFill>
                  <a:srgbClr val="BECADF"/>
                </a:solidFill>
              </a:rPr>
              <a:t>Alejandro</a:t>
            </a:r>
            <a:endParaRPr lang="en-US" sz="3600" dirty="0">
              <a:solidFill>
                <a:schemeClr val="tx2"/>
              </a:solidFill>
            </a:endParaRPr>
          </a:p>
        </p:txBody>
      </p:sp>
      <p:graphicFrame>
        <p:nvGraphicFramePr>
          <p:cNvPr id="4" name="Diagram 3">
            <a:extLst>
              <a:ext uri="{FF2B5EF4-FFF2-40B4-BE49-F238E27FC236}">
                <a16:creationId xmlns:a16="http://schemas.microsoft.com/office/drawing/2014/main" id="{82F2C3A9-C6A7-679B-4CAA-51E2DF635E0D}"/>
              </a:ext>
            </a:extLst>
          </p:cNvPr>
          <p:cNvGraphicFramePr/>
          <p:nvPr>
            <p:extLst>
              <p:ext uri="{D42A27DB-BD31-4B8C-83A1-F6EECF244321}">
                <p14:modId xmlns:p14="http://schemas.microsoft.com/office/powerpoint/2010/main" val="3108424056"/>
              </p:ext>
            </p:extLst>
          </p:nvPr>
        </p:nvGraphicFramePr>
        <p:xfrm>
          <a:off x="5783716" y="1161794"/>
          <a:ext cx="5789598" cy="431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435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E0048-480C-C326-1162-7BBAE417C91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DD9DE35-FEFC-221E-F25B-7ACB827DE40E}"/>
              </a:ext>
            </a:extLst>
          </p:cNvPr>
          <p:cNvSpPr>
            <a:spLocks noGrp="1"/>
          </p:cNvSpPr>
          <p:nvPr>
            <p:ph type="title"/>
          </p:nvPr>
        </p:nvSpPr>
        <p:spPr>
          <a:xfrm>
            <a:off x="451945" y="2023236"/>
            <a:ext cx="4340772" cy="2820908"/>
          </a:xfrm>
        </p:spPr>
        <p:txBody>
          <a:bodyPr>
            <a:normAutofit/>
          </a:bodyPr>
          <a:lstStyle/>
          <a:p>
            <a:r>
              <a:rPr lang="en-US" sz="3600" dirty="0">
                <a:solidFill>
                  <a:schemeClr val="tx2"/>
                </a:solidFill>
              </a:rPr>
              <a:t>Changes in the Field – </a:t>
            </a:r>
            <a:r>
              <a:rPr lang="en-US" b="1" dirty="0">
                <a:solidFill>
                  <a:srgbClr val="DFCEC9"/>
                </a:solidFill>
              </a:rPr>
              <a:t>Summary</a:t>
            </a:r>
            <a:endParaRPr lang="en-US" sz="3600" b="1" dirty="0">
              <a:solidFill>
                <a:srgbClr val="DFCEC9"/>
              </a:solidFill>
            </a:endParaRPr>
          </a:p>
        </p:txBody>
      </p:sp>
      <p:graphicFrame>
        <p:nvGraphicFramePr>
          <p:cNvPr id="5" name="Content Placeholder 2">
            <a:extLst>
              <a:ext uri="{FF2B5EF4-FFF2-40B4-BE49-F238E27FC236}">
                <a16:creationId xmlns:a16="http://schemas.microsoft.com/office/drawing/2014/main" id="{F7625B9A-949D-E817-D367-3C5DF16F906D}"/>
              </a:ext>
            </a:extLst>
          </p:cNvPr>
          <p:cNvGraphicFramePr>
            <a:graphicFrameLocks noGrp="1"/>
          </p:cNvGraphicFramePr>
          <p:nvPr>
            <p:ph idx="1"/>
            <p:extLst>
              <p:ext uri="{D42A27DB-BD31-4B8C-83A1-F6EECF244321}">
                <p14:modId xmlns:p14="http://schemas.microsoft.com/office/powerpoint/2010/main" val="1830384892"/>
              </p:ext>
            </p:extLst>
          </p:nvPr>
        </p:nvGraphicFramePr>
        <p:xfrm>
          <a:off x="6091238" y="955652"/>
          <a:ext cx="5646974" cy="551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80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753925" y="1321056"/>
            <a:ext cx="10684151" cy="1991979"/>
          </a:xfrm>
        </p:spPr>
        <p:txBody>
          <a:bodyPr vert="horz" lIns="91440" tIns="45720" rIns="91440" bIns="45720" rtlCol="0" anchor="b">
            <a:normAutofit/>
          </a:bodyPr>
          <a:lstStyle/>
          <a:p>
            <a:pPr defTabSz="914400">
              <a:lnSpc>
                <a:spcPct val="90000"/>
              </a:lnSpc>
            </a:pPr>
            <a:r>
              <a:rPr lang="en-US" sz="5200" kern="1200" dirty="0">
                <a:solidFill>
                  <a:schemeClr val="tx2"/>
                </a:solidFill>
                <a:latin typeface="+mj-lt"/>
                <a:ea typeface="+mj-ea"/>
                <a:cs typeface="+mj-cs"/>
              </a:rPr>
              <a:t>Share Your Experience</a:t>
            </a:r>
          </a:p>
        </p:txBody>
      </p:sp>
      <p:sp>
        <p:nvSpPr>
          <p:cNvPr id="3" name="Content Placeholder 2"/>
          <p:cNvSpPr>
            <a:spLocks noGrp="1"/>
          </p:cNvSpPr>
          <p:nvPr>
            <p:ph idx="1"/>
          </p:nvPr>
        </p:nvSpPr>
        <p:spPr>
          <a:xfrm>
            <a:off x="1361395" y="3525490"/>
            <a:ext cx="9469211" cy="865639"/>
          </a:xfrm>
        </p:spPr>
        <p:txBody>
          <a:bodyPr vert="horz" lIns="91440" tIns="45720" rIns="91440" bIns="45720" rtlCol="0" anchor="t">
            <a:normAutofit/>
          </a:bodyPr>
          <a:lstStyle/>
          <a:p>
            <a:pPr marL="0" indent="0" algn="ctr" defTabSz="914400">
              <a:lnSpc>
                <a:spcPct val="90000"/>
              </a:lnSpc>
              <a:spcBef>
                <a:spcPts val="1000"/>
              </a:spcBef>
              <a:buNone/>
            </a:pPr>
            <a:r>
              <a:rPr lang="en-US" sz="2400" kern="1200" dirty="0">
                <a:solidFill>
                  <a:schemeClr val="tx2"/>
                </a:solidFill>
                <a:latin typeface="+mn-lt"/>
                <a:ea typeface="+mn-ea"/>
                <a:cs typeface="+mn-cs"/>
              </a:rPr>
              <a:t>Anyone willing to share a recent consulting challenge or a key lesson learned?</a:t>
            </a: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292642" y="-48705"/>
            <a:ext cx="5754696" cy="1837349"/>
          </a:xfrm>
        </p:spPr>
        <p:txBody>
          <a:bodyPr>
            <a:normAutofit/>
          </a:bodyPr>
          <a:lstStyle/>
          <a:p>
            <a:r>
              <a:rPr lang="en-US" sz="3600" dirty="0">
                <a:solidFill>
                  <a:schemeClr val="tx2"/>
                </a:solidFill>
              </a:rPr>
              <a:t>A piece of advice…</a:t>
            </a:r>
          </a:p>
        </p:txBody>
      </p:sp>
      <p:grpSp>
        <p:nvGrpSpPr>
          <p:cNvPr id="23" name="Group 22">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4" name="Freeform: Shape 23">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4" name="Diagram 3">
            <a:extLst>
              <a:ext uri="{FF2B5EF4-FFF2-40B4-BE49-F238E27FC236}">
                <a16:creationId xmlns:a16="http://schemas.microsoft.com/office/drawing/2014/main" id="{C167890B-0B37-B178-2CA9-AF66CEE4BF1E}"/>
              </a:ext>
            </a:extLst>
          </p:cNvPr>
          <p:cNvGraphicFramePr/>
          <p:nvPr/>
        </p:nvGraphicFramePr>
        <p:xfrm>
          <a:off x="1178450" y="1824831"/>
          <a:ext cx="8618693" cy="3953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A593840-B24D-4588-A603-BEFFEA5EAE7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4AD02C-7010-FC31-1C7B-B410C8DA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7E430E0-5079-EC71-BD4D-321DC23FC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BD694200-9C2E-4452-D000-3A274BBC05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48047DF7-A44D-F6CF-DC72-D14E9AFA5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475A0E6C-C0CB-D224-2CD4-0FF6F0C1C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D2F27D73-C8A5-616E-B644-1FFAAF2BC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580C2AFF-A95E-A1E2-F6CA-6A91B3E89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EA5D75CF-48F0-4B2E-3DA1-0E927DE98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CCD87D4-3F8E-A6CE-0356-906A9A63A6E0}"/>
              </a:ext>
            </a:extLst>
          </p:cNvPr>
          <p:cNvSpPr>
            <a:spLocks noGrp="1"/>
          </p:cNvSpPr>
          <p:nvPr>
            <p:ph type="title"/>
          </p:nvPr>
        </p:nvSpPr>
        <p:spPr>
          <a:xfrm>
            <a:off x="451945" y="2023236"/>
            <a:ext cx="4340772" cy="2820908"/>
          </a:xfrm>
        </p:spPr>
        <p:txBody>
          <a:bodyPr>
            <a:normAutofit/>
          </a:bodyPr>
          <a:lstStyle/>
          <a:p>
            <a:r>
              <a:rPr lang="en-US" b="1" dirty="0">
                <a:solidFill>
                  <a:srgbClr val="DFCEC9"/>
                </a:solidFill>
              </a:rPr>
              <a:t>Wrap-up</a:t>
            </a:r>
            <a:endParaRPr lang="en-US" sz="3600" b="1" dirty="0">
              <a:solidFill>
                <a:srgbClr val="DFCEC9"/>
              </a:solidFill>
            </a:endParaRPr>
          </a:p>
        </p:txBody>
      </p:sp>
      <p:graphicFrame>
        <p:nvGraphicFramePr>
          <p:cNvPr id="5" name="Content Placeholder 2">
            <a:extLst>
              <a:ext uri="{FF2B5EF4-FFF2-40B4-BE49-F238E27FC236}">
                <a16:creationId xmlns:a16="http://schemas.microsoft.com/office/drawing/2014/main" id="{FA6570EB-4DE6-6298-6D01-A3C49D75A3A9}"/>
              </a:ext>
            </a:extLst>
          </p:cNvPr>
          <p:cNvGraphicFramePr>
            <a:graphicFrameLocks noGrp="1"/>
          </p:cNvGraphicFramePr>
          <p:nvPr>
            <p:ph idx="1"/>
            <p:extLst>
              <p:ext uri="{D42A27DB-BD31-4B8C-83A1-F6EECF244321}">
                <p14:modId xmlns:p14="http://schemas.microsoft.com/office/powerpoint/2010/main" val="2187672213"/>
              </p:ext>
            </p:extLst>
          </p:nvPr>
        </p:nvGraphicFramePr>
        <p:xfrm>
          <a:off x="5818909" y="724396"/>
          <a:ext cx="5919303" cy="574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01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226" y="655544"/>
            <a:ext cx="9833548" cy="1066802"/>
          </a:xfrm>
        </p:spPr>
        <p:txBody>
          <a:bodyPr anchor="b">
            <a:normAutofit/>
          </a:bodyPr>
          <a:lstStyle/>
          <a:p>
            <a:r>
              <a:rPr lang="ca-ES" sz="3600" dirty="0" err="1">
                <a:solidFill>
                  <a:schemeClr val="tx2"/>
                </a:solidFill>
              </a:rPr>
              <a:t>Useful</a:t>
            </a:r>
            <a:r>
              <a:rPr lang="ca-ES" sz="3600" dirty="0">
                <a:solidFill>
                  <a:schemeClr val="tx2"/>
                </a:solidFill>
              </a:rPr>
              <a:t> </a:t>
            </a:r>
            <a:r>
              <a:rPr lang="ca-ES" sz="3600" dirty="0" err="1">
                <a:solidFill>
                  <a:schemeClr val="tx2"/>
                </a:solidFill>
              </a:rPr>
              <a:t>Resources</a:t>
            </a:r>
            <a:endParaRPr lang="ca-ES" sz="3600" dirty="0">
              <a:solidFill>
                <a:schemeClr val="tx2"/>
              </a:solidFill>
            </a:endParaRPr>
          </a:p>
        </p:txBody>
      </p:sp>
      <p:grpSp>
        <p:nvGrpSpPr>
          <p:cNvPr id="34" name="Group 33">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6" name="Freeform: Shape 25">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79226" y="2049517"/>
            <a:ext cx="9833548" cy="3945382"/>
          </a:xfrm>
        </p:spPr>
        <p:txBody>
          <a:bodyPr anchor="ctr">
            <a:normAutofit/>
          </a:bodyPr>
          <a:lstStyle/>
          <a:p>
            <a:pPr marL="0" indent="0">
              <a:lnSpc>
                <a:spcPct val="90000"/>
              </a:lnSpc>
              <a:buNone/>
            </a:pPr>
            <a:r>
              <a:rPr lang="en-US" sz="1400" dirty="0">
                <a:solidFill>
                  <a:schemeClr val="tx2"/>
                </a:solidFill>
              </a:rPr>
              <a:t>Recommended books/courses/tools</a:t>
            </a:r>
          </a:p>
          <a:p>
            <a:pPr lvl="1">
              <a:lnSpc>
                <a:spcPct val="9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The Elements of Statistical Learning (2</a:t>
            </a:r>
            <a:r>
              <a:rPr lang="en-US" sz="1400" baseline="30000" dirty="0">
                <a:solidFill>
                  <a:schemeClr val="tx2"/>
                </a:solidFill>
                <a:latin typeface="Calibri" panose="020F0502020204030204" pitchFamily="34" charset="0"/>
                <a:ea typeface="Calibri" panose="020F0502020204030204" pitchFamily="34" charset="0"/>
                <a:cs typeface="Arial" panose="020B0604020202020204" pitchFamily="34" charset="0"/>
              </a:rPr>
              <a:t>nd</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edition, 2009, Hastie, </a:t>
            </a:r>
            <a:r>
              <a:rPr lang="en-US" sz="1400" dirty="0" err="1">
                <a:solidFill>
                  <a:schemeClr val="tx2"/>
                </a:solidFill>
                <a:latin typeface="Calibri" panose="020F0502020204030204" pitchFamily="34" charset="0"/>
                <a:ea typeface="Calibri" panose="020F0502020204030204" pitchFamily="34" charset="0"/>
                <a:cs typeface="Arial" panose="020B0604020202020204" pitchFamily="34" charset="0"/>
              </a:rPr>
              <a:t>Tibshirani</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Friedman,    </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hlinkClick r:id="rId3"/>
              </a:rPr>
              <a:t>https://hastie.su.domains/ElemStatLearn/</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a:t>
            </a:r>
          </a:p>
          <a:p>
            <a:pPr lvl="1">
              <a:lnSpc>
                <a:spcPct val="9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Gaussian process: Surrogates, 2020, Gramacy, </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hlinkClick r:id="rId4"/>
              </a:rPr>
              <a:t>https://bobby.gramacy.com/surrogates/</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a:t>
            </a:r>
          </a:p>
          <a:p>
            <a:pPr lvl="1">
              <a:lnSpc>
                <a:spcPct val="9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Random forests e.g. Estimation and Inference of Heterogeneous Treatment Effects using Random Forests, 2018, Wager &amp; Athey, </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hlinkClick r:id="rId5"/>
              </a:rPr>
              <a:t>https://www.tandfonline.com/doi/full/10.1080/01621459.2017.1319839</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a:t>
            </a:r>
          </a:p>
          <a:p>
            <a:pPr lvl="1">
              <a:lnSpc>
                <a:spcPct val="9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Stata manuals: this statistical tool has really good manuals and intros, even if you use R or Python. </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hlinkClick r:id="rId6"/>
              </a:rPr>
              <a:t>https://www.stata.com/features/documentation/</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a:t>
            </a:r>
          </a:p>
          <a:p>
            <a:pPr lvl="1">
              <a:lnSpc>
                <a:spcPct val="9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Statistics Done Wrong, The woefully complete guide, by Alex Reinhart </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hlinkClick r:id="rId7"/>
              </a:rPr>
              <a:t>https://www.statisticsdonewrong.com/</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a:t>
            </a:r>
          </a:p>
          <a:p>
            <a:pPr lvl="1">
              <a:lnSpc>
                <a:spcPct val="9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Aspects of statistical consulting not taught by academia (2006). R </a:t>
            </a:r>
            <a:r>
              <a:rPr lang="en-US" sz="1400" dirty="0" err="1">
                <a:solidFill>
                  <a:schemeClr val="tx2"/>
                </a:solidFill>
                <a:latin typeface="Calibri" panose="020F0502020204030204" pitchFamily="34" charset="0"/>
                <a:ea typeface="Calibri" panose="020F0502020204030204" pitchFamily="34" charset="0"/>
                <a:cs typeface="Arial" panose="020B0604020202020204" pitchFamily="34" charset="0"/>
              </a:rPr>
              <a:t>Kenett</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P Thyregod. Statistica </a:t>
            </a:r>
            <a:r>
              <a:rPr lang="en-US" sz="1400" dirty="0" err="1">
                <a:solidFill>
                  <a:schemeClr val="tx2"/>
                </a:solidFill>
                <a:latin typeface="Calibri" panose="020F0502020204030204" pitchFamily="34" charset="0"/>
                <a:ea typeface="Calibri" panose="020F0502020204030204" pitchFamily="34" charset="0"/>
                <a:cs typeface="Arial" panose="020B0604020202020204" pitchFamily="34" charset="0"/>
              </a:rPr>
              <a:t>Neerlandica</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60 (3), 396-411</a:t>
            </a:r>
          </a:p>
          <a:p>
            <a:pPr marL="457200" lvl="1" indent="0">
              <a:lnSpc>
                <a:spcPct val="90000"/>
              </a:lnSpc>
              <a:buNone/>
            </a:pP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lvl="1">
              <a:lnSpc>
                <a:spcPct val="90000"/>
              </a:lnSpc>
              <a:buFont typeface="Arial" panose="020B0604020202020204" pitchFamily="34" charset="0"/>
              <a:buChar char="•"/>
            </a:pPr>
            <a:endParaRPr lang="en-US" sz="1400" dirty="0">
              <a:solidFill>
                <a:schemeClr val="tx2"/>
              </a:solidFill>
              <a:latin typeface="Calibri" panose="020F0502020204030204" pitchFamily="34" charset="0"/>
              <a:cs typeface="Arial" panose="020B0604020202020204" pitchFamily="34" charset="0"/>
            </a:endParaRPr>
          </a:p>
          <a:p>
            <a:pPr marL="0" lvl="1" indent="0">
              <a:lnSpc>
                <a:spcPct val="90000"/>
              </a:lnSpc>
              <a:buNone/>
            </a:pPr>
            <a:r>
              <a:rPr lang="en-US" sz="1400" dirty="0">
                <a:solidFill>
                  <a:schemeClr val="tx2"/>
                </a:solidFill>
              </a:rPr>
              <a:t>Recommended websites</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lvl="1">
              <a:lnSpc>
                <a:spcPct val="90000"/>
              </a:lnSpc>
              <a:buFont typeface="Arial" panose="020B0604020202020204" pitchFamily="34" charset="0"/>
              <a:buChar char="•"/>
            </a:pPr>
            <a:r>
              <a:rPr lang="en-US" sz="1400" dirty="0">
                <a:solidFill>
                  <a:schemeClr val="tx2"/>
                </a:solidFill>
              </a:rPr>
              <a:t>Westgard web with tools, technologies and training for Healthcare Laboratories: </a:t>
            </a:r>
            <a:r>
              <a:rPr lang="en-US" sz="1400" dirty="0">
                <a:solidFill>
                  <a:schemeClr val="tx2"/>
                </a:solidFill>
                <a:hlinkClick r:id="rId8"/>
              </a:rPr>
              <a:t>https://westgard.com/</a:t>
            </a:r>
            <a:endParaRPr lang="en-US" sz="1400" dirty="0">
              <a:solidFill>
                <a:schemeClr val="tx2"/>
              </a:solidFill>
            </a:endParaRPr>
          </a:p>
          <a:p>
            <a:pPr lvl="1">
              <a:lnSpc>
                <a:spcPct val="90000"/>
              </a:lnSpc>
              <a:buFont typeface="Arial" panose="020B0604020202020204" pitchFamily="34" charset="0"/>
              <a:buChar char="•"/>
            </a:pPr>
            <a:r>
              <a:rPr lang="en-US" sz="1400" dirty="0">
                <a:solidFill>
                  <a:schemeClr val="tx2"/>
                </a:solidFill>
              </a:rPr>
              <a:t>Web resources for helping communicating statistical concepts: </a:t>
            </a:r>
            <a:r>
              <a:rPr lang="en-US" sz="1400" dirty="0" err="1">
                <a:solidFill>
                  <a:schemeClr val="tx2"/>
                </a:solidFill>
                <a:hlinkClick r:id="rId9"/>
              </a:rPr>
              <a:t>esci</a:t>
            </a:r>
            <a:r>
              <a:rPr lang="en-US" sz="1400" dirty="0">
                <a:solidFill>
                  <a:schemeClr val="tx2"/>
                </a:solidFill>
                <a:hlinkClick r:id="rId9"/>
              </a:rPr>
              <a:t>-web dances</a:t>
            </a:r>
            <a:r>
              <a:rPr lang="en-US" sz="1400" dirty="0">
                <a:solidFill>
                  <a:schemeClr val="tx2"/>
                </a:solidFill>
              </a:rPr>
              <a:t>, </a:t>
            </a:r>
            <a:r>
              <a:rPr lang="en-US" sz="1400" dirty="0">
                <a:solidFill>
                  <a:schemeClr val="tx2"/>
                </a:solidFill>
                <a:hlinkClick r:id="rId10"/>
              </a:rPr>
              <a:t>Seeing Theory</a:t>
            </a:r>
            <a:endParaRPr lang="en-US" sz="1400" dirty="0">
              <a:solidFill>
                <a:schemeClr val="tx2"/>
              </a:solidFill>
            </a:endParaRPr>
          </a:p>
          <a:p>
            <a:pPr lvl="1">
              <a:lnSpc>
                <a:spcPct val="9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Blog of Andrew Gelman for insightful comments, </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hlinkClick r:id="rId11"/>
              </a:rPr>
              <a:t>https://statmodeling.stat.columbia.edu/</a:t>
            </a:r>
            <a:r>
              <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b="1" dirty="0">
                <a:solidFill>
                  <a:srgbClr val="DFCEC9"/>
                </a:solidFill>
              </a:rPr>
              <a:t>Access the Presentation</a:t>
            </a:r>
            <a:endParaRPr lang="ca-ES" sz="3600" dirty="0">
              <a:solidFill>
                <a:schemeClr val="tx2"/>
              </a:solidFill>
            </a:endParaRPr>
          </a:p>
        </p:txBody>
      </p:sp>
      <p:pic>
        <p:nvPicPr>
          <p:cNvPr id="5" name="Picture 4">
            <a:extLst>
              <a:ext uri="{FF2B5EF4-FFF2-40B4-BE49-F238E27FC236}">
                <a16:creationId xmlns:a16="http://schemas.microsoft.com/office/drawing/2014/main" id="{635B2014-F05A-1682-4AB3-D20195CC52AC}"/>
              </a:ext>
            </a:extLst>
          </p:cNvPr>
          <p:cNvPicPr>
            <a:picLocks noChangeAspect="1"/>
          </p:cNvPicPr>
          <p:nvPr/>
        </p:nvPicPr>
        <p:blipFill>
          <a:blip r:embed="rId3"/>
          <a:stretch>
            <a:fillRect/>
          </a:stretch>
        </p:blipFill>
        <p:spPr>
          <a:xfrm>
            <a:off x="5833724" y="577061"/>
            <a:ext cx="5234983" cy="5724488"/>
          </a:xfrm>
          <a:prstGeom prst="rect">
            <a:avLst/>
          </a:prstGeom>
        </p:spPr>
      </p:pic>
      <p:sp>
        <p:nvSpPr>
          <p:cNvPr id="8" name="Arrow: Right 7">
            <a:extLst>
              <a:ext uri="{FF2B5EF4-FFF2-40B4-BE49-F238E27FC236}">
                <a16:creationId xmlns:a16="http://schemas.microsoft.com/office/drawing/2014/main" id="{0E9B7DD1-FE8A-4446-5B3C-90268BD2483C}"/>
              </a:ext>
            </a:extLst>
          </p:cNvPr>
          <p:cNvSpPr/>
          <p:nvPr/>
        </p:nvSpPr>
        <p:spPr>
          <a:xfrm>
            <a:off x="4818580" y="5501987"/>
            <a:ext cx="1552846" cy="9040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Oval 8">
            <a:extLst>
              <a:ext uri="{FF2B5EF4-FFF2-40B4-BE49-F238E27FC236}">
                <a16:creationId xmlns:a16="http://schemas.microsoft.com/office/drawing/2014/main" id="{F3DF7D8A-911C-75D0-CF7A-D6EE1F311A71}"/>
              </a:ext>
            </a:extLst>
          </p:cNvPr>
          <p:cNvSpPr/>
          <p:nvPr/>
        </p:nvSpPr>
        <p:spPr>
          <a:xfrm>
            <a:off x="6561957" y="5341695"/>
            <a:ext cx="5068244" cy="1238079"/>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192E88-97BB-C6F9-4C3D-BA44AE51103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7ECB0C-0312-7B25-3A09-F4110F156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3C200CF9-0065-3860-60D2-440744D13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FF5DDE50-C285-5DB1-5527-1CE2E7F9D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9">
              <a:extLst>
                <a:ext uri="{FF2B5EF4-FFF2-40B4-BE49-F238E27FC236}">
                  <a16:creationId xmlns:a16="http://schemas.microsoft.com/office/drawing/2014/main" id="{86E4D816-4015-7377-171C-C9660DCC1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7795B366-672B-8A61-6500-286262005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FDFAFF30-8386-99DC-4C38-5F45ABBF6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746AA586-68C7-D127-25F1-24C17DE8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7ABA1A1-E1E2-4DC0-55ED-318A45356887}"/>
              </a:ext>
            </a:extLst>
          </p:cNvPr>
          <p:cNvSpPr>
            <a:spLocks noGrp="1"/>
          </p:cNvSpPr>
          <p:nvPr>
            <p:ph type="title"/>
          </p:nvPr>
        </p:nvSpPr>
        <p:spPr>
          <a:xfrm>
            <a:off x="640080" y="1243013"/>
            <a:ext cx="3855720" cy="4371974"/>
          </a:xfrm>
        </p:spPr>
        <p:txBody>
          <a:bodyPr>
            <a:normAutofit/>
          </a:bodyPr>
          <a:lstStyle/>
          <a:p>
            <a:r>
              <a:rPr lang="ca-ES" sz="3600" dirty="0" err="1">
                <a:solidFill>
                  <a:schemeClr val="tx2"/>
                </a:solidFill>
              </a:rPr>
              <a:t>Thank</a:t>
            </a:r>
            <a:r>
              <a:rPr lang="ca-ES" sz="3600" dirty="0">
                <a:solidFill>
                  <a:schemeClr val="tx2"/>
                </a:solidFill>
              </a:rPr>
              <a:t> </a:t>
            </a:r>
            <a:r>
              <a:rPr lang="ca-ES" sz="3600" dirty="0" err="1">
                <a:solidFill>
                  <a:schemeClr val="tx2"/>
                </a:solidFill>
              </a:rPr>
              <a:t>You</a:t>
            </a:r>
            <a:r>
              <a:rPr lang="ca-ES" sz="3600" dirty="0">
                <a:solidFill>
                  <a:schemeClr val="tx2"/>
                </a:solidFill>
              </a:rPr>
              <a:t> </a:t>
            </a:r>
            <a:r>
              <a:rPr lang="en-US" sz="3600" dirty="0">
                <a:solidFill>
                  <a:schemeClr val="tx2"/>
                </a:solidFill>
              </a:rPr>
              <a:t>– </a:t>
            </a:r>
            <a:br>
              <a:rPr lang="en-US" sz="3600" dirty="0">
                <a:solidFill>
                  <a:schemeClr val="tx2"/>
                </a:solidFill>
              </a:rPr>
            </a:br>
            <a:r>
              <a:rPr lang="en-US" sz="3600" b="1" dirty="0">
                <a:solidFill>
                  <a:srgbClr val="DFCEC9"/>
                </a:solidFill>
              </a:rPr>
              <a:t>Get in touch</a:t>
            </a:r>
            <a:endParaRPr lang="ca-ES" sz="3600" dirty="0">
              <a:solidFill>
                <a:schemeClr val="tx2"/>
              </a:solidFill>
            </a:endParaRPr>
          </a:p>
        </p:txBody>
      </p:sp>
      <p:sp>
        <p:nvSpPr>
          <p:cNvPr id="3" name="Content Placeholder 2">
            <a:extLst>
              <a:ext uri="{FF2B5EF4-FFF2-40B4-BE49-F238E27FC236}">
                <a16:creationId xmlns:a16="http://schemas.microsoft.com/office/drawing/2014/main" id="{6C38871E-8CD1-CE53-2C2B-5DB34A3929C8}"/>
              </a:ext>
            </a:extLst>
          </p:cNvPr>
          <p:cNvSpPr>
            <a:spLocks noGrp="1"/>
          </p:cNvSpPr>
          <p:nvPr>
            <p:ph idx="1"/>
          </p:nvPr>
        </p:nvSpPr>
        <p:spPr>
          <a:xfrm>
            <a:off x="5591503" y="804672"/>
            <a:ext cx="5801921" cy="5230368"/>
          </a:xfrm>
        </p:spPr>
        <p:txBody>
          <a:bodyPr anchor="ctr">
            <a:normAutofit/>
          </a:bodyPr>
          <a:lstStyle/>
          <a:p>
            <a:pPr marL="0" indent="0">
              <a:buNone/>
            </a:pPr>
            <a:r>
              <a:rPr lang="en-US" sz="1800" dirty="0">
                <a:solidFill>
                  <a:schemeClr val="tx2"/>
                </a:solidFill>
              </a:rPr>
              <a:t>Contact details: </a:t>
            </a:r>
          </a:p>
          <a:p>
            <a:r>
              <a:rPr lang="en-US" sz="1800" dirty="0">
                <a:solidFill>
                  <a:schemeClr val="tx2"/>
                </a:solidFill>
              </a:rPr>
              <a:t>Andrea  	linkedin.com/in/</a:t>
            </a:r>
            <a:r>
              <a:rPr lang="en-US" sz="1800" dirty="0" err="1">
                <a:solidFill>
                  <a:schemeClr val="tx2"/>
                </a:solidFill>
              </a:rPr>
              <a:t>andreaahlemeyerstubbe</a:t>
            </a:r>
            <a:endParaRPr lang="en-US" sz="1800" dirty="0">
              <a:solidFill>
                <a:schemeClr val="tx2"/>
              </a:solidFill>
            </a:endParaRPr>
          </a:p>
          <a:p>
            <a:r>
              <a:rPr lang="en-US" sz="1800" dirty="0">
                <a:solidFill>
                  <a:schemeClr val="tx2"/>
                </a:solidFill>
              </a:rPr>
              <a:t>Jan  		linkedin.com/in/jan-</a:t>
            </a:r>
            <a:r>
              <a:rPr lang="en-US" sz="1800" dirty="0" err="1">
                <a:solidFill>
                  <a:schemeClr val="tx2"/>
                </a:solidFill>
              </a:rPr>
              <a:t>willem</a:t>
            </a:r>
            <a:r>
              <a:rPr lang="en-US" sz="1800" dirty="0">
                <a:solidFill>
                  <a:schemeClr val="tx2"/>
                </a:solidFill>
              </a:rPr>
              <a:t>-</a:t>
            </a:r>
            <a:r>
              <a:rPr lang="en-US" sz="1800" dirty="0" err="1">
                <a:solidFill>
                  <a:schemeClr val="tx2"/>
                </a:solidFill>
              </a:rPr>
              <a:t>bikker</a:t>
            </a:r>
            <a:endParaRPr lang="en-US" sz="1800" dirty="0">
              <a:solidFill>
                <a:schemeClr val="tx2"/>
              </a:solidFill>
            </a:endParaRPr>
          </a:p>
          <a:p>
            <a:r>
              <a:rPr lang="en-US" sz="1800" dirty="0">
                <a:solidFill>
                  <a:schemeClr val="tx2"/>
                </a:solidFill>
              </a:rPr>
              <a:t>Alejandro 	linkedin.com/in/</a:t>
            </a:r>
            <a:r>
              <a:rPr lang="en-US" sz="1800" dirty="0" err="1">
                <a:solidFill>
                  <a:schemeClr val="tx2"/>
                </a:solidFill>
              </a:rPr>
              <a:t>alejandro</a:t>
            </a:r>
            <a:r>
              <a:rPr lang="en-US" sz="1800" dirty="0">
                <a:solidFill>
                  <a:schemeClr val="tx2"/>
                </a:solidFill>
              </a:rPr>
              <a:t>-</a:t>
            </a:r>
            <a:r>
              <a:rPr lang="en-US" sz="1800" dirty="0" err="1">
                <a:solidFill>
                  <a:schemeClr val="tx2"/>
                </a:solidFill>
              </a:rPr>
              <a:t>moreno</a:t>
            </a:r>
            <a:r>
              <a:rPr lang="en-US" sz="1800" dirty="0">
                <a:solidFill>
                  <a:schemeClr val="tx2"/>
                </a:solidFill>
              </a:rPr>
              <a:t>-</a:t>
            </a:r>
            <a:r>
              <a:rPr lang="en-US" sz="1800" dirty="0" err="1">
                <a:solidFill>
                  <a:schemeClr val="tx2"/>
                </a:solidFill>
              </a:rPr>
              <a:t>muñoz</a:t>
            </a:r>
            <a:r>
              <a:rPr lang="en-US" sz="1800" dirty="0">
                <a:solidFill>
                  <a:schemeClr val="tx2"/>
                </a:solidFill>
              </a:rPr>
              <a:t>-biotechnologist/</a:t>
            </a:r>
          </a:p>
          <a:p>
            <a:r>
              <a:rPr lang="en-US" sz="1800" dirty="0">
                <a:solidFill>
                  <a:schemeClr val="tx2"/>
                </a:solidFill>
              </a:rPr>
              <a:t>Ignasi  	linkedin.com/in/</a:t>
            </a:r>
            <a:r>
              <a:rPr lang="en-US" sz="1800" dirty="0" err="1">
                <a:solidFill>
                  <a:schemeClr val="tx2"/>
                </a:solidFill>
              </a:rPr>
              <a:t>ignasipuig</a:t>
            </a:r>
            <a:endParaRPr lang="en-US" sz="1800" dirty="0">
              <a:solidFill>
                <a:schemeClr val="tx2"/>
              </a:solidFill>
            </a:endParaRPr>
          </a:p>
          <a:p>
            <a:r>
              <a:rPr lang="en-US" sz="1800" dirty="0">
                <a:solidFill>
                  <a:schemeClr val="tx2"/>
                </a:solidFill>
              </a:rPr>
              <a:t>Marina 	linkedin.com/in/marina-</a:t>
            </a:r>
            <a:r>
              <a:rPr lang="en-US" sz="1800" dirty="0" err="1">
                <a:solidFill>
                  <a:schemeClr val="tx2"/>
                </a:solidFill>
              </a:rPr>
              <a:t>vives-mestres</a:t>
            </a:r>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pPr marL="0" indent="0">
              <a:buNone/>
            </a:pPr>
            <a:r>
              <a:rPr lang="en-US" sz="1800" dirty="0">
                <a:solidFill>
                  <a:schemeClr val="tx2"/>
                </a:solidFill>
              </a:rPr>
              <a:t>The presentation is available on the ENBIS website:</a:t>
            </a:r>
          </a:p>
          <a:p>
            <a:pPr marL="0" indent="0">
              <a:buNone/>
            </a:pPr>
            <a:r>
              <a:rPr lang="en-US" sz="1800" dirty="0">
                <a:solidFill>
                  <a:schemeClr val="tx2"/>
                </a:solidFill>
                <a:hlinkClick r:id="rId3"/>
              </a:rPr>
              <a:t>https://conferences.enbis.org/event/63/contributions/966/</a:t>
            </a:r>
            <a:r>
              <a:rPr lang="en-US" sz="1800" dirty="0">
                <a:solidFill>
                  <a:schemeClr val="tx2"/>
                </a:solidFill>
              </a:rPr>
              <a:t> </a:t>
            </a:r>
          </a:p>
        </p:txBody>
      </p:sp>
    </p:spTree>
    <p:extLst>
      <p:ext uri="{BB962C8B-B14F-4D97-AF65-F5344CB8AC3E}">
        <p14:creationId xmlns:p14="http://schemas.microsoft.com/office/powerpoint/2010/main" val="163556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08F7-2E0F-694C-8661-F6093F4D70B7}"/>
              </a:ext>
            </a:extLst>
          </p:cNvPr>
          <p:cNvSpPr>
            <a:spLocks noGrp="1"/>
          </p:cNvSpPr>
          <p:nvPr>
            <p:ph type="title" idx="4294967295"/>
          </p:nvPr>
        </p:nvSpPr>
        <p:spPr>
          <a:xfrm>
            <a:off x="475653" y="563192"/>
            <a:ext cx="11074400" cy="1241425"/>
          </a:xfrm>
          <a:prstGeom prst="rect">
            <a:avLst/>
          </a:prstGeom>
        </p:spPr>
        <p:txBody>
          <a:bodyPr vert="horz" lIns="0" tIns="36000" rIns="90000" bIns="36000" rtlCol="0" anchor="ctr">
            <a:normAutofit/>
          </a:bodyPr>
          <a:lstStyle/>
          <a:p>
            <a:r>
              <a:rPr lang="de-DE" b="1" dirty="0">
                <a:latin typeface="Segoe UI Semibold" panose="020B0502040204020203" pitchFamily="34" charset="0"/>
                <a:cs typeface="Segoe UI Semibold" panose="020B0502040204020203" pitchFamily="34" charset="0"/>
              </a:rPr>
              <a:t>Andrea Ahlemeyer-Stubbe</a:t>
            </a:r>
            <a:br>
              <a:rPr lang="de-DE" b="1" dirty="0">
                <a:latin typeface="Segoe UI Semibold" panose="020B0502040204020203" pitchFamily="34" charset="0"/>
                <a:cs typeface="Segoe UI Semibold" panose="020B0502040204020203" pitchFamily="34" charset="0"/>
              </a:rPr>
            </a:br>
            <a:endParaRPr lang="de-DE" sz="2800" dirty="0">
              <a:latin typeface="Segoe UI Light" panose="020B0502040204020203" pitchFamily="34" charset="0"/>
              <a:cs typeface="Segoe UI Light" panose="020B0502040204020203" pitchFamily="34" charset="0"/>
            </a:endParaRPr>
          </a:p>
        </p:txBody>
      </p:sp>
      <p:sp>
        <p:nvSpPr>
          <p:cNvPr id="14" name="Rectangle 4">
            <a:extLst>
              <a:ext uri="{FF2B5EF4-FFF2-40B4-BE49-F238E27FC236}">
                <a16:creationId xmlns:a16="http://schemas.microsoft.com/office/drawing/2014/main" id="{940C6F65-6A29-4E9D-9BB7-DE6615C7A8EE}"/>
              </a:ext>
            </a:extLst>
          </p:cNvPr>
          <p:cNvSpPr>
            <a:spLocks noChangeArrowheads="1"/>
          </p:cNvSpPr>
          <p:nvPr/>
        </p:nvSpPr>
        <p:spPr bwMode="auto">
          <a:xfrm>
            <a:off x="544176" y="3574759"/>
            <a:ext cx="1421817" cy="3080235"/>
          </a:xfrm>
          <a:prstGeom prst="rect">
            <a:avLst/>
          </a:prstGeom>
          <a:noFill/>
          <a:ln w="9525">
            <a:noFill/>
            <a:miter lim="800000"/>
            <a:headEnd/>
            <a:tailEnd/>
          </a:ln>
          <a:effectLst/>
        </p:spPr>
        <p:txBody>
          <a:bodyPr wrap="square" lIns="0" tIns="46800" rIns="90000" bIns="4680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Andrea </a:t>
            </a:r>
            <a:b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b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Ahlemeyer-Stubbe</a:t>
            </a:r>
          </a:p>
          <a:p>
            <a:pPr marL="0" marR="0" lvl="0" indent="0" algn="l" defTabSz="914400" rtl="0" eaLnBrk="1" fontAlgn="base" latinLnBrk="0" hangingPunct="1">
              <a:lnSpc>
                <a:spcPct val="100000"/>
              </a:lnSpc>
              <a:spcBef>
                <a:spcPts val="0"/>
              </a:spcBef>
              <a:spcAft>
                <a:spcPct val="0"/>
              </a:spcAft>
              <a:buClr>
                <a:srgbClr val="173C6A"/>
              </a:buClr>
              <a:buSzTx/>
              <a:buFontTx/>
              <a:buNone/>
              <a:tabLst/>
              <a:defRPr/>
            </a:pPr>
            <a:endParaRPr kumimoji="0" lang="de-DE" sz="1400" b="1" i="0" u="none" strike="noStrike" kern="1200" cap="none" spc="0" normalizeH="0" baseline="0" noProof="0" dirty="0">
              <a:ln>
                <a:noFill/>
              </a:ln>
              <a:solidFill>
                <a:srgbClr val="41A62A"/>
              </a:solidFill>
              <a:effectLst/>
              <a:uLnTx/>
              <a:uFillTx/>
              <a:latin typeface="Segoe UI Semilight" panose="020B0402040204020203" pitchFamily="34" charset="0"/>
              <a:ea typeface="+mn-ea"/>
              <a:cs typeface="Segoe UI Semilight" panose="020B0402040204020203" pitchFamily="34" charset="0"/>
            </a:endParaRPr>
          </a:p>
          <a:p>
            <a:pPr marL="179705" marR="0" lvl="0" indent="-179705" algn="l" defTabSz="457200" rtl="0" eaLnBrk="1" fontAlgn="auto" latinLnBrk="0" hangingPunct="1">
              <a:lnSpc>
                <a:spcPct val="100000"/>
              </a:lnSpc>
              <a:spcBef>
                <a:spcPts val="288"/>
              </a:spcBef>
              <a:spcAft>
                <a:spcPts val="0"/>
              </a:spcAft>
              <a:buClr>
                <a:srgbClr val="41A62A"/>
              </a:buClr>
              <a:buSzPct val="100000"/>
              <a:buFont typeface="Arial" pitchFamily="34" charset="0"/>
              <a:buChar char="•"/>
              <a:tabLst/>
              <a:defRPr/>
            </a:pPr>
            <a:r>
              <a:rPr kumimoji="0" lang="de-DE" sz="1150" b="0" i="0" u="none" strike="noStrike" kern="1200" cap="none" spc="0" normalizeH="0" baseline="0" noProof="0" dirty="0">
                <a:ln>
                  <a:noFill/>
                </a:ln>
                <a:solidFill>
                  <a:srgbClr val="474747"/>
                </a:solidFill>
                <a:effectLst/>
                <a:uLnTx/>
                <a:uFillTx/>
                <a:latin typeface="Segoe UI Semilight" panose="020B0402040204020203" pitchFamily="34" charset="0"/>
                <a:ea typeface="+mn-ea"/>
                <a:cs typeface="Segoe UI Semilight" panose="020B0402040204020203" pitchFamily="34" charset="0"/>
              </a:rPr>
              <a:t>Diplom-Statistikerin</a:t>
            </a:r>
          </a:p>
        </p:txBody>
      </p:sp>
      <p:sp>
        <p:nvSpPr>
          <p:cNvPr id="15" name="Rectangle 4">
            <a:extLst>
              <a:ext uri="{FF2B5EF4-FFF2-40B4-BE49-F238E27FC236}">
                <a16:creationId xmlns:a16="http://schemas.microsoft.com/office/drawing/2014/main" id="{873D4D1A-20F7-4A51-A4F3-12835CE5C853}"/>
              </a:ext>
            </a:extLst>
          </p:cNvPr>
          <p:cNvSpPr>
            <a:spLocks noChangeArrowheads="1"/>
          </p:cNvSpPr>
          <p:nvPr/>
        </p:nvSpPr>
        <p:spPr bwMode="auto">
          <a:xfrm>
            <a:off x="2260043" y="1874744"/>
            <a:ext cx="6234251" cy="1152160"/>
          </a:xfrm>
          <a:prstGeom prst="rect">
            <a:avLst/>
          </a:prstGeom>
          <a:noFill/>
          <a:ln w="9525">
            <a:noFill/>
            <a:miter lim="800000"/>
            <a:headEnd/>
            <a:tailEnd/>
          </a:ln>
          <a:effectLst/>
        </p:spPr>
        <p:txBody>
          <a:bodyPr wrap="square" lIns="90000" tIns="46800" rIns="90000" bIns="46800" anchor="t"/>
          <a:lstStyle/>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AI and predictive modelling</a:t>
            </a: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Big data</a:t>
            </a: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Analysis-based strategy development</a:t>
            </a: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Data-driven marketing </a:t>
            </a: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endPar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16" name="Rectangle 5">
            <a:extLst>
              <a:ext uri="{FF2B5EF4-FFF2-40B4-BE49-F238E27FC236}">
                <a16:creationId xmlns:a16="http://schemas.microsoft.com/office/drawing/2014/main" id="{B1F8705E-F8D0-4F50-BD3C-E4D25F89AB65}"/>
              </a:ext>
            </a:extLst>
          </p:cNvPr>
          <p:cNvSpPr>
            <a:spLocks noChangeArrowheads="1"/>
          </p:cNvSpPr>
          <p:nvPr/>
        </p:nvSpPr>
        <p:spPr bwMode="auto">
          <a:xfrm>
            <a:off x="2233824" y="3308660"/>
            <a:ext cx="3835957" cy="2580389"/>
          </a:xfrm>
          <a:prstGeom prst="rect">
            <a:avLst/>
          </a:prstGeom>
          <a:solidFill>
            <a:schemeClr val="bg1"/>
          </a:solidFill>
          <a:ln w="9525" algn="ctr">
            <a:noFill/>
            <a:miter lim="800000"/>
            <a:headEnd/>
            <a:tailEnd/>
          </a:ln>
          <a:effectLst/>
        </p:spPr>
        <p:txBody>
          <a:bodyPr wrap="square" lIns="90000" tIns="46800" rIns="90000" bIns="46800" anchor="t"/>
          <a:lstStyle/>
          <a:p>
            <a:pPr marL="171450" marR="0" lvl="0" indent="-171450" algn="l" defTabSz="457200" rtl="0" eaLnBrk="1" fontAlgn="auto" latinLnBrk="0" hangingPunct="1">
              <a:lnSpc>
                <a:spcPct val="100000"/>
              </a:lnSpc>
              <a:spcBef>
                <a:spcPts val="0"/>
              </a:spcBef>
              <a:spcAft>
                <a:spcPts val="0"/>
              </a:spcAft>
              <a:buClr>
                <a:srgbClr val="06038D"/>
              </a:buClr>
              <a:buSzTx/>
              <a:buFont typeface="Wingdings" panose="05000000000000000000" pitchFamily="2" charset="2"/>
              <a:buChar char="§"/>
              <a:tabLst/>
              <a:defRPr/>
            </a:pP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Use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your</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clients</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and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your</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domain</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knowledge</a:t>
            </a:r>
            <a:endPar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171450" marR="0" lvl="0" indent="-171450" algn="l" defTabSz="457200" rtl="0" eaLnBrk="1" fontAlgn="auto" latinLnBrk="0" hangingPunct="1">
              <a:lnSpc>
                <a:spcPct val="100000"/>
              </a:lnSpc>
              <a:spcBef>
                <a:spcPts val="0"/>
              </a:spcBef>
              <a:spcAft>
                <a:spcPts val="0"/>
              </a:spcAft>
              <a:buClr>
                <a:srgbClr val="06038D"/>
              </a:buClr>
              <a:buSzTx/>
              <a:buFont typeface="Wingdings" panose="05000000000000000000" pitchFamily="2" charset="2"/>
              <a:buChar char="§"/>
              <a:tabLst/>
              <a:defRPr/>
            </a:pPr>
            <a:endPar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171450" marR="0" lvl="0" indent="-171450" algn="l" defTabSz="457200" rtl="0" eaLnBrk="1" fontAlgn="auto" latinLnBrk="0" hangingPunct="1">
              <a:lnSpc>
                <a:spcPct val="100000"/>
              </a:lnSpc>
              <a:spcBef>
                <a:spcPts val="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Clients love complex solutions, but simple solutions are what get used and earn money</a:t>
            </a:r>
          </a:p>
          <a:p>
            <a:pPr marL="171450" marR="0" lvl="0" indent="-171450" algn="l" defTabSz="457200" rtl="0" eaLnBrk="1" fontAlgn="auto" latinLnBrk="0" hangingPunct="1">
              <a:lnSpc>
                <a:spcPct val="100000"/>
              </a:lnSpc>
              <a:spcBef>
                <a:spcPts val="0"/>
              </a:spcBef>
              <a:spcAft>
                <a:spcPts val="0"/>
              </a:spcAft>
              <a:buClr>
                <a:srgbClr val="06038D"/>
              </a:buClr>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171450" marR="0" lvl="0" indent="-171450" algn="l" defTabSz="457200" rtl="0" eaLnBrk="1" fontAlgn="auto" latinLnBrk="0" hangingPunct="1">
              <a:lnSpc>
                <a:spcPct val="100000"/>
              </a:lnSpc>
              <a:spcBef>
                <a:spcPts val="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The economic benefit must be clearly </a:t>
            </a:r>
            <a:r>
              <a:rPr kumimoji="0" lang="en-US"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recognisable</a:t>
            </a: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from the solution approach.</a:t>
            </a:r>
          </a:p>
          <a:p>
            <a:pPr marL="171450" marR="0" lvl="0" indent="-171450" algn="l" defTabSz="457200" rtl="0" eaLnBrk="1" fontAlgn="auto" latinLnBrk="0" hangingPunct="1">
              <a:lnSpc>
                <a:spcPct val="100000"/>
              </a:lnSpc>
              <a:spcBef>
                <a:spcPts val="0"/>
              </a:spcBef>
              <a:spcAft>
                <a:spcPts val="0"/>
              </a:spcAft>
              <a:buClr>
                <a:srgbClr val="06038D"/>
              </a:buClr>
              <a:buSzTx/>
              <a:buFont typeface="Wingdings" panose="05000000000000000000" pitchFamily="2" charset="2"/>
              <a:buChar char="§"/>
              <a:tabLst/>
              <a:defRPr/>
            </a:pPr>
            <a:endPar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171450" marR="0" lvl="0" indent="-171450" algn="l" defTabSz="457200" rtl="0" eaLnBrk="1" fontAlgn="auto" latinLnBrk="0" hangingPunct="1">
              <a:lnSpc>
                <a:spcPct val="100000"/>
              </a:lnSpc>
              <a:spcBef>
                <a:spcPts val="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Habit and ‘we've always done it this way’ are powerful enemies.</a:t>
            </a:r>
            <a:endPar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457200" rtl="0" eaLnBrk="1" fontAlgn="auto" latinLnBrk="0" hangingPunct="1">
              <a:lnSpc>
                <a:spcPct val="100000"/>
              </a:lnSpc>
              <a:spcBef>
                <a:spcPts val="0"/>
              </a:spcBef>
              <a:spcAft>
                <a:spcPts val="0"/>
              </a:spcAft>
              <a:buClr>
                <a:srgbClr val="06038D"/>
              </a:buClr>
              <a:buSzTx/>
              <a:buFontTx/>
              <a:buNone/>
              <a:tabLst/>
              <a:defRPr/>
            </a:pPr>
            <a:endParaRPr kumimoji="0" lang="de-DE" sz="1200" b="1" i="0" u="none" strike="noStrike" kern="1200" cap="none" spc="0" normalizeH="0" baseline="0" noProof="0" dirty="0">
              <a:ln>
                <a:noFill/>
              </a:ln>
              <a:solidFill>
                <a:srgbClr val="41A62A"/>
              </a:solidFill>
              <a:effectLst/>
              <a:uLnTx/>
              <a:uFillTx/>
              <a:latin typeface="Calibri" panose="020F0502020204030204" pitchFamily="34" charset="0"/>
              <a:ea typeface="+mn-ea"/>
              <a:cs typeface="Calibri" panose="020F0502020204030204" pitchFamily="34" charset="0"/>
            </a:endParaRPr>
          </a:p>
        </p:txBody>
      </p:sp>
      <p:sp>
        <p:nvSpPr>
          <p:cNvPr id="19" name="Rechteck 18">
            <a:extLst>
              <a:ext uri="{FF2B5EF4-FFF2-40B4-BE49-F238E27FC236}">
                <a16:creationId xmlns:a16="http://schemas.microsoft.com/office/drawing/2014/main" id="{BFAF2B0E-056B-4411-9EA3-89923BBB001D}"/>
              </a:ext>
            </a:extLst>
          </p:cNvPr>
          <p:cNvSpPr/>
          <p:nvPr/>
        </p:nvSpPr>
        <p:spPr bwMode="auto">
          <a:xfrm>
            <a:off x="2250169" y="2981606"/>
            <a:ext cx="3835956" cy="288000"/>
          </a:xfrm>
          <a:prstGeom prst="rect">
            <a:avLst/>
          </a:prstGeom>
          <a:solidFill>
            <a:schemeClr val="accent1"/>
          </a:solidFill>
          <a:ln w="1460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
                <a:srgbClr val="FFFFFF"/>
              </a:buClr>
              <a:buSzTx/>
              <a:buFontTx/>
              <a:buNone/>
              <a:tabLst/>
              <a:defRPr/>
            </a:pPr>
            <a:r>
              <a:rPr kumimoji="0" lang="de-CH"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Key </a:t>
            </a:r>
            <a:r>
              <a:rPr kumimoji="0" lang="de-CH" sz="1200" b="1" i="0" u="none" strike="noStrike" kern="1200" cap="none" spc="0" normalizeH="0" baseline="0" noProof="0" dirty="0" err="1">
                <a:ln>
                  <a:noFill/>
                </a:ln>
                <a:solidFill>
                  <a:srgbClr val="FFFFFF"/>
                </a:solidFill>
                <a:effectLst/>
                <a:uLnTx/>
                <a:uFillTx/>
                <a:latin typeface="Segoe UI Semilight" panose="020B0402040204020203" pitchFamily="34" charset="0"/>
                <a:ea typeface="+mn-ea"/>
                <a:cs typeface="Segoe UI Semilight" panose="020B0402040204020203" pitchFamily="34" charset="0"/>
              </a:rPr>
              <a:t>learning</a:t>
            </a:r>
            <a:r>
              <a:rPr kumimoji="0" lang="de-CH"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 </a:t>
            </a:r>
            <a:r>
              <a:rPr kumimoji="0" lang="de-CH" sz="1200" b="1" i="0" u="none" strike="noStrike" kern="1200" cap="none" spc="0" normalizeH="0" baseline="0" noProof="0" dirty="0" err="1">
                <a:ln>
                  <a:noFill/>
                </a:ln>
                <a:solidFill>
                  <a:srgbClr val="FFFFFF"/>
                </a:solidFill>
                <a:effectLst/>
                <a:uLnTx/>
                <a:uFillTx/>
                <a:latin typeface="Segoe UI Semilight" panose="020B0402040204020203" pitchFamily="34" charset="0"/>
                <a:ea typeface="+mn-ea"/>
                <a:cs typeface="Segoe UI Semilight" panose="020B0402040204020203" pitchFamily="34" charset="0"/>
              </a:rPr>
              <a:t>for</a:t>
            </a:r>
            <a:r>
              <a:rPr kumimoji="0" lang="de-CH"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 </a:t>
            </a:r>
            <a:r>
              <a:rPr kumimoji="0" lang="de-CH" sz="1200" b="1" i="0" u="none" strike="noStrike" kern="1200" cap="none" spc="0" normalizeH="0" baseline="0" noProof="0" dirty="0" err="1">
                <a:ln>
                  <a:noFill/>
                </a:ln>
                <a:solidFill>
                  <a:srgbClr val="FFFFFF"/>
                </a:solidFill>
                <a:effectLst/>
                <a:uLnTx/>
                <a:uFillTx/>
                <a:latin typeface="Segoe UI Semilight" panose="020B0402040204020203" pitchFamily="34" charset="0"/>
                <a:ea typeface="+mn-ea"/>
                <a:cs typeface="Segoe UI Semilight" panose="020B0402040204020203" pitchFamily="34" charset="0"/>
              </a:rPr>
              <a:t>succes</a:t>
            </a:r>
            <a:r>
              <a:rPr kumimoji="0" lang="de-CH"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a:t>
            </a:r>
            <a:endParaRPr kumimoji="0" lang="de-DE"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20" name="Rechteck 19">
            <a:extLst>
              <a:ext uri="{FF2B5EF4-FFF2-40B4-BE49-F238E27FC236}">
                <a16:creationId xmlns:a16="http://schemas.microsoft.com/office/drawing/2014/main" id="{9FDBB561-BB7E-4EE7-975D-40078C9A0527}"/>
              </a:ext>
            </a:extLst>
          </p:cNvPr>
          <p:cNvSpPr/>
          <p:nvPr/>
        </p:nvSpPr>
        <p:spPr bwMode="auto">
          <a:xfrm>
            <a:off x="6162869" y="2981606"/>
            <a:ext cx="5415257" cy="288000"/>
          </a:xfrm>
          <a:prstGeom prst="rect">
            <a:avLst/>
          </a:prstGeom>
          <a:solidFill>
            <a:schemeClr val="accent1"/>
          </a:solidFill>
          <a:ln w="1460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
                <a:srgbClr val="FFFFFF"/>
              </a:buClr>
              <a:buSzTx/>
              <a:buFontTx/>
              <a:buNone/>
              <a:tabLst/>
              <a:defRPr/>
            </a:pPr>
            <a:r>
              <a:rPr kumimoji="0" lang="de-CH" sz="1200" b="1"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rPr>
              <a:t>Publication (excerpt)</a:t>
            </a:r>
            <a:endParaRPr kumimoji="0" lang="de-DE"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21" name="Rechteck 20">
            <a:extLst>
              <a:ext uri="{FF2B5EF4-FFF2-40B4-BE49-F238E27FC236}">
                <a16:creationId xmlns:a16="http://schemas.microsoft.com/office/drawing/2014/main" id="{86BD51D6-0C59-48FC-8E9B-BA159A66BAE0}"/>
              </a:ext>
            </a:extLst>
          </p:cNvPr>
          <p:cNvSpPr/>
          <p:nvPr/>
        </p:nvSpPr>
        <p:spPr bwMode="auto">
          <a:xfrm>
            <a:off x="2250170" y="1556984"/>
            <a:ext cx="9317944" cy="288000"/>
          </a:xfrm>
          <a:prstGeom prst="rect">
            <a:avLst/>
          </a:prstGeom>
          <a:solidFill>
            <a:schemeClr val="accent1"/>
          </a:solidFill>
          <a:ln w="1460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
                <a:srgbClr val="FFFFFF"/>
              </a:buClr>
              <a:buSzTx/>
              <a:buFontTx/>
              <a:buNone/>
              <a:tabLst/>
              <a:defRPr/>
            </a:pPr>
            <a:r>
              <a:rPr kumimoji="0" lang="de-CH"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Expert </a:t>
            </a:r>
            <a:r>
              <a:rPr kumimoji="0" lang="de-CH" sz="1200" b="1" i="0" u="none" strike="noStrike" kern="1200" cap="none" spc="0" normalizeH="0" baseline="0" noProof="0" dirty="0" err="1">
                <a:ln>
                  <a:noFill/>
                </a:ln>
                <a:solidFill>
                  <a:srgbClr val="FFFFFF"/>
                </a:solidFill>
                <a:effectLst/>
                <a:uLnTx/>
                <a:uFillTx/>
                <a:latin typeface="Segoe UI Semilight" panose="020B0402040204020203" pitchFamily="34" charset="0"/>
                <a:ea typeface="+mn-ea"/>
                <a:cs typeface="Segoe UI Semilight" panose="020B0402040204020203" pitchFamily="34" charset="0"/>
              </a:rPr>
              <a:t>for</a:t>
            </a:r>
            <a:r>
              <a:rPr kumimoji="0" lang="de-CH"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a:t>
            </a:r>
            <a:endParaRPr kumimoji="0" lang="de-DE"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38" name="Rectangle 4">
            <a:extLst>
              <a:ext uri="{FF2B5EF4-FFF2-40B4-BE49-F238E27FC236}">
                <a16:creationId xmlns:a16="http://schemas.microsoft.com/office/drawing/2014/main" id="{D9AAFA6E-08D5-477C-A992-D5B2BFC3689E}"/>
              </a:ext>
            </a:extLst>
          </p:cNvPr>
          <p:cNvSpPr>
            <a:spLocks noChangeArrowheads="1"/>
          </p:cNvSpPr>
          <p:nvPr/>
        </p:nvSpPr>
        <p:spPr bwMode="auto">
          <a:xfrm>
            <a:off x="5642774" y="1878862"/>
            <a:ext cx="3040296" cy="1013636"/>
          </a:xfrm>
          <a:prstGeom prst="rect">
            <a:avLst/>
          </a:prstGeom>
          <a:noFill/>
          <a:ln w="9525">
            <a:noFill/>
            <a:miter lim="800000"/>
            <a:headEnd/>
            <a:tailEnd/>
          </a:ln>
          <a:effectLst/>
        </p:spPr>
        <p:txBody>
          <a:bodyPr wrap="square" lIns="90000" tIns="46800" rIns="90000" bIns="46800" anchor="t"/>
          <a:lstStyle/>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Data Mining</a:t>
            </a: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DBM</a:t>
            </a: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CRM, digital and social CRM</a:t>
            </a: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Testing</a:t>
            </a:r>
            <a:b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br>
            <a:endPar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285750" marR="0" lvl="0" indent="-285750" algn="l" defTabSz="457200" rtl="0" eaLnBrk="1" fontAlgn="auto" latinLnBrk="0" hangingPunct="1">
              <a:lnSpc>
                <a:spcPct val="100000"/>
              </a:lnSpc>
              <a:spcBef>
                <a:spcPts val="600"/>
              </a:spcBef>
              <a:spcAft>
                <a:spcPts val="0"/>
              </a:spcAft>
              <a:buClr>
                <a:srgbClr val="06038D"/>
              </a:buClr>
              <a:buSzTx/>
              <a:buFont typeface="Wingdings" panose="05000000000000000000" pitchFamily="2" charset="2"/>
              <a:buChar char="§"/>
              <a:tabLst/>
              <a:defRPr/>
            </a:pPr>
            <a:endPar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pic>
        <p:nvPicPr>
          <p:cNvPr id="6" name="Grafik 5" descr="Ein Bild, das Computer, sitzend, Foto, computer enthält.&#10;&#10;Automatisch generierte Beschreibung">
            <a:extLst>
              <a:ext uri="{FF2B5EF4-FFF2-40B4-BE49-F238E27FC236}">
                <a16:creationId xmlns:a16="http://schemas.microsoft.com/office/drawing/2014/main" id="{6558CA0B-18B8-489A-BCF1-2284EDBAF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590" y="3416221"/>
            <a:ext cx="923731" cy="1328952"/>
          </a:xfrm>
          <a:prstGeom prst="rect">
            <a:avLst/>
          </a:prstGeom>
        </p:spPr>
      </p:pic>
      <p:pic>
        <p:nvPicPr>
          <p:cNvPr id="8" name="Grafik 7" descr="Ein Bild, das Essen enthält.&#10;&#10;Automatisch generierte Beschreibung">
            <a:extLst>
              <a:ext uri="{FF2B5EF4-FFF2-40B4-BE49-F238E27FC236}">
                <a16:creationId xmlns:a16="http://schemas.microsoft.com/office/drawing/2014/main" id="{0D338027-5911-47BC-B90A-49CB01633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012" y="3450496"/>
            <a:ext cx="864116" cy="1319819"/>
          </a:xfrm>
          <a:prstGeom prst="rect">
            <a:avLst/>
          </a:prstGeom>
        </p:spPr>
      </p:pic>
      <p:pic>
        <p:nvPicPr>
          <p:cNvPr id="11" name="Grafik 10" descr="Ein Bild, das Screenshot, Zeichnung enthält.&#10;&#10;Automatisch generierte Beschreibung">
            <a:extLst>
              <a:ext uri="{FF2B5EF4-FFF2-40B4-BE49-F238E27FC236}">
                <a16:creationId xmlns:a16="http://schemas.microsoft.com/office/drawing/2014/main" id="{2D006535-E6FE-4A8E-ACC3-8CC0F5239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0294" y="5057306"/>
            <a:ext cx="1021036" cy="1328952"/>
          </a:xfrm>
          <a:prstGeom prst="rect">
            <a:avLst/>
          </a:prstGeom>
        </p:spPr>
      </p:pic>
      <p:pic>
        <p:nvPicPr>
          <p:cNvPr id="39" name="Grafik 38">
            <a:extLst>
              <a:ext uri="{FF2B5EF4-FFF2-40B4-BE49-F238E27FC236}">
                <a16:creationId xmlns:a16="http://schemas.microsoft.com/office/drawing/2014/main" id="{473EE70E-44F7-4FC2-9E48-12281D7F403E}"/>
              </a:ext>
            </a:extLst>
          </p:cNvPr>
          <p:cNvPicPr>
            <a:picLocks noChangeAspect="1"/>
          </p:cNvPicPr>
          <p:nvPr/>
        </p:nvPicPr>
        <p:blipFill rotWithShape="1">
          <a:blip r:embed="rId6">
            <a:extLst>
              <a:ext uri="{28A0092B-C50C-407E-A947-70E740481C1C}">
                <a14:useLocalDpi xmlns:a14="http://schemas.microsoft.com/office/drawing/2010/main" val="0"/>
              </a:ext>
            </a:extLst>
          </a:blip>
          <a:srcRect l="13701" r="5137"/>
          <a:stretch/>
        </p:blipFill>
        <p:spPr>
          <a:xfrm>
            <a:off x="6147590" y="5057306"/>
            <a:ext cx="967789" cy="1384995"/>
          </a:xfrm>
          <a:prstGeom prst="rect">
            <a:avLst/>
          </a:prstGeom>
        </p:spPr>
      </p:pic>
      <p:pic>
        <p:nvPicPr>
          <p:cNvPr id="41" name="Grafik 40" descr="Ein Bild, das Zeichnung enthält.&#10;&#10;Automatisch generierte Beschreibung">
            <a:extLst>
              <a:ext uri="{FF2B5EF4-FFF2-40B4-BE49-F238E27FC236}">
                <a16:creationId xmlns:a16="http://schemas.microsoft.com/office/drawing/2014/main" id="{DD1890FB-E7D3-4C5B-9AD3-3EEBB26C27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5897" y="3397102"/>
            <a:ext cx="1034156" cy="979366"/>
          </a:xfrm>
          <a:prstGeom prst="rect">
            <a:avLst/>
          </a:prstGeom>
        </p:spPr>
      </p:pic>
      <p:sp>
        <p:nvSpPr>
          <p:cNvPr id="42" name="Rechteck 41">
            <a:extLst>
              <a:ext uri="{FF2B5EF4-FFF2-40B4-BE49-F238E27FC236}">
                <a16:creationId xmlns:a16="http://schemas.microsoft.com/office/drawing/2014/main" id="{04560A6D-F212-43A6-A143-C0E9B7B04295}"/>
              </a:ext>
            </a:extLst>
          </p:cNvPr>
          <p:cNvSpPr/>
          <p:nvPr/>
        </p:nvSpPr>
        <p:spPr bwMode="auto">
          <a:xfrm>
            <a:off x="2250169" y="5299657"/>
            <a:ext cx="3835956" cy="288000"/>
          </a:xfrm>
          <a:prstGeom prst="rect">
            <a:avLst/>
          </a:prstGeom>
          <a:solidFill>
            <a:schemeClr val="accent1"/>
          </a:solidFill>
          <a:ln w="1460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
                <a:srgbClr val="FFFFFF"/>
              </a:buClr>
              <a:buSzTx/>
              <a:buFontTx/>
              <a:buNone/>
              <a:tabLst/>
              <a:defRPr/>
            </a:pPr>
            <a:r>
              <a:rPr kumimoji="0" lang="de-CH"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Industries:</a:t>
            </a:r>
            <a:endParaRPr kumimoji="0" lang="de-DE" sz="1200" b="1"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43" name="Textfeld 42">
            <a:extLst>
              <a:ext uri="{FF2B5EF4-FFF2-40B4-BE49-F238E27FC236}">
                <a16:creationId xmlns:a16="http://schemas.microsoft.com/office/drawing/2014/main" id="{4E2262FE-B5DA-4D93-8FEE-60656E9BBEAF}"/>
              </a:ext>
            </a:extLst>
          </p:cNvPr>
          <p:cNvSpPr txBox="1"/>
          <p:nvPr/>
        </p:nvSpPr>
        <p:spPr>
          <a:xfrm>
            <a:off x="2260043" y="5624194"/>
            <a:ext cx="380973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Automotive – Service providers – Energy suppliers – Retail (mail order, e-commerce) – Consumer goods/furniture (branded goods) – Medicine – Trade fair </a:t>
            </a:r>
            <a:r>
              <a:rPr kumimoji="0" lang="en-US"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organisers</a:t>
            </a: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–Government institutions – Tourism – </a:t>
            </a:r>
            <a:r>
              <a:rPr kumimoji="0" lang="en-US"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PublishingAdvertising</a:t>
            </a:r>
            <a:r>
              <a:rPr kumimoji="0" lang="en-US"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research</a:t>
            </a:r>
            <a:endParaRPr kumimoji="0" lang="en-DE" sz="18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44" name="Textfeld 43">
            <a:extLst>
              <a:ext uri="{FF2B5EF4-FFF2-40B4-BE49-F238E27FC236}">
                <a16:creationId xmlns:a16="http://schemas.microsoft.com/office/drawing/2014/main" id="{E10D257D-CB1C-4256-9068-E5C0383047F1}"/>
              </a:ext>
            </a:extLst>
          </p:cNvPr>
          <p:cNvSpPr txBox="1"/>
          <p:nvPr/>
        </p:nvSpPr>
        <p:spPr>
          <a:xfrm>
            <a:off x="7099037" y="3407504"/>
            <a:ext cx="1136719"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Book: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Monetising</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Data – </a:t>
            </a: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How</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a:t>
            </a: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to</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Uplift </a:t>
            </a: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your</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Business</a:t>
            </a:r>
            <a:br>
              <a:rPr kumimoji="0" lang="de-DE" sz="1200" b="1"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b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John Wiley &amp;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Sons</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Ltd 2018</a:t>
            </a:r>
            <a:endParaRPr kumimoji="0" lang="en-DE" sz="18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45" name="Textfeld 44">
            <a:extLst>
              <a:ext uri="{FF2B5EF4-FFF2-40B4-BE49-F238E27FC236}">
                <a16:creationId xmlns:a16="http://schemas.microsoft.com/office/drawing/2014/main" id="{D7FF3970-34F7-4487-947E-8B27C656BD23}"/>
              </a:ext>
            </a:extLst>
          </p:cNvPr>
          <p:cNvSpPr txBox="1"/>
          <p:nvPr/>
        </p:nvSpPr>
        <p:spPr>
          <a:xfrm>
            <a:off x="9130384" y="3372936"/>
            <a:ext cx="1136719"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Book: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A </a:t>
            </a: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Practical</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Guide </a:t>
            </a: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to</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Data Mining </a:t>
            </a: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for</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Business and Industry </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John Wiley &amp;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Sons</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Ltd 2014</a:t>
            </a:r>
            <a:endParaRPr kumimoji="0" lang="en-DE" sz="18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46" name="Textfeld 45">
            <a:extLst>
              <a:ext uri="{FF2B5EF4-FFF2-40B4-BE49-F238E27FC236}">
                <a16:creationId xmlns:a16="http://schemas.microsoft.com/office/drawing/2014/main" id="{62E40701-5946-4A8A-BF68-6229513A1D44}"/>
              </a:ext>
            </a:extLst>
          </p:cNvPr>
          <p:cNvSpPr txBox="1"/>
          <p:nvPr/>
        </p:nvSpPr>
        <p:spPr>
          <a:xfrm>
            <a:off x="7143142" y="5011341"/>
            <a:ext cx="1136719"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Paper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Applied Marketing Analytics, Henry Stuart Publications</a:t>
            </a:r>
            <a:r>
              <a:rPr kumimoji="0" lang="en-US" sz="1200" b="0" i="0" u="none" strike="noStrike" kern="1200" cap="none" spc="0" normalizeH="0" baseline="0" noProof="0" dirty="0">
                <a:ln>
                  <a:noFill/>
                </a:ln>
                <a:solidFill>
                  <a:srgbClr val="000000"/>
                </a:solidFill>
                <a:effectLst/>
                <a:uLnTx/>
                <a:uFillTx/>
                <a:latin typeface="Verdana" panose="020B0604030504040204"/>
                <a:ea typeface="+mn-ea"/>
                <a:cs typeface="+mn-cs"/>
              </a:rPr>
              <a:t>,</a:t>
            </a:r>
            <a:endPar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2024, 2023, 2022, 2021, 2020, …</a:t>
            </a:r>
            <a:b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br>
            <a:endParaRPr kumimoji="0" lang="en-DE" sz="18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49" name="Textfeld 48">
            <a:extLst>
              <a:ext uri="{FF2B5EF4-FFF2-40B4-BE49-F238E27FC236}">
                <a16:creationId xmlns:a16="http://schemas.microsoft.com/office/drawing/2014/main" id="{8C607950-7949-4952-834F-70F07F08123A}"/>
              </a:ext>
            </a:extLst>
          </p:cNvPr>
          <p:cNvSpPr txBox="1"/>
          <p:nvPr/>
        </p:nvSpPr>
        <p:spPr>
          <a:xfrm>
            <a:off x="9194985" y="5020089"/>
            <a:ext cx="1404836"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Paper: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Vollautomati-sches</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a:t>
            </a:r>
            <a:r>
              <a:rPr kumimoji="0" lang="de-DE" sz="1200" b="1" i="0" u="none" strike="noStrike" kern="1200" cap="none" spc="0" normalizeH="0" baseline="0" noProof="0" dirty="0" err="1">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Predictive</a:t>
            </a: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 Targeting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Verdana" panose="020B0604030504040204"/>
                <a:ea typeface="+mn-ea"/>
                <a:cs typeface="+mn-cs"/>
              </a:rPr>
              <a:t>DDV (Hrsg.), Dialogmarketing Perspektiven 2010/ 2011, Tagungsband</a:t>
            </a:r>
            <a:endParaRPr kumimoji="0" lang="en-DE" sz="18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50" name="Textfeld 49">
            <a:extLst>
              <a:ext uri="{FF2B5EF4-FFF2-40B4-BE49-F238E27FC236}">
                <a16:creationId xmlns:a16="http://schemas.microsoft.com/office/drawing/2014/main" id="{5F73C715-AA3A-4438-929C-EAB0C35C4F29}"/>
              </a:ext>
            </a:extLst>
          </p:cNvPr>
          <p:cNvSpPr txBox="1"/>
          <p:nvPr/>
        </p:nvSpPr>
        <p:spPr>
          <a:xfrm>
            <a:off x="10459313" y="4453961"/>
            <a:ext cx="140483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Podcast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E0E0E0">
                    <a:lumMod val="50000"/>
                  </a:srgbClr>
                </a:solidFill>
                <a:effectLst/>
                <a:uLnTx/>
                <a:uFillTx/>
                <a:latin typeface="Segoe UI Semilight" panose="020B0402040204020203" pitchFamily="34" charset="0"/>
                <a:ea typeface="+mn-ea"/>
                <a:cs typeface="Segoe UI Semilight" panose="020B0402040204020203" pitchFamily="34" charset="0"/>
              </a:rPr>
              <a:t>Analytics and Marketing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Felipe Flores, </a:t>
            </a:r>
            <a:b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b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Data </a:t>
            </a:r>
            <a:r>
              <a:rPr kumimoji="0" lang="de-DE" sz="1200" b="0" i="0" u="none" strike="noStrike" kern="1200" cap="none" spc="0" normalizeH="0" baseline="0" noProof="0" dirty="0" err="1">
                <a:ln>
                  <a:noFill/>
                </a:ln>
                <a:solidFill>
                  <a:srgbClr val="000000"/>
                </a:solidFill>
                <a:effectLst/>
                <a:uLnTx/>
                <a:uFillTx/>
                <a:latin typeface="Segoe UI Semilight" panose="020B0402040204020203" pitchFamily="34" charset="0"/>
                <a:ea typeface="+mn-ea"/>
                <a:cs typeface="Segoe UI Semilight" panose="020B0402040204020203" pitchFamily="34" charset="0"/>
              </a:rPr>
              <a:t>Futurology</a:t>
            </a:r>
            <a:r>
              <a:rPr kumimoji="0" lang="de-DE" sz="12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Podcast, 2020</a:t>
            </a:r>
            <a:endParaRPr kumimoji="0" lang="en-DE" sz="18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3" name="Textfeld 2">
            <a:extLst>
              <a:ext uri="{FF2B5EF4-FFF2-40B4-BE49-F238E27FC236}">
                <a16:creationId xmlns:a16="http://schemas.microsoft.com/office/drawing/2014/main" id="{D6775216-32F0-4DE1-8A35-9AB84070A13E}"/>
              </a:ext>
            </a:extLst>
          </p:cNvPr>
          <p:cNvSpPr txBox="1"/>
          <p:nvPr/>
        </p:nvSpPr>
        <p:spPr>
          <a:xfrm>
            <a:off x="8711381" y="2025445"/>
            <a:ext cx="260877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Verdana" panose="020B0604030504040204"/>
                <a:ea typeface="+mn-ea"/>
                <a:cs typeface="+mn-cs"/>
              </a:rPr>
              <a:t>&gt; 30 </a:t>
            </a:r>
            <a:r>
              <a:rPr kumimoji="0" lang="de-DE" sz="1600" b="0" i="0" u="none" strike="noStrike" kern="1200" cap="none" spc="0" normalizeH="0" baseline="0" noProof="0" dirty="0" err="1">
                <a:ln>
                  <a:noFill/>
                </a:ln>
                <a:solidFill>
                  <a:srgbClr val="000000"/>
                </a:solidFill>
                <a:effectLst/>
                <a:uLnTx/>
                <a:uFillTx/>
                <a:latin typeface="Verdana" panose="020B0604030504040204"/>
                <a:ea typeface="+mn-ea"/>
                <a:cs typeface="+mn-cs"/>
              </a:rPr>
              <a:t>years</a:t>
            </a:r>
            <a:r>
              <a:rPr kumimoji="0" lang="de-DE" sz="1600" b="0" i="0" u="none" strike="noStrike" kern="1200" cap="none" spc="0" normalizeH="0" baseline="0" noProof="0" dirty="0">
                <a:ln>
                  <a:noFill/>
                </a:ln>
                <a:solidFill>
                  <a:srgbClr val="000000"/>
                </a:solidFill>
                <a:effectLst/>
                <a:uLnTx/>
                <a:uFillTx/>
                <a:latin typeface="Verdana" panose="020B0604030504040204"/>
                <a:ea typeface="+mn-ea"/>
                <a:cs typeface="+mn-cs"/>
              </a:rPr>
              <a:t> </a:t>
            </a:r>
            <a:r>
              <a:rPr kumimoji="0" lang="de-DE" sz="1600" b="0" i="0" u="none" strike="noStrike" kern="1200" cap="none" spc="0" normalizeH="0" baseline="0" noProof="0" dirty="0" err="1">
                <a:ln>
                  <a:noFill/>
                </a:ln>
                <a:solidFill>
                  <a:srgbClr val="000000"/>
                </a:solidFill>
                <a:effectLst/>
                <a:uLnTx/>
                <a:uFillTx/>
                <a:latin typeface="Verdana" panose="020B0604030504040204"/>
                <a:ea typeface="+mn-ea"/>
                <a:cs typeface="+mn-cs"/>
              </a:rPr>
              <a:t>experience</a:t>
            </a:r>
            <a:br>
              <a:rPr kumimoji="0" lang="de-DE" sz="1600" b="0" i="0" u="none" strike="noStrike" kern="1200" cap="none" spc="0" normalizeH="0" baseline="0" noProof="0" dirty="0">
                <a:ln>
                  <a:noFill/>
                </a:ln>
                <a:solidFill>
                  <a:srgbClr val="000000"/>
                </a:solidFill>
                <a:effectLst/>
                <a:uLnTx/>
                <a:uFillTx/>
                <a:latin typeface="Verdana" panose="020B0604030504040204"/>
                <a:ea typeface="+mn-ea"/>
                <a:cs typeface="+mn-cs"/>
              </a:rPr>
            </a:br>
            <a:r>
              <a:rPr kumimoji="0" lang="de-DE" sz="1600" b="0" i="0" u="none" strike="noStrike" kern="1200" cap="none" spc="0" normalizeH="0" baseline="0" noProof="0" dirty="0">
                <a:ln>
                  <a:noFill/>
                </a:ln>
                <a:solidFill>
                  <a:srgbClr val="000000"/>
                </a:solidFill>
                <a:effectLst/>
                <a:uLnTx/>
                <a:uFillTx/>
                <a:latin typeface="Verdana" panose="020B0604030504040204"/>
                <a:ea typeface="+mn-ea"/>
                <a:cs typeface="+mn-cs"/>
              </a:rPr>
              <a:t>   48 </a:t>
            </a:r>
            <a:r>
              <a:rPr kumimoji="0" lang="de-DE" sz="1600" b="0" i="0" u="none" strike="noStrike" kern="1200" cap="none" spc="0" normalizeH="0" baseline="0" noProof="0" dirty="0" err="1">
                <a:ln>
                  <a:noFill/>
                </a:ln>
                <a:solidFill>
                  <a:srgbClr val="000000"/>
                </a:solidFill>
                <a:effectLst/>
                <a:uLnTx/>
                <a:uFillTx/>
                <a:latin typeface="Verdana" panose="020B0604030504040204"/>
                <a:ea typeface="+mn-ea"/>
                <a:cs typeface="+mn-cs"/>
              </a:rPr>
              <a:t>publications</a:t>
            </a:r>
            <a:endParaRPr kumimoji="0" lang="de-DE" sz="16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pic>
        <p:nvPicPr>
          <p:cNvPr id="5" name="Grafik 4">
            <a:extLst>
              <a:ext uri="{FF2B5EF4-FFF2-40B4-BE49-F238E27FC236}">
                <a16:creationId xmlns:a16="http://schemas.microsoft.com/office/drawing/2014/main" id="{CF18F710-49D6-4B24-A21C-AF5A6DF65DE8}"/>
              </a:ext>
            </a:extLst>
          </p:cNvPr>
          <p:cNvPicPr>
            <a:picLocks noChangeAspect="1"/>
          </p:cNvPicPr>
          <p:nvPr/>
        </p:nvPicPr>
        <p:blipFill rotWithShape="1">
          <a:blip r:embed="rId8"/>
          <a:srcRect l="3609" b="5868"/>
          <a:stretch/>
        </p:blipFill>
        <p:spPr>
          <a:xfrm>
            <a:off x="273049" y="1543917"/>
            <a:ext cx="1921989" cy="1906580"/>
          </a:xfrm>
          <a:prstGeom prst="rect">
            <a:avLst/>
          </a:prstGeom>
        </p:spPr>
      </p:pic>
    </p:spTree>
    <p:extLst>
      <p:ext uri="{BB962C8B-B14F-4D97-AF65-F5344CB8AC3E}">
        <p14:creationId xmlns:p14="http://schemas.microsoft.com/office/powerpoint/2010/main" val="43218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a:extLst>
              <a:ext uri="{FF2B5EF4-FFF2-40B4-BE49-F238E27FC236}">
                <a16:creationId xmlns:a16="http://schemas.microsoft.com/office/drawing/2014/main" id="{82339F6D-26C4-83BE-0451-A2C125A32C19}"/>
              </a:ext>
            </a:extLst>
          </p:cNvPr>
          <p:cNvSpPr txBox="1"/>
          <p:nvPr/>
        </p:nvSpPr>
        <p:spPr>
          <a:xfrm>
            <a:off x="938626" y="375576"/>
            <a:ext cx="106299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12C3E"/>
                </a:solidFill>
                <a:effectLst/>
                <a:uLnTx/>
                <a:uFillTx/>
                <a:latin typeface="Gill Sans Nova Light" panose="020B0302020104020203" pitchFamily="34" charset="0"/>
                <a:ea typeface="+mn-ea"/>
                <a:cs typeface="Gill Sans Light"/>
              </a:rPr>
              <a:t>Ignasi Puig de Dou from </a:t>
            </a:r>
            <a:r>
              <a:rPr kumimoji="0" lang="en-US" sz="2800" b="1" i="0" u="none" strike="noStrike" kern="1200" cap="none" spc="0" normalizeH="0" baseline="0" noProof="0" dirty="0" err="1">
                <a:ln>
                  <a:noFill/>
                </a:ln>
                <a:solidFill>
                  <a:srgbClr val="912C3E"/>
                </a:solidFill>
                <a:effectLst/>
                <a:uLnTx/>
                <a:uFillTx/>
                <a:latin typeface="Gill Sans Nova Light" panose="020B0302020104020203" pitchFamily="34" charset="0"/>
                <a:ea typeface="+mn-ea"/>
                <a:cs typeface="Gill Sans Light"/>
              </a:rPr>
              <a:t>Datancia</a:t>
            </a:r>
            <a:endParaRPr kumimoji="0" lang="es-ES_tradnl" sz="2800" b="1" i="0" u="none" strike="noStrike" kern="1200" cap="none" spc="0" normalizeH="0" baseline="0" noProof="0" dirty="0">
              <a:ln>
                <a:noFill/>
              </a:ln>
              <a:solidFill>
                <a:srgbClr val="912C3E"/>
              </a:solidFill>
              <a:effectLst/>
              <a:uLnTx/>
              <a:uFillTx/>
              <a:latin typeface="Gill Sans Nova Light" panose="020B0302020104020203" pitchFamily="34" charset="0"/>
              <a:ea typeface="+mn-ea"/>
              <a:cs typeface="Gill Sans Light"/>
            </a:endParaRPr>
          </a:p>
        </p:txBody>
      </p:sp>
      <p:sp>
        <p:nvSpPr>
          <p:cNvPr id="3" name="TextBox 2">
            <a:extLst>
              <a:ext uri="{FF2B5EF4-FFF2-40B4-BE49-F238E27FC236}">
                <a16:creationId xmlns:a16="http://schemas.microsoft.com/office/drawing/2014/main" id="{61BCC03C-1DAB-4BD6-2157-E32E94C1CA41}"/>
              </a:ext>
            </a:extLst>
          </p:cNvPr>
          <p:cNvSpPr txBox="1"/>
          <p:nvPr/>
        </p:nvSpPr>
        <p:spPr>
          <a:xfrm>
            <a:off x="767408" y="1527804"/>
            <a:ext cx="5768474" cy="3547510"/>
          </a:xfrm>
          <a:prstGeom prst="rect">
            <a:avLst/>
          </a:prstGeom>
          <a:noFill/>
        </p:spPr>
        <p:txBody>
          <a:bodyPr wrap="square" rtlCol="0">
            <a:spAutoFit/>
          </a:bodyPr>
          <a:lstStyle/>
          <a:p>
            <a:pPr marL="285750" lvl="0" indent="-285750" defTabSz="914400">
              <a:lnSpc>
                <a:spcPct val="107000"/>
              </a:lnSpc>
              <a:spcAft>
                <a:spcPts val="800"/>
              </a:spcAft>
              <a:buFont typeface="Arial" panose="020B0604020202020204" pitchFamily="34" charset="0"/>
              <a:buChar char="•"/>
              <a:tabLst>
                <a:tab pos="1710055" algn="l"/>
              </a:tabLst>
            </a:pPr>
            <a:r>
              <a:rPr lang="en-US" sz="2400"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rPr>
              <a:t>Mechanical Engineer by education</a:t>
            </a:r>
          </a:p>
          <a:p>
            <a:pPr marL="285750" lvl="0" indent="-285750" defTabSz="914400">
              <a:lnSpc>
                <a:spcPct val="107000"/>
              </a:lnSpc>
              <a:spcAft>
                <a:spcPts val="800"/>
              </a:spcAft>
              <a:buFont typeface="Arial" panose="020B0604020202020204" pitchFamily="34" charset="0"/>
              <a:buChar char="•"/>
              <a:tabLst>
                <a:tab pos="1710055" algn="l"/>
              </a:tabLst>
            </a:pPr>
            <a:r>
              <a:rPr lang="en-US" sz="2400"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rPr>
              <a:t>Worked for 23 years in Supply Chain activities in large corporations: Accenture and Hewlett-Packard</a:t>
            </a:r>
          </a:p>
          <a:p>
            <a:pPr marL="285750" lvl="0" indent="-285750" defTabSz="914400">
              <a:lnSpc>
                <a:spcPct val="107000"/>
              </a:lnSpc>
              <a:spcAft>
                <a:spcPts val="800"/>
              </a:spcAft>
              <a:buFont typeface="Arial" panose="020B0604020202020204" pitchFamily="34" charset="0"/>
              <a:buChar char="•"/>
              <a:tabLst>
                <a:tab pos="1710055" algn="l"/>
              </a:tabLst>
            </a:pPr>
            <a:r>
              <a:rPr lang="en-US" sz="2400"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rPr>
              <a:t>Updated my statistics toolkit with an MSc and PhD (</a:t>
            </a:r>
            <a:r>
              <a:rPr lang="en-US" sz="2400" kern="100" dirty="0" err="1">
                <a:solidFill>
                  <a:prstClr val="black"/>
                </a:solidFill>
                <a:latin typeface="Gill Sans Nova Light" panose="020B0302020104020203" pitchFamily="34" charset="0"/>
                <a:ea typeface="Calibri" panose="020F0502020204030204" pitchFamily="34" charset="0"/>
                <a:cs typeface="Arial" panose="020B0604020202020204" pitchFamily="34" charset="0"/>
              </a:rPr>
              <a:t>WiP</a:t>
            </a:r>
            <a:r>
              <a:rPr lang="en-US" sz="2400"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rPr>
              <a:t>) 10 years ago</a:t>
            </a:r>
          </a:p>
          <a:p>
            <a:pPr marL="285750" lvl="0" indent="-285750" defTabSz="914400">
              <a:lnSpc>
                <a:spcPct val="107000"/>
              </a:lnSpc>
              <a:spcAft>
                <a:spcPts val="800"/>
              </a:spcAft>
              <a:buFont typeface="Arial" panose="020B0604020202020204" pitchFamily="34" charset="0"/>
              <a:buChar char="•"/>
              <a:tabLst>
                <a:tab pos="1710055" algn="l"/>
              </a:tabLst>
            </a:pPr>
            <a:r>
              <a:rPr lang="en-US" sz="2400"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rPr>
              <a:t>Founded </a:t>
            </a:r>
            <a:r>
              <a:rPr lang="en-US" sz="2400" kern="100" dirty="0" err="1">
                <a:solidFill>
                  <a:prstClr val="black"/>
                </a:solidFill>
                <a:latin typeface="Gill Sans Nova Light" panose="020B0302020104020203" pitchFamily="34" charset="0"/>
                <a:ea typeface="Calibri" panose="020F0502020204030204" pitchFamily="34" charset="0"/>
                <a:cs typeface="Arial" panose="020B0604020202020204" pitchFamily="34" charset="0"/>
              </a:rPr>
              <a:t>Datancia</a:t>
            </a:r>
            <a:r>
              <a:rPr lang="en-US" sz="2400"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rPr>
              <a:t>, a small size Statistical and Machine Learning </a:t>
            </a:r>
            <a:r>
              <a:rPr lang="en-US" sz="2400" kern="100" dirty="0" err="1">
                <a:solidFill>
                  <a:prstClr val="black"/>
                </a:solidFill>
                <a:latin typeface="Gill Sans Nova Light" panose="020B0302020104020203" pitchFamily="34" charset="0"/>
                <a:ea typeface="Calibri" panose="020F0502020204030204" pitchFamily="34" charset="0"/>
                <a:cs typeface="Arial" panose="020B0604020202020204" pitchFamily="34" charset="0"/>
              </a:rPr>
              <a:t>Consultin</a:t>
            </a:r>
            <a:r>
              <a:rPr lang="en-US" sz="2400"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rPr>
              <a:t> firm</a:t>
            </a:r>
            <a:endParaRPr lang="en-US" kern="100" dirty="0">
              <a:solidFill>
                <a:prstClr val="black"/>
              </a:solidFill>
              <a:latin typeface="Gill Sans Nova Light" panose="020B0302020104020203" pitchFamily="34" charset="0"/>
              <a:ea typeface="Calibri" panose="020F0502020204030204" pitchFamily="34" charset="0"/>
              <a:cs typeface="Arial" panose="020B0604020202020204" pitchFamily="34" charset="0"/>
            </a:endParaRPr>
          </a:p>
        </p:txBody>
      </p:sp>
      <p:pic>
        <p:nvPicPr>
          <p:cNvPr id="6" name="Picture 5" descr="A person standing in front of a chalkboard&#10;&#10;AI-generated content may be incorrect.">
            <a:extLst>
              <a:ext uri="{FF2B5EF4-FFF2-40B4-BE49-F238E27FC236}">
                <a16:creationId xmlns:a16="http://schemas.microsoft.com/office/drawing/2014/main" id="{7E3C84B4-190C-166A-BA4A-386741FAA5BF}"/>
              </a:ext>
            </a:extLst>
          </p:cNvPr>
          <p:cNvPicPr>
            <a:picLocks noChangeAspect="1"/>
          </p:cNvPicPr>
          <p:nvPr/>
        </p:nvPicPr>
        <p:blipFill>
          <a:blip r:embed="rId3"/>
          <a:stretch>
            <a:fillRect/>
          </a:stretch>
        </p:blipFill>
        <p:spPr>
          <a:xfrm>
            <a:off x="6838594" y="1527804"/>
            <a:ext cx="4730014" cy="3547510"/>
          </a:xfrm>
          <a:prstGeom prst="rect">
            <a:avLst/>
          </a:prstGeom>
        </p:spPr>
      </p:pic>
    </p:spTree>
    <p:extLst>
      <p:ext uri="{BB962C8B-B14F-4D97-AF65-F5344CB8AC3E}">
        <p14:creationId xmlns:p14="http://schemas.microsoft.com/office/powerpoint/2010/main" val="288593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a:t>Jan-Willem Bikker from CQM</a:t>
            </a:r>
          </a:p>
        </p:txBody>
      </p:sp>
      <p:sp>
        <p:nvSpPr>
          <p:cNvPr id="6" name="Vertical Text Placeholder 5"/>
          <p:cNvSpPr>
            <a:spLocks noGrp="1"/>
          </p:cNvSpPr>
          <p:nvPr>
            <p:ph type="body" orient="vert" idx="1"/>
          </p:nvPr>
        </p:nvSpPr>
        <p:spPr>
          <a:xfrm>
            <a:off x="266005" y="1142129"/>
            <a:ext cx="5829995" cy="4984035"/>
          </a:xfrm>
          <a:ln>
            <a:solidFill>
              <a:schemeClr val="tx1"/>
            </a:solidFill>
          </a:ln>
        </p:spPr>
        <p:txBody>
          <a:bodyPr>
            <a:normAutofit/>
          </a:bodyPr>
          <a:lstStyle/>
          <a:p>
            <a:pPr marL="118528" indent="0" defTabSz="1219170">
              <a:spcBef>
                <a:spcPts val="0"/>
              </a:spcBef>
              <a:spcAft>
                <a:spcPts val="800"/>
              </a:spcAft>
              <a:buNone/>
              <a:defRPr/>
            </a:pPr>
            <a:r>
              <a:rPr lang="en-US" sz="1800" dirty="0">
                <a:latin typeface="Arial"/>
              </a:rPr>
              <a:t>CQM:</a:t>
            </a:r>
          </a:p>
          <a:p>
            <a:pPr marL="404278" indent="-285750" defTabSz="1219170">
              <a:spcBef>
                <a:spcPts val="0"/>
              </a:spcBef>
              <a:spcAft>
                <a:spcPts val="800"/>
              </a:spcAft>
              <a:defRPr/>
            </a:pPr>
            <a:r>
              <a:rPr lang="en-US" sz="1800" dirty="0">
                <a:latin typeface="Arial"/>
              </a:rPr>
              <a:t>Founded in 1979 as staff department of Philips; Eindhoven (NL)</a:t>
            </a:r>
          </a:p>
          <a:p>
            <a:pPr marL="404278" indent="-285750" defTabSz="1219170">
              <a:spcBef>
                <a:spcPts val="0"/>
              </a:spcBef>
              <a:spcAft>
                <a:spcPts val="800"/>
              </a:spcAft>
              <a:defRPr/>
            </a:pPr>
            <a:r>
              <a:rPr lang="en-US" sz="1800" dirty="0">
                <a:latin typeface="Arial"/>
              </a:rPr>
              <a:t>~45 consultants with a quantitative background; ~450 customers, ~4500 projects</a:t>
            </a:r>
          </a:p>
          <a:p>
            <a:pPr marL="404278" indent="-285750" defTabSz="1219170">
              <a:spcBef>
                <a:spcPts val="0"/>
              </a:spcBef>
              <a:spcAft>
                <a:spcPts val="800"/>
              </a:spcAft>
              <a:defRPr/>
            </a:pPr>
            <a:r>
              <a:rPr lang="en-US" sz="1800" dirty="0">
                <a:latin typeface="Arial"/>
              </a:rPr>
              <a:t>Bringing simplicity in complicated processes</a:t>
            </a:r>
          </a:p>
          <a:p>
            <a:pPr marL="118528" indent="0" defTabSz="1219170">
              <a:spcBef>
                <a:spcPts val="0"/>
              </a:spcBef>
              <a:spcAft>
                <a:spcPts val="800"/>
              </a:spcAft>
              <a:buNone/>
              <a:defRPr/>
            </a:pPr>
            <a:endParaRPr lang="en-GB" sz="1800" dirty="0">
              <a:latin typeface="Arial"/>
            </a:endParaRPr>
          </a:p>
          <a:p>
            <a:pPr marL="118528" indent="0" defTabSz="1219170">
              <a:spcBef>
                <a:spcPts val="0"/>
              </a:spcBef>
              <a:spcAft>
                <a:spcPts val="800"/>
              </a:spcAft>
              <a:buNone/>
              <a:defRPr/>
            </a:pPr>
            <a:r>
              <a:rPr lang="en-GB" sz="1800" dirty="0">
                <a:latin typeface="Arial"/>
              </a:rPr>
              <a:t>About Jan-Willem</a:t>
            </a:r>
          </a:p>
          <a:p>
            <a:pPr marL="404278" indent="-285750" defTabSz="1219170">
              <a:spcBef>
                <a:spcPts val="0"/>
              </a:spcBef>
              <a:spcAft>
                <a:spcPts val="800"/>
              </a:spcAft>
              <a:defRPr/>
            </a:pPr>
            <a:r>
              <a:rPr lang="en-GB" sz="1800" dirty="0">
                <a:latin typeface="Arial"/>
              </a:rPr>
              <a:t>Statistical consultant since 2006, mostly innovation. Learnt the trade from experienced colleagues</a:t>
            </a:r>
          </a:p>
          <a:p>
            <a:pPr marL="404278" indent="-285750" defTabSz="1219170">
              <a:spcBef>
                <a:spcPts val="0"/>
              </a:spcBef>
              <a:spcAft>
                <a:spcPts val="800"/>
              </a:spcAft>
              <a:defRPr/>
            </a:pPr>
            <a:r>
              <a:rPr lang="en-GB" sz="1800" dirty="0">
                <a:latin typeface="Arial"/>
              </a:rPr>
              <a:t>Diverse areas: SPC / Engineering to biostatistical research, semiconductors to beer packaging</a:t>
            </a:r>
          </a:p>
          <a:p>
            <a:pPr marL="404278" indent="-285750" defTabSz="1219170">
              <a:spcBef>
                <a:spcPts val="0"/>
              </a:spcBef>
              <a:spcAft>
                <a:spcPts val="800"/>
              </a:spcAft>
              <a:defRPr/>
            </a:pPr>
            <a:r>
              <a:rPr lang="en-GB" sz="1800" dirty="0">
                <a:latin typeface="Arial"/>
              </a:rPr>
              <a:t>100s of projects for 10s of companies</a:t>
            </a:r>
          </a:p>
          <a:p>
            <a:pPr marL="404278" indent="-285750" defTabSz="1219170">
              <a:spcBef>
                <a:spcPts val="0"/>
              </a:spcBef>
              <a:spcAft>
                <a:spcPts val="800"/>
              </a:spcAft>
              <a:defRPr/>
            </a:pPr>
            <a:r>
              <a:rPr lang="en-GB" sz="1800" dirty="0">
                <a:latin typeface="Arial"/>
              </a:rPr>
              <a:t>Mantra: Use </a:t>
            </a:r>
            <a:r>
              <a:rPr lang="en-GB" sz="1800" dirty="0">
                <a:solidFill>
                  <a:srgbClr val="00B0F0"/>
                </a:solidFill>
                <a:latin typeface="Arial"/>
              </a:rPr>
              <a:t>domain knowledge </a:t>
            </a:r>
            <a:r>
              <a:rPr lang="en-GB" sz="1800" dirty="0">
                <a:latin typeface="Arial"/>
              </a:rPr>
              <a:t>in your projects!</a:t>
            </a:r>
            <a:endParaRPr lang="en-US" sz="1800" dirty="0">
              <a:latin typeface="Arial"/>
            </a:endParaRPr>
          </a:p>
        </p:txBody>
      </p:sp>
      <p:sp>
        <p:nvSpPr>
          <p:cNvPr id="24" name="Footer Placeholder 3"/>
          <p:cNvSpPr>
            <a:spLocks noGrp="1"/>
          </p:cNvSpPr>
          <p:nvPr>
            <p:ph type="ftr" sz="quarter" idx="11"/>
          </p:nvPr>
        </p:nvSpPr>
        <p:spPr/>
        <p:txBody>
          <a:bodyPr/>
          <a:lstStyle/>
          <a:p>
            <a:pPr defTabSz="1219170">
              <a:defRPr/>
            </a:pPr>
            <a:r>
              <a:rPr lang="en-US" sz="800" dirty="0">
                <a:solidFill>
                  <a:srgbClr val="887F6F"/>
                </a:solidFill>
                <a:latin typeface="Arial"/>
              </a:rPr>
              <a:t>Copyright © CQM</a:t>
            </a:r>
          </a:p>
        </p:txBody>
      </p:sp>
      <p:sp>
        <p:nvSpPr>
          <p:cNvPr id="14" name="Slide Number Placeholder 4"/>
          <p:cNvSpPr>
            <a:spLocks noGrp="1"/>
          </p:cNvSpPr>
          <p:nvPr>
            <p:ph type="sldNum" sz="quarter" idx="12"/>
          </p:nvPr>
        </p:nvSpPr>
        <p:spPr/>
        <p:txBody>
          <a:bodyPr/>
          <a:lstStyle/>
          <a:p>
            <a:pPr algn="l" defTabSz="1219170">
              <a:defRPr/>
            </a:pPr>
            <a:fld id="{0376D209-58C5-4795-95A4-01B366F7CEEB}" type="slidenum">
              <a:rPr lang="en-US" sz="800">
                <a:solidFill>
                  <a:srgbClr val="887F6F"/>
                </a:solidFill>
                <a:latin typeface="Arial"/>
              </a:rPr>
              <a:pPr algn="l" defTabSz="1219170">
                <a:defRPr/>
              </a:pPr>
              <a:t>6</a:t>
            </a:fld>
            <a:endParaRPr lang="en-US" sz="800" dirty="0">
              <a:solidFill>
                <a:srgbClr val="887F6F"/>
              </a:solidFill>
              <a:latin typeface="Arial"/>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260"/>
          <a:stretch/>
        </p:blipFill>
        <p:spPr>
          <a:xfrm>
            <a:off x="9851399" y="1753139"/>
            <a:ext cx="2074596" cy="1351804"/>
          </a:xfrm>
          <a:prstGeom prst="rect">
            <a:avLst/>
          </a:prstGeom>
          <a:ln w="19050">
            <a:noFill/>
          </a:ln>
        </p:spPr>
      </p:pic>
      <p:sp>
        <p:nvSpPr>
          <p:cNvPr id="16" name="Rectangle 15"/>
          <p:cNvSpPr/>
          <p:nvPr/>
        </p:nvSpPr>
        <p:spPr>
          <a:xfrm>
            <a:off x="10160000" y="1142129"/>
            <a:ext cx="1395356" cy="55101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defTabSz="1219140">
              <a:defRPr/>
            </a:pPr>
            <a:r>
              <a:rPr lang="en-US" sz="1600" b="1" dirty="0">
                <a:solidFill>
                  <a:srgbClr val="4D0167"/>
                </a:solidFill>
                <a:latin typeface="Arial"/>
              </a:rPr>
              <a:t>Supply chain </a:t>
            </a:r>
            <a:br>
              <a:rPr lang="en-US" sz="1600" b="1" dirty="0">
                <a:solidFill>
                  <a:srgbClr val="4D0167"/>
                </a:solidFill>
                <a:latin typeface="Arial"/>
              </a:rPr>
            </a:br>
            <a:r>
              <a:rPr lang="en-US" sz="1600" b="1" dirty="0">
                <a:solidFill>
                  <a:srgbClr val="4D0167"/>
                </a:solidFill>
                <a:latin typeface="Arial"/>
              </a:rPr>
              <a:t>optimization</a:t>
            </a:r>
          </a:p>
        </p:txBody>
      </p:sp>
      <p:sp>
        <p:nvSpPr>
          <p:cNvPr id="17" name="Rectangle 16"/>
          <p:cNvSpPr/>
          <p:nvPr/>
        </p:nvSpPr>
        <p:spPr>
          <a:xfrm>
            <a:off x="9970183" y="3515223"/>
            <a:ext cx="3456000"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defTabSz="1219140">
              <a:defRPr/>
            </a:pPr>
            <a:r>
              <a:rPr lang="en-US" sz="1600" b="1" dirty="0">
                <a:solidFill>
                  <a:srgbClr val="4D0167"/>
                </a:solidFill>
                <a:latin typeface="Arial"/>
              </a:rPr>
              <a:t>Transport planning</a:t>
            </a:r>
          </a:p>
        </p:txBody>
      </p:sp>
      <p:sp>
        <p:nvSpPr>
          <p:cNvPr id="18" name="Rectangle 17"/>
          <p:cNvSpPr/>
          <p:nvPr/>
        </p:nvSpPr>
        <p:spPr>
          <a:xfrm>
            <a:off x="6081383" y="1690246"/>
            <a:ext cx="3551965"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defTabSz="1219140">
              <a:defRPr/>
            </a:pPr>
            <a:r>
              <a:rPr lang="en-US" sz="1867" b="1" dirty="0">
                <a:solidFill>
                  <a:srgbClr val="4D0167"/>
                </a:solidFill>
                <a:latin typeface="Arial"/>
              </a:rPr>
              <a:t>Product &amp; Process Innovation</a:t>
            </a:r>
          </a:p>
        </p:txBody>
      </p:sp>
      <p:pic>
        <p:nvPicPr>
          <p:cNvPr id="19" name="Picture 18"/>
          <p:cNvPicPr>
            <a:picLocks noChangeAspect="1"/>
          </p:cNvPicPr>
          <p:nvPr/>
        </p:nvPicPr>
        <p:blipFill rotWithShape="1">
          <a:blip r:embed="rId4"/>
          <a:srcRect t="-1" b="47542"/>
          <a:stretch/>
        </p:blipFill>
        <p:spPr>
          <a:xfrm>
            <a:off x="9851399" y="3918348"/>
            <a:ext cx="2074596" cy="1340249"/>
          </a:xfrm>
          <a:prstGeom prst="rect">
            <a:avLst/>
          </a:prstGeom>
          <a:ln w="19050">
            <a:noFill/>
          </a:ln>
        </p:spPr>
      </p:pic>
      <p:pic>
        <p:nvPicPr>
          <p:cNvPr id="23" name="Picture 22"/>
          <p:cNvPicPr>
            <a:picLocks noChangeAspect="1"/>
          </p:cNvPicPr>
          <p:nvPr/>
        </p:nvPicPr>
        <p:blipFill rotWithShape="1">
          <a:blip r:embed="rId5"/>
          <a:srcRect l="15710" b="3163"/>
          <a:stretch/>
        </p:blipFill>
        <p:spPr>
          <a:xfrm>
            <a:off x="6096000" y="2166044"/>
            <a:ext cx="3449063" cy="2231380"/>
          </a:xfrm>
          <a:prstGeom prst="rect">
            <a:avLst/>
          </a:prstGeom>
        </p:spPr>
      </p:pic>
      <p:sp>
        <p:nvSpPr>
          <p:cNvPr id="7" name="Rectangle 6">
            <a:extLst>
              <a:ext uri="{FF2B5EF4-FFF2-40B4-BE49-F238E27FC236}">
                <a16:creationId xmlns:a16="http://schemas.microsoft.com/office/drawing/2014/main" id="{16EC9C74-C30C-7A5F-D4FD-1D9080D0F379}"/>
              </a:ext>
            </a:extLst>
          </p:cNvPr>
          <p:cNvSpPr/>
          <p:nvPr/>
        </p:nvSpPr>
        <p:spPr>
          <a:xfrm>
            <a:off x="6493669" y="4893469"/>
            <a:ext cx="3051394" cy="1340249"/>
          </a:xfrm>
          <a:prstGeom prst="rect">
            <a:avLst/>
          </a:prstGeom>
          <a:solidFill>
            <a:srgbClr val="4D0167"/>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The best thing about being a statistician is that you get to play in everyone’s backyard.</a:t>
            </a:r>
          </a:p>
          <a:p>
            <a:pPr algn="ctr"/>
            <a:r>
              <a:rPr lang="en-GB" dirty="0"/>
              <a:t>- John Tukey</a:t>
            </a:r>
            <a:endParaRPr lang="en-NL" dirty="0"/>
          </a:p>
        </p:txBody>
      </p:sp>
    </p:spTree>
    <p:extLst>
      <p:ext uri="{BB962C8B-B14F-4D97-AF65-F5344CB8AC3E}">
        <p14:creationId xmlns:p14="http://schemas.microsoft.com/office/powerpoint/2010/main" val="3930742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0CFEFFA6-505D-80F0-043D-719E53D7410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111" t="933" r="8088" b="843"/>
          <a:stretch/>
        </p:blipFill>
        <p:spPr bwMode="auto">
          <a:xfrm>
            <a:off x="4880009" y="2411895"/>
            <a:ext cx="2770205" cy="1740408"/>
          </a:xfrm>
          <a:prstGeom prst="rect">
            <a:avLst/>
          </a:prstGeom>
          <a:extLst>
            <a:ext uri="{909E8E84-426E-40DD-AFC4-6F175D3DCCD1}">
              <a14:hiddenFill xmlns:a14="http://schemas.microsoft.com/office/drawing/2010/main">
                <a:solidFill>
                  <a:srgbClr val="FFFFFF"/>
                </a:solidFill>
              </a14:hiddenFill>
            </a:ext>
          </a:extLst>
        </p:spPr>
      </p:pic>
      <p:pic>
        <p:nvPicPr>
          <p:cNvPr id="19" name="Picture 18" descr="A group of people posing for a photo&#10;&#10;AI-generated content may be incorrect.">
            <a:extLst>
              <a:ext uri="{FF2B5EF4-FFF2-40B4-BE49-F238E27FC236}">
                <a16:creationId xmlns:a16="http://schemas.microsoft.com/office/drawing/2014/main" id="{494B6D8E-3AF4-98F0-351A-0A7549782D47}"/>
              </a:ext>
            </a:extLst>
          </p:cNvPr>
          <p:cNvPicPr>
            <a:picLocks noChangeAspect="1"/>
          </p:cNvPicPr>
          <p:nvPr/>
        </p:nvPicPr>
        <p:blipFill>
          <a:blip r:embed="rId4"/>
          <a:srcRect l="3386" r="7080"/>
          <a:stretch/>
        </p:blipFill>
        <p:spPr>
          <a:xfrm>
            <a:off x="1551020" y="2411896"/>
            <a:ext cx="2770206" cy="1740407"/>
          </a:xfrm>
          <a:prstGeom prst="rect">
            <a:avLst/>
          </a:prstGeom>
        </p:spPr>
      </p:pic>
      <p:pic>
        <p:nvPicPr>
          <p:cNvPr id="12" name="Imagen 33" descr="Un dibujo de un mapa&#10;&#10;El contenido generado por IA puede ser incorrecto.">
            <a:extLst>
              <a:ext uri="{FF2B5EF4-FFF2-40B4-BE49-F238E27FC236}">
                <a16:creationId xmlns:a16="http://schemas.microsoft.com/office/drawing/2014/main" id="{55F6CBE4-2521-8861-8279-4837936E195B}"/>
              </a:ext>
            </a:extLst>
          </p:cNvPr>
          <p:cNvPicPr>
            <a:picLocks noChangeAspect="1"/>
          </p:cNvPicPr>
          <p:nvPr/>
        </p:nvPicPr>
        <p:blipFill>
          <a:blip r:embed="rId5" cstate="screen">
            <a:extLst>
              <a:ext uri="{28A0092B-C50C-407E-A947-70E740481C1C}">
                <a14:useLocalDpi xmlns:a14="http://schemas.microsoft.com/office/drawing/2010/main"/>
              </a:ext>
            </a:extLst>
          </a:blip>
          <a:srcRect l="8913" r="10069"/>
          <a:stretch/>
        </p:blipFill>
        <p:spPr>
          <a:xfrm>
            <a:off x="8208997" y="2411895"/>
            <a:ext cx="2770205" cy="1740407"/>
          </a:xfrm>
          <a:prstGeom prst="rect">
            <a:avLst/>
          </a:prstGeom>
        </p:spPr>
      </p:pic>
      <p:sp>
        <p:nvSpPr>
          <p:cNvPr id="10" name="TextBox 10">
            <a:extLst>
              <a:ext uri="{FF2B5EF4-FFF2-40B4-BE49-F238E27FC236}">
                <a16:creationId xmlns:a16="http://schemas.microsoft.com/office/drawing/2014/main" id="{9AFD46F1-9E0F-3799-14D3-7139A0A3755D}"/>
              </a:ext>
            </a:extLst>
          </p:cNvPr>
          <p:cNvSpPr txBox="1"/>
          <p:nvPr/>
        </p:nvSpPr>
        <p:spPr>
          <a:xfrm>
            <a:off x="4880009" y="4302159"/>
            <a:ext cx="2770205" cy="204671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87721"/>
                </a:solidFill>
                <a:effectLst/>
                <a:uLnTx/>
                <a:uFillTx/>
                <a:latin typeface="Verdana" panose="020B0604030504040204"/>
                <a:ea typeface="+mn-ea"/>
                <a:cs typeface="+mn-cs"/>
              </a:rPr>
              <a:t>My role in the company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87721"/>
                </a:solidFill>
                <a:effectLst/>
                <a:uLnTx/>
                <a:uFillTx/>
                <a:latin typeface="Verdana" panose="020B0604030504040204"/>
                <a:ea typeface="+mn-ea"/>
                <a:cs typeface="+mn-cs"/>
              </a:rPr>
              <a:t>Statistician in the Immunoassay Technology Center of </a:t>
            </a:r>
            <a:r>
              <a:rPr kumimoji="0" lang="en-US" sz="1000" b="0" i="0" u="none" strike="noStrike" kern="1200" cap="none" spc="0" normalizeH="0" baseline="0" noProof="0" dirty="0" err="1">
                <a:ln>
                  <a:noFill/>
                </a:ln>
                <a:solidFill>
                  <a:srgbClr val="E87721"/>
                </a:solidFill>
                <a:effectLst/>
                <a:uLnTx/>
                <a:uFillTx/>
                <a:latin typeface="Verdana" panose="020B0604030504040204"/>
                <a:ea typeface="+mn-ea"/>
                <a:cs typeface="+mn-cs"/>
              </a:rPr>
              <a:t>Werfen</a:t>
            </a:r>
            <a:r>
              <a:rPr kumimoji="0" lang="en-US" sz="1000" b="0" i="0" u="none" strike="noStrike" kern="1200" cap="none" spc="0" normalizeH="0" baseline="0" noProof="0" dirty="0">
                <a:ln>
                  <a:noFill/>
                </a:ln>
                <a:solidFill>
                  <a:srgbClr val="E87721"/>
                </a:solidFill>
                <a:effectLst/>
                <a:uLnTx/>
                <a:uFillTx/>
                <a:latin typeface="Verdana" panose="020B0604030504040204"/>
                <a:ea typeface="+mn-ea"/>
                <a:cs typeface="+mn-cs"/>
              </a:rPr>
              <a:t>, Barcelona</a:t>
            </a:r>
            <a:endParaRPr kumimoji="0" lang="en-US" sz="500" b="1"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Support on statistics and data analysis related tasks</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Involved in activities of Development, Clinical Studies, Regulatory Submissions, Manufacturing and Quality</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Maintain statistical training and documentation</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6038D"/>
                </a:solidFill>
                <a:effectLst/>
                <a:uLnTx/>
                <a:uFillTx/>
                <a:latin typeface="Verdana" panose="020B0604030504040204"/>
                <a:ea typeface="+mn-ea"/>
                <a:cs typeface="+mn-cs"/>
              </a:rPr>
              <a:t>Involved</a:t>
            </a: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 in the development of data analysis software tools</a:t>
            </a:r>
          </a:p>
        </p:txBody>
      </p:sp>
      <p:sp>
        <p:nvSpPr>
          <p:cNvPr id="5" name="TextBox 10">
            <a:extLst>
              <a:ext uri="{FF2B5EF4-FFF2-40B4-BE49-F238E27FC236}">
                <a16:creationId xmlns:a16="http://schemas.microsoft.com/office/drawing/2014/main" id="{2EEDA784-4F2F-9F18-4A9D-637432A88883}"/>
              </a:ext>
            </a:extLst>
          </p:cNvPr>
          <p:cNvSpPr txBox="1"/>
          <p:nvPr/>
        </p:nvSpPr>
        <p:spPr>
          <a:xfrm>
            <a:off x="1551147" y="4302159"/>
            <a:ext cx="2770205" cy="141577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87721"/>
                </a:solidFill>
                <a:effectLst/>
                <a:uLnTx/>
                <a:uFillTx/>
                <a:latin typeface="Verdana" panose="020B0604030504040204"/>
                <a:ea typeface="+mn-ea"/>
                <a:cs typeface="+mn-cs"/>
              </a:rPr>
              <a:t>My background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87721"/>
                </a:solidFill>
                <a:effectLst/>
                <a:uLnTx/>
                <a:uFillTx/>
                <a:latin typeface="Verdana" panose="020B0604030504040204"/>
                <a:ea typeface="+mn-ea"/>
                <a:cs typeface="+mn-cs"/>
              </a:rPr>
              <a:t>Biostatistics and Biotechnology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Before being statistician, working as a scientist in the laboratory for 4 years</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Master’s in Biostatistics and Bioinformatics</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Master’s in Biotech and Pharma Industry</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Bachelor’s in Biotechnology</a:t>
            </a:r>
          </a:p>
        </p:txBody>
      </p:sp>
      <p:sp>
        <p:nvSpPr>
          <p:cNvPr id="3" name="CuadroTexto 2">
            <a:extLst>
              <a:ext uri="{FF2B5EF4-FFF2-40B4-BE49-F238E27FC236}">
                <a16:creationId xmlns:a16="http://schemas.microsoft.com/office/drawing/2014/main" id="{E53CE2B1-5D16-7F4D-EC9F-F4CC2E9581AA}"/>
              </a:ext>
            </a:extLst>
          </p:cNvPr>
          <p:cNvSpPr txBox="1"/>
          <p:nvPr/>
        </p:nvSpPr>
        <p:spPr>
          <a:xfrm>
            <a:off x="884569" y="296942"/>
            <a:ext cx="6897356" cy="49859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87721"/>
                </a:solidFill>
                <a:effectLst/>
                <a:uLnTx/>
                <a:uFillTx/>
                <a:latin typeface="Verdana" panose="020B0604030504040204"/>
                <a:ea typeface="+mn-ea"/>
                <a:cs typeface="+mn-cs"/>
              </a:rPr>
              <a:t>Consultant inside a company</a:t>
            </a:r>
          </a:p>
        </p:txBody>
      </p:sp>
      <p:sp>
        <p:nvSpPr>
          <p:cNvPr id="15" name="Rectángulo 14">
            <a:extLst>
              <a:ext uri="{FF2B5EF4-FFF2-40B4-BE49-F238E27FC236}">
                <a16:creationId xmlns:a16="http://schemas.microsoft.com/office/drawing/2014/main" id="{B45BDDE5-E9FB-CFA1-400A-56E952646FCC}"/>
              </a:ext>
            </a:extLst>
          </p:cNvPr>
          <p:cNvSpPr/>
          <p:nvPr/>
        </p:nvSpPr>
        <p:spPr>
          <a:xfrm>
            <a:off x="562712" y="1563636"/>
            <a:ext cx="11638935" cy="557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6" name="Rectangle 1">
            <a:extLst>
              <a:ext uri="{FF2B5EF4-FFF2-40B4-BE49-F238E27FC236}">
                <a16:creationId xmlns:a16="http://schemas.microsoft.com/office/drawing/2014/main" id="{B191BD67-F267-AF51-0189-97FF14550E58}"/>
              </a:ext>
            </a:extLst>
          </p:cNvPr>
          <p:cNvSpPr/>
          <p:nvPr/>
        </p:nvSpPr>
        <p:spPr>
          <a:xfrm>
            <a:off x="1165749" y="1644974"/>
            <a:ext cx="5486401" cy="498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Verdana" panose="020B0604030504040204"/>
                <a:ea typeface="+mn-ea"/>
                <a:cs typeface="+mn-cs"/>
              </a:rPr>
              <a:t>Alejandro Moreno </a:t>
            </a:r>
            <a:r>
              <a:rPr kumimoji="0" lang="en-US" sz="2400" b="1" i="0" u="none" strike="noStrike" kern="0" cap="none" spc="0" normalizeH="0" baseline="0" noProof="0" dirty="0" err="1">
                <a:ln>
                  <a:noFill/>
                </a:ln>
                <a:solidFill>
                  <a:srgbClr val="FFFFFF"/>
                </a:solidFill>
                <a:effectLst/>
                <a:uLnTx/>
                <a:uFillTx/>
                <a:latin typeface="Verdana" panose="020B0604030504040204"/>
                <a:ea typeface="+mn-ea"/>
                <a:cs typeface="+mn-cs"/>
              </a:rPr>
              <a:t>Muño</a:t>
            </a:r>
            <a:r>
              <a:rPr kumimoji="0" lang="en-US" sz="2400" b="1" i="0" u="none" strike="noStrike" kern="0" cap="none" spc="0" normalizeH="0" baseline="0" noProof="0" dirty="0">
                <a:ln>
                  <a:noFill/>
                </a:ln>
                <a:solidFill>
                  <a:srgbClr val="FFFFFF"/>
                </a:solidFill>
                <a:effectLst/>
                <a:uLnTx/>
                <a:uFillTx/>
                <a:latin typeface="Verdana" panose="020B0604030504040204"/>
                <a:ea typeface="+mn-ea"/>
                <a:cs typeface="+mn-cs"/>
              </a:rPr>
              <a:t>z</a:t>
            </a:r>
            <a:endParaRPr kumimoji="0" lang="en-US" sz="1800" b="0" i="0" u="none" strike="noStrike" kern="0" cap="none" spc="0" normalizeH="0" baseline="0" noProof="0" dirty="0">
              <a:ln>
                <a:noFill/>
              </a:ln>
              <a:solidFill>
                <a:srgbClr val="FFFFFF"/>
              </a:solidFill>
              <a:effectLst/>
              <a:uLnTx/>
              <a:uFillTx/>
              <a:latin typeface="Verdana" panose="020B0604030504040204"/>
              <a:ea typeface="+mn-ea"/>
              <a:cs typeface="+mn-cs"/>
            </a:endParaRPr>
          </a:p>
        </p:txBody>
      </p:sp>
      <p:sp>
        <p:nvSpPr>
          <p:cNvPr id="13" name="Rectángulo 12">
            <a:extLst>
              <a:ext uri="{FF2B5EF4-FFF2-40B4-BE49-F238E27FC236}">
                <a16:creationId xmlns:a16="http://schemas.microsoft.com/office/drawing/2014/main" id="{54F1B754-31EA-1044-41BE-628455BA4A20}"/>
              </a:ext>
            </a:extLst>
          </p:cNvPr>
          <p:cNvSpPr/>
          <p:nvPr/>
        </p:nvSpPr>
        <p:spPr>
          <a:xfrm>
            <a:off x="0" y="0"/>
            <a:ext cx="5593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4" name="TextBox 10">
            <a:extLst>
              <a:ext uri="{FF2B5EF4-FFF2-40B4-BE49-F238E27FC236}">
                <a16:creationId xmlns:a16="http://schemas.microsoft.com/office/drawing/2014/main" id="{F34FA1D1-03A8-5B56-EAC2-053E1242E920}"/>
              </a:ext>
            </a:extLst>
          </p:cNvPr>
          <p:cNvSpPr txBox="1"/>
          <p:nvPr/>
        </p:nvSpPr>
        <p:spPr>
          <a:xfrm>
            <a:off x="8208997" y="4302159"/>
            <a:ext cx="2770205" cy="204671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87721"/>
                </a:solidFill>
                <a:effectLst/>
                <a:uLnTx/>
                <a:uFillTx/>
                <a:latin typeface="Verdana" panose="020B0604030504040204"/>
                <a:ea typeface="+mn-ea"/>
                <a:cs typeface="+mn-cs"/>
              </a:rPr>
              <a:t>My company, </a:t>
            </a:r>
            <a:r>
              <a:rPr kumimoji="0" lang="en-US" sz="1200" b="1" i="0" u="none" strike="noStrike" kern="1200" cap="none" spc="0" normalizeH="0" baseline="0" noProof="0" dirty="0" err="1">
                <a:ln>
                  <a:noFill/>
                </a:ln>
                <a:solidFill>
                  <a:srgbClr val="E87721"/>
                </a:solidFill>
                <a:effectLst/>
                <a:uLnTx/>
                <a:uFillTx/>
                <a:latin typeface="Verdana" panose="020B0604030504040204"/>
                <a:ea typeface="+mn-ea"/>
                <a:cs typeface="+mn-cs"/>
              </a:rPr>
              <a:t>Werfen</a:t>
            </a:r>
            <a:endParaRPr kumimoji="0" lang="en-US" sz="1200" b="1" i="0" u="none" strike="noStrike" kern="1200" cap="none" spc="0" normalizeH="0" baseline="0" noProof="0" dirty="0">
              <a:ln>
                <a:noFill/>
              </a:ln>
              <a:solidFill>
                <a:srgbClr val="E87721"/>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87721"/>
                </a:solidFill>
                <a:effectLst/>
                <a:uLnTx/>
                <a:uFillTx/>
                <a:latin typeface="Verdana" panose="020B0604030504040204"/>
                <a:ea typeface="+mn-ea"/>
                <a:cs typeface="+mn-cs"/>
              </a:rPr>
              <a:t>Worldwide In Vitro Diagnostics (</a:t>
            </a:r>
            <a:r>
              <a:rPr kumimoji="0" lang="en-US" sz="1000" b="0" i="0" u="none" strike="noStrike" kern="1200" cap="none" spc="0" normalizeH="0" baseline="0" noProof="0" dirty="0" err="1">
                <a:ln>
                  <a:noFill/>
                </a:ln>
                <a:solidFill>
                  <a:srgbClr val="E87721"/>
                </a:solidFill>
                <a:effectLst/>
                <a:uLnTx/>
                <a:uFillTx/>
                <a:latin typeface="Verdana" panose="020B0604030504040204"/>
                <a:ea typeface="+mn-ea"/>
                <a:cs typeface="+mn-cs"/>
              </a:rPr>
              <a:t>IVD</a:t>
            </a:r>
            <a:r>
              <a:rPr kumimoji="0" lang="en-US" sz="1000" b="0" i="0" u="none" strike="noStrike" kern="1200" cap="none" spc="0" normalizeH="0" baseline="0" noProof="0" dirty="0">
                <a:ln>
                  <a:noFill/>
                </a:ln>
                <a:solidFill>
                  <a:srgbClr val="E87721"/>
                </a:solidFill>
                <a:effectLst/>
                <a:uLnTx/>
                <a:uFillTx/>
                <a:latin typeface="Verdana" panose="020B0604030504040204"/>
                <a:ea typeface="+mn-ea"/>
                <a:cs typeface="+mn-cs"/>
              </a:rPr>
              <a:t>) Company</a:t>
            </a:r>
            <a:endParaRPr kumimoji="0" lang="en-US" sz="500" b="1" i="0" u="none" strike="noStrike" kern="1200" cap="none" spc="0" normalizeH="0" baseline="0" noProof="0" dirty="0">
              <a:ln>
                <a:noFill/>
              </a:ln>
              <a:solidFill>
                <a:srgbClr val="000000"/>
              </a:solidFill>
              <a:effectLst/>
              <a:uLnTx/>
              <a:uFillTx/>
              <a:latin typeface="Verdana" panose="020B0604030504040204"/>
              <a:ea typeface="+mn-ea"/>
              <a:cs typeface="+mn-cs"/>
            </a:endParaRP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Development of reagents, instruments and software solutions for the </a:t>
            </a:r>
            <a:r>
              <a:rPr kumimoji="0" lang="en-US" sz="900" b="0" i="0" u="none" strike="noStrike" kern="1200" cap="none" spc="0" normalizeH="0" baseline="0" noProof="0" dirty="0" err="1">
                <a:ln>
                  <a:noFill/>
                </a:ln>
                <a:solidFill>
                  <a:srgbClr val="06038D"/>
                </a:solidFill>
                <a:effectLst/>
                <a:uLnTx/>
                <a:uFillTx/>
                <a:latin typeface="Verdana" panose="020B0604030504040204"/>
                <a:ea typeface="+mn-ea"/>
                <a:cs typeface="+mn-cs"/>
              </a:rPr>
              <a:t>IVD</a:t>
            </a: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 field</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Founded in 1966 with headquarters in Barcelona</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6890 employees, operations in 30 countries and distributors in more than 100 territories</a:t>
            </a:r>
          </a:p>
          <a:p>
            <a:pPr marL="139700" marR="0" lvl="0" indent="-139700" algn="l" defTabSz="914400" rtl="0" eaLnBrk="1" fontAlgn="auto" latinLnBrk="0" hangingPunct="1">
              <a:lnSpc>
                <a:spcPct val="100000"/>
              </a:lnSpc>
              <a:spcBef>
                <a:spcPts val="0"/>
              </a:spcBef>
              <a:spcAft>
                <a:spcPts val="600"/>
              </a:spcAft>
              <a:buClr>
                <a:srgbClr val="E87721"/>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6038D"/>
                </a:solidFill>
                <a:effectLst/>
                <a:uLnTx/>
                <a:uFillTx/>
                <a:latin typeface="Verdana" panose="020B0604030504040204"/>
                <a:ea typeface="+mn-ea"/>
                <a:cs typeface="+mn-cs"/>
              </a:rPr>
              <a:t>5 main business lines: Hemostasis, Acute Care, Transfusion, Autoimmunity and Transplant</a:t>
            </a:r>
            <a:endParaRPr kumimoji="0" lang="en-US" sz="14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49" name="Arrow: Down 48">
            <a:extLst>
              <a:ext uri="{FF2B5EF4-FFF2-40B4-BE49-F238E27FC236}">
                <a16:creationId xmlns:a16="http://schemas.microsoft.com/office/drawing/2014/main" id="{960724B0-3155-4619-F370-B1F8C39C052D}"/>
              </a:ext>
            </a:extLst>
          </p:cNvPr>
          <p:cNvSpPr/>
          <p:nvPr/>
        </p:nvSpPr>
        <p:spPr>
          <a:xfrm rot="20278400">
            <a:off x="1943177" y="2281115"/>
            <a:ext cx="169848" cy="2615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312394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title"/>
          </p:nvPr>
        </p:nvSpPr>
        <p:spPr>
          <a:xfrm>
            <a:off x="3033466" y="991261"/>
            <a:ext cx="5754696" cy="1837349"/>
          </a:xfrm>
        </p:spPr>
        <p:txBody>
          <a:bodyPr anchor="ctr">
            <a:normAutofit/>
          </a:bodyPr>
          <a:lstStyle/>
          <a:p>
            <a:r>
              <a:rPr lang="ca-ES" sz="3600">
                <a:solidFill>
                  <a:schemeClr val="tx2"/>
                </a:solidFill>
              </a:rPr>
              <a:t>Consulting Practice</a:t>
            </a:r>
          </a:p>
        </p:txBody>
      </p:sp>
      <p:sp>
        <p:nvSpPr>
          <p:cNvPr id="3" name="Content Placeholder 2"/>
          <p:cNvSpPr>
            <a:spLocks noGrp="1"/>
          </p:cNvSpPr>
          <p:nvPr>
            <p:ph idx="1"/>
          </p:nvPr>
        </p:nvSpPr>
        <p:spPr>
          <a:xfrm>
            <a:off x="3055954" y="2979336"/>
            <a:ext cx="6693974" cy="2430864"/>
          </a:xfrm>
        </p:spPr>
        <p:txBody>
          <a:bodyPr anchor="t">
            <a:normAutofit/>
          </a:bodyPr>
          <a:lstStyle/>
          <a:p>
            <a:pPr marL="0" indent="0">
              <a:buNone/>
            </a:pPr>
            <a:r>
              <a:rPr lang="en-US" sz="4400" dirty="0">
                <a:solidFill>
                  <a:schemeClr val="tx2"/>
                </a:solidFill>
              </a:rPr>
              <a:t>What best practices help you manage client or internal projects effectively?</a:t>
            </a:r>
          </a:p>
          <a:p>
            <a:pPr marL="0" indent="0">
              <a:buNone/>
            </a:pPr>
            <a:endParaRPr lang="en-US" sz="440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A92140-A9E9-C734-12B5-90C559C5F2D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BFD3916-AD50-6EAB-C1E5-619FDE3F3481}"/>
              </a:ext>
            </a:extLst>
          </p:cNvPr>
          <p:cNvSpPr>
            <a:spLocks noGrp="1"/>
          </p:cNvSpPr>
          <p:nvPr>
            <p:ph type="title"/>
          </p:nvPr>
        </p:nvSpPr>
        <p:spPr>
          <a:xfrm>
            <a:off x="352540" y="1243013"/>
            <a:ext cx="4143260" cy="4371974"/>
          </a:xfrm>
        </p:spPr>
        <p:txBody>
          <a:bodyPr>
            <a:normAutofit/>
          </a:bodyPr>
          <a:lstStyle/>
          <a:p>
            <a:r>
              <a:rPr lang="ca-ES" sz="3600" dirty="0" err="1">
                <a:solidFill>
                  <a:schemeClr val="tx2"/>
                </a:solidFill>
              </a:rPr>
              <a:t>Consulting</a:t>
            </a:r>
            <a:r>
              <a:rPr lang="ca-ES" sz="3600" dirty="0">
                <a:solidFill>
                  <a:schemeClr val="tx2"/>
                </a:solidFill>
              </a:rPr>
              <a:t> </a:t>
            </a:r>
            <a:r>
              <a:rPr lang="ca-ES" sz="3600" dirty="0" err="1">
                <a:solidFill>
                  <a:schemeClr val="tx2"/>
                </a:solidFill>
              </a:rPr>
              <a:t>Practice</a:t>
            </a:r>
            <a:r>
              <a:rPr lang="ca-ES" sz="3600" dirty="0">
                <a:solidFill>
                  <a:schemeClr val="tx2"/>
                </a:solidFill>
              </a:rPr>
              <a:t> – </a:t>
            </a:r>
            <a:r>
              <a:rPr lang="ca-ES" sz="3600" dirty="0" err="1">
                <a:solidFill>
                  <a:schemeClr val="tx2"/>
                </a:solidFill>
              </a:rPr>
              <a:t>Internal</a:t>
            </a:r>
            <a:r>
              <a:rPr lang="ca-ES" sz="3600" dirty="0">
                <a:solidFill>
                  <a:schemeClr val="tx2"/>
                </a:solidFill>
              </a:rPr>
              <a:t> consultant</a:t>
            </a:r>
            <a:br>
              <a:rPr lang="ca-ES" sz="3600" dirty="0">
                <a:solidFill>
                  <a:schemeClr val="tx2"/>
                </a:solidFill>
              </a:rPr>
            </a:br>
            <a:r>
              <a:rPr lang="en-US" sz="3600" dirty="0">
                <a:solidFill>
                  <a:srgbClr val="BECADF"/>
                </a:solidFill>
              </a:rPr>
              <a:t>Alejandro</a:t>
            </a:r>
            <a:endParaRPr lang="ca-ES" sz="3600" dirty="0">
              <a:solidFill>
                <a:schemeClr val="tx2"/>
              </a:solidFill>
            </a:endParaRPr>
          </a:p>
        </p:txBody>
      </p:sp>
      <p:graphicFrame>
        <p:nvGraphicFramePr>
          <p:cNvPr id="4" name="Content Placeholder 2">
            <a:extLst>
              <a:ext uri="{FF2B5EF4-FFF2-40B4-BE49-F238E27FC236}">
                <a16:creationId xmlns:a16="http://schemas.microsoft.com/office/drawing/2014/main" id="{BFB42E1E-9F49-91F2-19FF-2F5B51114EE3}"/>
              </a:ext>
            </a:extLst>
          </p:cNvPr>
          <p:cNvGraphicFramePr>
            <a:graphicFrameLocks/>
          </p:cNvGraphicFramePr>
          <p:nvPr>
            <p:extLst>
              <p:ext uri="{D42A27DB-BD31-4B8C-83A1-F6EECF244321}">
                <p14:modId xmlns:p14="http://schemas.microsoft.com/office/powerpoint/2010/main" val="3681981855"/>
              </p:ext>
            </p:extLst>
          </p:nvPr>
        </p:nvGraphicFramePr>
        <p:xfrm>
          <a:off x="5373666" y="813816"/>
          <a:ext cx="6350695" cy="523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422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ERFEN_2021">
  <a:themeElements>
    <a:clrScheme name="paleta Werfen 2024">
      <a:dk1>
        <a:srgbClr val="000000"/>
      </a:dk1>
      <a:lt1>
        <a:srgbClr val="FFFFFF"/>
      </a:lt1>
      <a:dk2>
        <a:srgbClr val="333333"/>
      </a:dk2>
      <a:lt2>
        <a:srgbClr val="E0E0E0"/>
      </a:lt2>
      <a:accent1>
        <a:srgbClr val="06038D"/>
      </a:accent1>
      <a:accent2>
        <a:srgbClr val="E87721"/>
      </a:accent2>
      <a:accent3>
        <a:srgbClr val="FFB653"/>
      </a:accent3>
      <a:accent4>
        <a:srgbClr val="2B28FF"/>
      </a:accent4>
      <a:accent5>
        <a:srgbClr val="020244"/>
      </a:accent5>
      <a:accent6>
        <a:srgbClr val="00AFB9"/>
      </a:accent6>
      <a:hlink>
        <a:srgbClr val="06038D"/>
      </a:hlink>
      <a:folHlink>
        <a:srgbClr val="33333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RFEN_2021" id="{33B8B6B3-3D3E-A84A-A9B6-7A78F45432AD}" vid="{8D0DB132-0F41-E348-A829-C124482E8539}"/>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3825</Words>
  <Application>Microsoft Office PowerPoint</Application>
  <PresentationFormat>Widescreen</PresentationFormat>
  <Paragraphs>340</Paragraphs>
  <Slides>37</Slides>
  <Notes>37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Aptos</vt:lpstr>
      <vt:lpstr>Arial</vt:lpstr>
      <vt:lpstr>Calibri</vt:lpstr>
      <vt:lpstr>Courier New</vt:lpstr>
      <vt:lpstr>Gill Sans Nova Light</vt:lpstr>
      <vt:lpstr>Segoe UI Light</vt:lpstr>
      <vt:lpstr>Segoe UI Semibold</vt:lpstr>
      <vt:lpstr>Segoe UI Semilight</vt:lpstr>
      <vt:lpstr>System Font Regular</vt:lpstr>
      <vt:lpstr>Verdana</vt:lpstr>
      <vt:lpstr>Wingdings</vt:lpstr>
      <vt:lpstr>Office Theme</vt:lpstr>
      <vt:lpstr>WERFEN_2021</vt:lpstr>
      <vt:lpstr>2_Tema de Office</vt:lpstr>
      <vt:lpstr>Perspectives on Statistical Consulting: Skills, Challenges, and Evolving Roles</vt:lpstr>
      <vt:lpstr>What Do You Think?</vt:lpstr>
      <vt:lpstr>Meet the Panelists</vt:lpstr>
      <vt:lpstr>Andrea Ahlemeyer-Stubbe </vt:lpstr>
      <vt:lpstr>PowerPoint Presentation</vt:lpstr>
      <vt:lpstr>Jan-Willem Bikker from CQM</vt:lpstr>
      <vt:lpstr>PowerPoint Presentation</vt:lpstr>
      <vt:lpstr>Consulting Practice</vt:lpstr>
      <vt:lpstr>Consulting Practice – Internal consultant Alejandro</vt:lpstr>
      <vt:lpstr>Consulting Practice – Medium sized firm Jan</vt:lpstr>
      <vt:lpstr>Consulting Practice -  Small firm Ignasi</vt:lpstr>
      <vt:lpstr>Consulting Practice -  Independent consultant Andrea</vt:lpstr>
      <vt:lpstr>Consulting Practice –  Summary</vt:lpstr>
      <vt:lpstr>Mentoring and Talent</vt:lpstr>
      <vt:lpstr>Mentoring and Talent – Medium sized firm Jan</vt:lpstr>
      <vt:lpstr>Mentoring and Talent – Internal consultant Alejandro</vt:lpstr>
      <vt:lpstr>Mentoring and Talent – Independent consultant Andrea</vt:lpstr>
      <vt:lpstr>Mentoring and Talent – Small firm Ignasi</vt:lpstr>
      <vt:lpstr>Mentoring and Talent –  Summary</vt:lpstr>
      <vt:lpstr>Lifelong Learning</vt:lpstr>
      <vt:lpstr>Lifelong Learning – Small firm Ignasi</vt:lpstr>
      <vt:lpstr>Lifelong Learning – Independent consultant Andrea</vt:lpstr>
      <vt:lpstr>Lifelong Learning – Internal consultant Alejandro</vt:lpstr>
      <vt:lpstr>Lifelong Learning – Medium sized firm Jan</vt:lpstr>
      <vt:lpstr>Lifelong Learning – Summary</vt:lpstr>
      <vt:lpstr>Changes in the Field</vt:lpstr>
      <vt:lpstr>Changes in the Field – Independent consultant Andrea</vt:lpstr>
      <vt:lpstr>Changes in the Field – Small firm Ignasi</vt:lpstr>
      <vt:lpstr>Changes in the Field – Medium sized firm Jan</vt:lpstr>
      <vt:lpstr>Changes in the Field – Internal consultant Alejandro</vt:lpstr>
      <vt:lpstr>Changes in the Field – Summary</vt:lpstr>
      <vt:lpstr>Share Your Experience</vt:lpstr>
      <vt:lpstr>A piece of advice…</vt:lpstr>
      <vt:lpstr>Wrap-up</vt:lpstr>
      <vt:lpstr>Useful Resources</vt:lpstr>
      <vt:lpstr>Access the Presentation</vt:lpstr>
      <vt:lpstr>Thank You –  Get in touch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Marina</dc:creator>
  <cp:keywords/>
  <dc:description>generated using python-pptx</dc:description>
  <cp:lastModifiedBy>Marina Vives-Mestres</cp:lastModifiedBy>
  <cp:revision>44</cp:revision>
  <cp:lastPrinted>2025-09-10T17:40:56Z</cp:lastPrinted>
  <dcterms:created xsi:type="dcterms:W3CDTF">2013-01-27T09:14:16Z</dcterms:created>
  <dcterms:modified xsi:type="dcterms:W3CDTF">2025-09-10T17:57:57Z</dcterms:modified>
  <cp:category/>
</cp:coreProperties>
</file>