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8"/>
  </p:notesMasterIdLst>
  <p:handoutMasterIdLst>
    <p:handoutMasterId r:id="rId19"/>
  </p:handoutMasterIdLst>
  <p:sldIdLst>
    <p:sldId id="413" r:id="rId2"/>
    <p:sldId id="444" r:id="rId3"/>
    <p:sldId id="416" r:id="rId4"/>
    <p:sldId id="448" r:id="rId5"/>
    <p:sldId id="462" r:id="rId6"/>
    <p:sldId id="466" r:id="rId7"/>
    <p:sldId id="468" r:id="rId8"/>
    <p:sldId id="474" r:id="rId9"/>
    <p:sldId id="469" r:id="rId10"/>
    <p:sldId id="470" r:id="rId11"/>
    <p:sldId id="476" r:id="rId12"/>
    <p:sldId id="472" r:id="rId13"/>
    <p:sldId id="475" r:id="rId14"/>
    <p:sldId id="471" r:id="rId15"/>
    <p:sldId id="467" r:id="rId16"/>
    <p:sldId id="370" r:id="rId17"/>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D55F5C-D030-DA5A-5FA3-2A150DDA94D1}" name="Tamar Gadrich" initials="TG" userId="S::tamarg@braude.ac.il::9238d43b-3d22-4d20-8fa8-10e536f12a9d" providerId="AD"/>
  <p188:author id="{C17589D0-4F12-2973-C533-6EB4A6D0E521}" name="יריב מרמור" initials="ימ" userId="יריב מרמור" providerId="None"/>
  <p188:author id="{A1A2BCE1-B581-1A2D-B6A7-1047A5D5AB26}" name="Brynn Hibbert" initials="BH" userId="S::z8700006@ad.unsw.edu.au::d6f2a220-636a-4738-8ba1-faa3c8b3628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אמיל בשקנסקי" initials="אב" lastIdx="9" clrIdx="0">
    <p:extLst>
      <p:ext uri="{19B8F6BF-5375-455C-9EA6-DF929625EA0E}">
        <p15:presenceInfo xmlns:p15="http://schemas.microsoft.com/office/powerpoint/2012/main" userId="S-1-5-21-1968698658-2722743436-4250310748-31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0B51"/>
    <a:srgbClr val="0000FF"/>
    <a:srgbClr val="005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8B383A-F6C5-436C-B2EE-783411783273}" v="203" dt="2025-09-15T20:17:00.7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15" autoAdjust="0"/>
    <p:restoredTop sz="80342" autoAdjust="0"/>
  </p:normalViewPr>
  <p:slideViewPr>
    <p:cSldViewPr>
      <p:cViewPr varScale="1">
        <p:scale>
          <a:sx n="39" d="100"/>
          <a:sy n="39" d="100"/>
        </p:scale>
        <p:origin x="1652" y="26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8" d="100"/>
          <a:sy n="68" d="100"/>
        </p:scale>
        <p:origin x="3101"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יריב מרמור" userId="fbf8c103-6488-4485-aa80-7b8d1b40dcac" providerId="ADAL" clId="{E6F606A3-9914-42BD-BB85-D96D57B1D625}"/>
    <pc:docChg chg="modNotesMaster modHandout">
      <pc:chgData name="יריב מרמור" userId="fbf8c103-6488-4485-aa80-7b8d1b40dcac" providerId="ADAL" clId="{E6F606A3-9914-42BD-BB85-D96D57B1D625}" dt="2024-09-09T12:12:43.975" v="0"/>
      <pc:docMkLst>
        <pc:docMk/>
      </pc:docMkLst>
    </pc:docChg>
  </pc:docChgLst>
  <pc:docChgLst>
    <pc:chgData name="Yariv M" userId="5778e3b520657760" providerId="LiveId" clId="{9838E20A-96B6-4138-B873-8AF52324C2B0}"/>
    <pc:docChg chg="modSld">
      <pc:chgData name="Yariv M" userId="5778e3b520657760" providerId="LiveId" clId="{9838E20A-96B6-4138-B873-8AF52324C2B0}" dt="2024-09-16T08:11:08.697" v="6" actId="20578"/>
      <pc:docMkLst>
        <pc:docMk/>
      </pc:docMkLst>
      <pc:sldChg chg="modSp">
        <pc:chgData name="Yariv M" userId="5778e3b520657760" providerId="LiveId" clId="{9838E20A-96B6-4138-B873-8AF52324C2B0}" dt="2024-09-16T08:11:08.697" v="6" actId="20578"/>
        <pc:sldMkLst>
          <pc:docMk/>
          <pc:sldMk cId="3324267051" sldId="444"/>
        </pc:sldMkLst>
      </pc:sldChg>
      <pc:sldChg chg="modSp">
        <pc:chgData name="Yariv M" userId="5778e3b520657760" providerId="LiveId" clId="{9838E20A-96B6-4138-B873-8AF52324C2B0}" dt="2024-09-14T11:26:40.707" v="0" actId="20577"/>
        <pc:sldMkLst>
          <pc:docMk/>
          <pc:sldMk cId="1361882754" sldId="448"/>
        </pc:sldMkLst>
      </pc:sldChg>
      <pc:sldChg chg="modSp mod">
        <pc:chgData name="Yariv M" userId="5778e3b520657760" providerId="LiveId" clId="{9838E20A-96B6-4138-B873-8AF52324C2B0}" dt="2024-09-14T11:45:06.723" v="5" actId="114"/>
        <pc:sldMkLst>
          <pc:docMk/>
          <pc:sldMk cId="4039615583" sldId="449"/>
        </pc:sldMkLst>
      </pc:sldChg>
    </pc:docChg>
  </pc:docChgLst>
  <pc:docChgLst>
    <pc:chgData name="Yariv M" userId="5778e3b520657760" providerId="LiveId" clId="{50B1E667-85B0-43DA-A0BD-73BC89235905}"/>
    <pc:docChg chg="undo custSel addSld delSld modSld modMainMaster modNotesMaster">
      <pc:chgData name="Yariv M" userId="5778e3b520657760" providerId="LiveId" clId="{50B1E667-85B0-43DA-A0BD-73BC89235905}" dt="2025-09-15T20:17:31.643" v="3769" actId="1076"/>
      <pc:docMkLst>
        <pc:docMk/>
      </pc:docMkLst>
      <pc:sldChg chg="addSp delSp modSp mod modNotes">
        <pc:chgData name="Yariv M" userId="5778e3b520657760" providerId="LiveId" clId="{50B1E667-85B0-43DA-A0BD-73BC89235905}" dt="2025-09-15T20:17:31.643" v="3769" actId="1076"/>
        <pc:sldMkLst>
          <pc:docMk/>
          <pc:sldMk cId="1337431865" sldId="370"/>
        </pc:sldMkLst>
        <pc:spChg chg="mod">
          <ac:chgData name="Yariv M" userId="5778e3b520657760" providerId="LiveId" clId="{50B1E667-85B0-43DA-A0BD-73BC89235905}" dt="2025-09-07T22:01:10.921" v="102"/>
          <ac:spMkLst>
            <pc:docMk/>
            <pc:sldMk cId="1337431865" sldId="370"/>
            <ac:spMk id="2" creationId="{00000000-0000-0000-0000-000000000000}"/>
          </ac:spMkLst>
        </pc:spChg>
        <pc:spChg chg="add mod">
          <ac:chgData name="Yariv M" userId="5778e3b520657760" providerId="LiveId" clId="{50B1E667-85B0-43DA-A0BD-73BC89235905}" dt="2025-09-15T20:16:35.217" v="3721" actId="1076"/>
          <ac:spMkLst>
            <pc:docMk/>
            <pc:sldMk cId="1337431865" sldId="370"/>
            <ac:spMk id="3" creationId="{FDBC93F2-C716-7C6D-2473-A11F490B48CE}"/>
          </ac:spMkLst>
        </pc:spChg>
        <pc:spChg chg="add del mod">
          <ac:chgData name="Yariv M" userId="5778e3b520657760" providerId="LiveId" clId="{50B1E667-85B0-43DA-A0BD-73BC89235905}" dt="2025-09-15T20:16:44.940" v="3724" actId="478"/>
          <ac:spMkLst>
            <pc:docMk/>
            <pc:sldMk cId="1337431865" sldId="370"/>
            <ac:spMk id="4" creationId="{D75223AF-7BAC-FA79-4F45-256CFC806A99}"/>
          </ac:spMkLst>
        </pc:spChg>
        <pc:spChg chg="mod">
          <ac:chgData name="Yariv M" userId="5778e3b520657760" providerId="LiveId" clId="{50B1E667-85B0-43DA-A0BD-73BC89235905}" dt="2025-09-07T22:01:10.921" v="102"/>
          <ac:spMkLst>
            <pc:docMk/>
            <pc:sldMk cId="1337431865" sldId="370"/>
            <ac:spMk id="89090" creationId="{00000000-0000-0000-0000-000000000000}"/>
          </ac:spMkLst>
        </pc:spChg>
        <pc:spChg chg="mod">
          <ac:chgData name="Yariv M" userId="5778e3b520657760" providerId="LiveId" clId="{50B1E667-85B0-43DA-A0BD-73BC89235905}" dt="2025-09-15T20:17:31.643" v="3769" actId="1076"/>
          <ac:spMkLst>
            <pc:docMk/>
            <pc:sldMk cId="1337431865" sldId="370"/>
            <ac:spMk id="89092" creationId="{00000000-0000-0000-0000-000000000000}"/>
          </ac:spMkLst>
        </pc:spChg>
        <pc:picChg chg="mod">
          <ac:chgData name="Yariv M" userId="5778e3b520657760" providerId="LiveId" clId="{50B1E667-85B0-43DA-A0BD-73BC89235905}" dt="2025-09-07T22:01:10.921" v="102"/>
          <ac:picMkLst>
            <pc:docMk/>
            <pc:sldMk cId="1337431865" sldId="370"/>
            <ac:picMk id="89093" creationId="{00000000-0000-0000-0000-000000000000}"/>
          </ac:picMkLst>
        </pc:picChg>
      </pc:sldChg>
      <pc:sldChg chg="addSp delSp modSp mod setBg setClrOvrMap delDesignElem modNotesTx">
        <pc:chgData name="Yariv M" userId="5778e3b520657760" providerId="LiveId" clId="{50B1E667-85B0-43DA-A0BD-73BC89235905}" dt="2025-09-11T18:16:11.590" v="2447" actId="20577"/>
        <pc:sldMkLst>
          <pc:docMk/>
          <pc:sldMk cId="3816779905" sldId="413"/>
        </pc:sldMkLst>
        <pc:spChg chg="mod">
          <ac:chgData name="Yariv M" userId="5778e3b520657760" providerId="LiveId" clId="{50B1E667-85B0-43DA-A0BD-73BC89235905}" dt="2025-09-11T09:59:11.054" v="1902" actId="313"/>
          <ac:spMkLst>
            <pc:docMk/>
            <pc:sldMk cId="3816779905" sldId="413"/>
            <ac:spMk id="3" creationId="{4D184ADC-3011-BEF1-E9AF-F986927023C5}"/>
          </ac:spMkLst>
        </pc:spChg>
        <pc:spChg chg="mod ord">
          <ac:chgData name="Yariv M" userId="5778e3b520657760" providerId="LiveId" clId="{50B1E667-85B0-43DA-A0BD-73BC89235905}" dt="2025-09-07T22:01:47.339" v="121" actId="1076"/>
          <ac:spMkLst>
            <pc:docMk/>
            <pc:sldMk cId="3816779905" sldId="413"/>
            <ac:spMk id="9" creationId="{4D85EF64-7628-E203-D5DA-BA6E6C937024}"/>
          </ac:spMkLst>
        </pc:spChg>
        <pc:spChg chg="mod ord">
          <ac:chgData name="Yariv M" userId="5778e3b520657760" providerId="LiveId" clId="{50B1E667-85B0-43DA-A0BD-73BC89235905}" dt="2025-09-07T22:01:42.025" v="120" actId="26606"/>
          <ac:spMkLst>
            <pc:docMk/>
            <pc:sldMk cId="3816779905" sldId="413"/>
            <ac:spMk id="11" creationId="{9B2FC426-008B-E9A0-8A1E-B8C3FD95278C}"/>
          </ac:spMkLst>
        </pc:spChg>
        <pc:spChg chg="add">
          <ac:chgData name="Yariv M" userId="5778e3b520657760" providerId="LiveId" clId="{50B1E667-85B0-43DA-A0BD-73BC89235905}" dt="2025-09-07T22:01:42.025" v="120" actId="26606"/>
          <ac:spMkLst>
            <pc:docMk/>
            <pc:sldMk cId="3816779905" sldId="413"/>
            <ac:spMk id="29" creationId="{CD333CBE-B699-4E3B-9F45-C045F773434F}"/>
          </ac:spMkLst>
        </pc:spChg>
      </pc:sldChg>
      <pc:sldChg chg="addSp modSp mod modNotes">
        <pc:chgData name="Yariv M" userId="5778e3b520657760" providerId="LiveId" clId="{50B1E667-85B0-43DA-A0BD-73BC89235905}" dt="2025-09-11T23:48:06.040" v="3710" actId="1076"/>
        <pc:sldMkLst>
          <pc:docMk/>
          <pc:sldMk cId="3807627781" sldId="416"/>
        </pc:sldMkLst>
        <pc:spChg chg="mod">
          <ac:chgData name="Yariv M" userId="5778e3b520657760" providerId="LiveId" clId="{50B1E667-85B0-43DA-A0BD-73BC89235905}" dt="2025-09-07T22:03:37.806" v="162" actId="14100"/>
          <ac:spMkLst>
            <pc:docMk/>
            <pc:sldMk cId="3807627781" sldId="416"/>
            <ac:spMk id="2" creationId="{00000000-0000-0000-0000-000000000000}"/>
          </ac:spMkLst>
        </pc:spChg>
        <pc:spChg chg="mod">
          <ac:chgData name="Yariv M" userId="5778e3b520657760" providerId="LiveId" clId="{50B1E667-85B0-43DA-A0BD-73BC89235905}" dt="2025-09-07T22:01:10.921" v="102"/>
          <ac:spMkLst>
            <pc:docMk/>
            <pc:sldMk cId="3807627781" sldId="416"/>
            <ac:spMk id="3" creationId="{A9E90E99-8C69-B9C4-5006-88F6AE353F5B}"/>
          </ac:spMkLst>
        </pc:spChg>
        <pc:spChg chg="mod">
          <ac:chgData name="Yariv M" userId="5778e3b520657760" providerId="LiveId" clId="{50B1E667-85B0-43DA-A0BD-73BC89235905}" dt="2025-09-11T23:35:55.609" v="3250" actId="33524"/>
          <ac:spMkLst>
            <pc:docMk/>
            <pc:sldMk cId="3807627781" sldId="416"/>
            <ac:spMk id="4" creationId="{5C0FA423-FDBB-2D4C-DA0B-E1C8D33993DF}"/>
          </ac:spMkLst>
        </pc:spChg>
        <pc:spChg chg="mod">
          <ac:chgData name="Yariv M" userId="5778e3b520657760" providerId="LiveId" clId="{50B1E667-85B0-43DA-A0BD-73BC89235905}" dt="2025-09-07T22:09:39.844" v="301" actId="1076"/>
          <ac:spMkLst>
            <pc:docMk/>
            <pc:sldMk cId="3807627781" sldId="416"/>
            <ac:spMk id="89090" creationId="{00000000-0000-0000-0000-000000000000}"/>
          </ac:spMkLst>
        </pc:spChg>
        <pc:graphicFrameChg chg="add mod modGraphic">
          <ac:chgData name="Yariv M" userId="5778e3b520657760" providerId="LiveId" clId="{50B1E667-85B0-43DA-A0BD-73BC89235905}" dt="2025-09-10T18:09:35.539" v="1699" actId="1037"/>
          <ac:graphicFrameMkLst>
            <pc:docMk/>
            <pc:sldMk cId="3807627781" sldId="416"/>
            <ac:graphicFrameMk id="8" creationId="{346A64CB-2378-6EBE-0F47-05590AB3B16E}"/>
          </ac:graphicFrameMkLst>
        </pc:graphicFrameChg>
        <pc:picChg chg="add mod">
          <ac:chgData name="Yariv M" userId="5778e3b520657760" providerId="LiveId" clId="{50B1E667-85B0-43DA-A0BD-73BC89235905}" dt="2025-09-11T23:48:06.040" v="3710" actId="1076"/>
          <ac:picMkLst>
            <pc:docMk/>
            <pc:sldMk cId="3807627781" sldId="416"/>
            <ac:picMk id="5" creationId="{09056B5B-7738-6E7E-553D-825FC4D556D3}"/>
          </ac:picMkLst>
        </pc:picChg>
        <pc:picChg chg="add mod">
          <ac:chgData name="Yariv M" userId="5778e3b520657760" providerId="LiveId" clId="{50B1E667-85B0-43DA-A0BD-73BC89235905}" dt="2025-09-10T17:30:23.537" v="1272" actId="14100"/>
          <ac:picMkLst>
            <pc:docMk/>
            <pc:sldMk cId="3807627781" sldId="416"/>
            <ac:picMk id="6" creationId="{3D1DADB0-646E-7467-4E8A-891D1A20D37A}"/>
          </ac:picMkLst>
        </pc:picChg>
        <pc:cxnChg chg="add mod">
          <ac:chgData name="Yariv M" userId="5778e3b520657760" providerId="LiveId" clId="{50B1E667-85B0-43DA-A0BD-73BC89235905}" dt="2025-09-10T18:09:35.539" v="1699" actId="1037"/>
          <ac:cxnSpMkLst>
            <pc:docMk/>
            <pc:sldMk cId="3807627781" sldId="416"/>
            <ac:cxnSpMk id="7" creationId="{F3DAB2BA-7612-951F-089B-687BB1AA1A70}"/>
          </ac:cxnSpMkLst>
        </pc:cxnChg>
      </pc:sldChg>
      <pc:sldChg chg="modSp del mod modNotes">
        <pc:chgData name="Yariv M" userId="5778e3b520657760" providerId="LiveId" clId="{50B1E667-85B0-43DA-A0BD-73BC89235905}" dt="2025-09-07T22:12:39.143" v="329" actId="47"/>
        <pc:sldMkLst>
          <pc:docMk/>
          <pc:sldMk cId="1361391467" sldId="418"/>
        </pc:sldMkLst>
      </pc:sldChg>
      <pc:sldChg chg="modSp del modNotes">
        <pc:chgData name="Yariv M" userId="5778e3b520657760" providerId="LiveId" clId="{50B1E667-85B0-43DA-A0BD-73BC89235905}" dt="2025-09-07T22:12:39.143" v="329" actId="47"/>
        <pc:sldMkLst>
          <pc:docMk/>
          <pc:sldMk cId="3374823977" sldId="420"/>
        </pc:sldMkLst>
      </pc:sldChg>
      <pc:sldChg chg="modSp del modNotes">
        <pc:chgData name="Yariv M" userId="5778e3b520657760" providerId="LiveId" clId="{50B1E667-85B0-43DA-A0BD-73BC89235905}" dt="2025-09-07T22:12:39.143" v="329" actId="47"/>
        <pc:sldMkLst>
          <pc:docMk/>
          <pc:sldMk cId="3008668738" sldId="422"/>
        </pc:sldMkLst>
      </pc:sldChg>
      <pc:sldChg chg="modSp del modNotes">
        <pc:chgData name="Yariv M" userId="5778e3b520657760" providerId="LiveId" clId="{50B1E667-85B0-43DA-A0BD-73BC89235905}" dt="2025-09-07T22:12:39.143" v="329" actId="47"/>
        <pc:sldMkLst>
          <pc:docMk/>
          <pc:sldMk cId="2962647325" sldId="425"/>
        </pc:sldMkLst>
      </pc:sldChg>
      <pc:sldChg chg="modSp del modNotes">
        <pc:chgData name="Yariv M" userId="5778e3b520657760" providerId="LiveId" clId="{50B1E667-85B0-43DA-A0BD-73BC89235905}" dt="2025-09-07T22:12:39.143" v="329" actId="47"/>
        <pc:sldMkLst>
          <pc:docMk/>
          <pc:sldMk cId="1949758173" sldId="431"/>
        </pc:sldMkLst>
      </pc:sldChg>
      <pc:sldChg chg="modSp del">
        <pc:chgData name="Yariv M" userId="5778e3b520657760" providerId="LiveId" clId="{50B1E667-85B0-43DA-A0BD-73BC89235905}" dt="2025-09-07T22:12:39.143" v="329" actId="47"/>
        <pc:sldMkLst>
          <pc:docMk/>
          <pc:sldMk cId="2117689615" sldId="432"/>
        </pc:sldMkLst>
      </pc:sldChg>
      <pc:sldChg chg="modSp del modNotes">
        <pc:chgData name="Yariv M" userId="5778e3b520657760" providerId="LiveId" clId="{50B1E667-85B0-43DA-A0BD-73BC89235905}" dt="2025-09-07T22:12:39.143" v="329" actId="47"/>
        <pc:sldMkLst>
          <pc:docMk/>
          <pc:sldMk cId="2312579768" sldId="443"/>
        </pc:sldMkLst>
      </pc:sldChg>
      <pc:sldChg chg="addSp delSp modSp mod setBg modNotes">
        <pc:chgData name="Yariv M" userId="5778e3b520657760" providerId="LiveId" clId="{50B1E667-85B0-43DA-A0BD-73BC89235905}" dt="2025-09-10T17:25:18.145" v="1270" actId="27636"/>
        <pc:sldMkLst>
          <pc:docMk/>
          <pc:sldMk cId="3324267051" sldId="444"/>
        </pc:sldMkLst>
        <pc:spChg chg="mod">
          <ac:chgData name="Yariv M" userId="5778e3b520657760" providerId="LiveId" clId="{50B1E667-85B0-43DA-A0BD-73BC89235905}" dt="2025-09-07T22:03:28.508" v="160" actId="26606"/>
          <ac:spMkLst>
            <pc:docMk/>
            <pc:sldMk cId="3324267051" sldId="444"/>
            <ac:spMk id="2" creationId="{00000000-0000-0000-0000-000000000000}"/>
          </ac:spMkLst>
        </pc:spChg>
        <pc:spChg chg="add del mod">
          <ac:chgData name="Yariv M" userId="5778e3b520657760" providerId="LiveId" clId="{50B1E667-85B0-43DA-A0BD-73BC89235905}" dt="2025-09-10T17:25:18.145" v="1270" actId="27636"/>
          <ac:spMkLst>
            <pc:docMk/>
            <pc:sldMk cId="3324267051" sldId="444"/>
            <ac:spMk id="3" creationId="{A9E90E99-8C69-B9C4-5006-88F6AE353F5B}"/>
          </ac:spMkLst>
        </pc:spChg>
        <pc:spChg chg="mod">
          <ac:chgData name="Yariv M" userId="5778e3b520657760" providerId="LiveId" clId="{50B1E667-85B0-43DA-A0BD-73BC89235905}" dt="2025-09-07T22:09:45.131" v="302" actId="1076"/>
          <ac:spMkLst>
            <pc:docMk/>
            <pc:sldMk cId="3324267051" sldId="444"/>
            <ac:spMk id="89090" creationId="{00000000-0000-0000-0000-000000000000}"/>
          </ac:spMkLst>
        </pc:spChg>
      </pc:sldChg>
      <pc:sldChg chg="modSp del modNotes">
        <pc:chgData name="Yariv M" userId="5778e3b520657760" providerId="LiveId" clId="{50B1E667-85B0-43DA-A0BD-73BC89235905}" dt="2025-09-07T22:12:39.143" v="329" actId="47"/>
        <pc:sldMkLst>
          <pc:docMk/>
          <pc:sldMk cId="3029406040" sldId="445"/>
        </pc:sldMkLst>
      </pc:sldChg>
      <pc:sldChg chg="modSp del modNotes">
        <pc:chgData name="Yariv M" userId="5778e3b520657760" providerId="LiveId" clId="{50B1E667-85B0-43DA-A0BD-73BC89235905}" dt="2025-09-07T22:12:39.143" v="329" actId="47"/>
        <pc:sldMkLst>
          <pc:docMk/>
          <pc:sldMk cId="1858860493" sldId="446"/>
        </pc:sldMkLst>
      </pc:sldChg>
      <pc:sldChg chg="addSp delSp modSp mod modNotes">
        <pc:chgData name="Yariv M" userId="5778e3b520657760" providerId="LiveId" clId="{50B1E667-85B0-43DA-A0BD-73BC89235905}" dt="2025-09-10T17:33:32.961" v="1351" actId="13926"/>
        <pc:sldMkLst>
          <pc:docMk/>
          <pc:sldMk cId="1361882754" sldId="448"/>
        </pc:sldMkLst>
        <pc:spChg chg="mod">
          <ac:chgData name="Yariv M" userId="5778e3b520657760" providerId="LiveId" clId="{50B1E667-85B0-43DA-A0BD-73BC89235905}" dt="2025-09-07T22:07:37.596" v="276" actId="122"/>
          <ac:spMkLst>
            <pc:docMk/>
            <pc:sldMk cId="1361882754" sldId="448"/>
            <ac:spMk id="2" creationId="{00000000-0000-0000-0000-000000000000}"/>
          </ac:spMkLst>
        </pc:spChg>
        <pc:spChg chg="add mod">
          <ac:chgData name="Yariv M" userId="5778e3b520657760" providerId="LiveId" clId="{50B1E667-85B0-43DA-A0BD-73BC89235905}" dt="2025-09-10T17:32:07.408" v="1324" actId="13926"/>
          <ac:spMkLst>
            <pc:docMk/>
            <pc:sldMk cId="1361882754" sldId="448"/>
            <ac:spMk id="4" creationId="{3E59E0C0-7BFC-D884-376D-E52D446EE792}"/>
          </ac:spMkLst>
        </pc:spChg>
        <pc:spChg chg="add mod">
          <ac:chgData name="Yariv M" userId="5778e3b520657760" providerId="LiveId" clId="{50B1E667-85B0-43DA-A0BD-73BC89235905}" dt="2025-09-10T17:33:32.961" v="1351" actId="13926"/>
          <ac:spMkLst>
            <pc:docMk/>
            <pc:sldMk cId="1361882754" sldId="448"/>
            <ac:spMk id="6" creationId="{A9BE0804-E3CE-7B04-AB9D-EC2B6FA916ED}"/>
          </ac:spMkLst>
        </pc:spChg>
        <pc:spChg chg="mod">
          <ac:chgData name="Yariv M" userId="5778e3b520657760" providerId="LiveId" clId="{50B1E667-85B0-43DA-A0BD-73BC89235905}" dt="2025-09-07T22:09:29.766" v="299" actId="1076"/>
          <ac:spMkLst>
            <pc:docMk/>
            <pc:sldMk cId="1361882754" sldId="448"/>
            <ac:spMk id="89090" creationId="{00000000-0000-0000-0000-000000000000}"/>
          </ac:spMkLst>
        </pc:spChg>
      </pc:sldChg>
      <pc:sldChg chg="modSp del">
        <pc:chgData name="Yariv M" userId="5778e3b520657760" providerId="LiveId" clId="{50B1E667-85B0-43DA-A0BD-73BC89235905}" dt="2025-09-07T22:12:39.143" v="329" actId="47"/>
        <pc:sldMkLst>
          <pc:docMk/>
          <pc:sldMk cId="4039615583" sldId="449"/>
        </pc:sldMkLst>
      </pc:sldChg>
      <pc:sldChg chg="modSp del modNotes">
        <pc:chgData name="Yariv M" userId="5778e3b520657760" providerId="LiveId" clId="{50B1E667-85B0-43DA-A0BD-73BC89235905}" dt="2025-09-07T22:12:39.143" v="329" actId="47"/>
        <pc:sldMkLst>
          <pc:docMk/>
          <pc:sldMk cId="876523275" sldId="450"/>
        </pc:sldMkLst>
      </pc:sldChg>
      <pc:sldChg chg="modSp del modNotes">
        <pc:chgData name="Yariv M" userId="5778e3b520657760" providerId="LiveId" clId="{50B1E667-85B0-43DA-A0BD-73BC89235905}" dt="2025-09-07T22:12:39.143" v="329" actId="47"/>
        <pc:sldMkLst>
          <pc:docMk/>
          <pc:sldMk cId="234218159" sldId="456"/>
        </pc:sldMkLst>
      </pc:sldChg>
      <pc:sldChg chg="modSp del modNotes">
        <pc:chgData name="Yariv M" userId="5778e3b520657760" providerId="LiveId" clId="{50B1E667-85B0-43DA-A0BD-73BC89235905}" dt="2025-09-07T22:12:39.143" v="329" actId="47"/>
        <pc:sldMkLst>
          <pc:docMk/>
          <pc:sldMk cId="452397062" sldId="457"/>
        </pc:sldMkLst>
      </pc:sldChg>
      <pc:sldChg chg="modSp del modNotes">
        <pc:chgData name="Yariv M" userId="5778e3b520657760" providerId="LiveId" clId="{50B1E667-85B0-43DA-A0BD-73BC89235905}" dt="2025-09-07T22:12:39.143" v="329" actId="47"/>
        <pc:sldMkLst>
          <pc:docMk/>
          <pc:sldMk cId="2855581391" sldId="460"/>
        </pc:sldMkLst>
      </pc:sldChg>
      <pc:sldChg chg="add del modNotesTx">
        <pc:chgData name="Yariv M" userId="5778e3b520657760" providerId="LiveId" clId="{50B1E667-85B0-43DA-A0BD-73BC89235905}" dt="2025-09-11T09:14:28.448" v="1898" actId="2696"/>
        <pc:sldMkLst>
          <pc:docMk/>
          <pc:sldMk cId="1787729912" sldId="461"/>
        </pc:sldMkLst>
      </pc:sldChg>
      <pc:sldChg chg="modSp add mod">
        <pc:chgData name="Yariv M" userId="5778e3b520657760" providerId="LiveId" clId="{50B1E667-85B0-43DA-A0BD-73BC89235905}" dt="2025-09-11T18:23:38.773" v="2449" actId="13926"/>
        <pc:sldMkLst>
          <pc:docMk/>
          <pc:sldMk cId="2765742235" sldId="462"/>
        </pc:sldMkLst>
        <pc:spChg chg="mod">
          <ac:chgData name="Yariv M" userId="5778e3b520657760" providerId="LiveId" clId="{50B1E667-85B0-43DA-A0BD-73BC89235905}" dt="2025-09-10T17:33:42.593" v="1352" actId="13926"/>
          <ac:spMkLst>
            <pc:docMk/>
            <pc:sldMk cId="2765742235" sldId="462"/>
            <ac:spMk id="4" creationId="{448B3D1E-2357-DB55-66EF-5DF6F4BAFE6D}"/>
          </ac:spMkLst>
        </pc:spChg>
        <pc:spChg chg="mod">
          <ac:chgData name="Yariv M" userId="5778e3b520657760" providerId="LiveId" clId="{50B1E667-85B0-43DA-A0BD-73BC89235905}" dt="2025-09-11T18:23:38.773" v="2449" actId="13926"/>
          <ac:spMkLst>
            <pc:docMk/>
            <pc:sldMk cId="2765742235" sldId="462"/>
            <ac:spMk id="6" creationId="{2E28DD87-5B4A-5478-68D7-44B25F3DE94B}"/>
          </ac:spMkLst>
        </pc:spChg>
      </pc:sldChg>
      <pc:sldChg chg="add del">
        <pc:chgData name="Yariv M" userId="5778e3b520657760" providerId="LiveId" clId="{50B1E667-85B0-43DA-A0BD-73BC89235905}" dt="2025-09-10T17:36:10.785" v="1354" actId="47"/>
        <pc:sldMkLst>
          <pc:docMk/>
          <pc:sldMk cId="1491953790" sldId="463"/>
        </pc:sldMkLst>
      </pc:sldChg>
      <pc:sldChg chg="add del">
        <pc:chgData name="Yariv M" userId="5778e3b520657760" providerId="LiveId" clId="{50B1E667-85B0-43DA-A0BD-73BC89235905}" dt="2025-09-10T17:36:13.032" v="1355" actId="47"/>
        <pc:sldMkLst>
          <pc:docMk/>
          <pc:sldMk cId="1547200949" sldId="464"/>
        </pc:sldMkLst>
      </pc:sldChg>
      <pc:sldChg chg="modSp add del mod">
        <pc:chgData name="Yariv M" userId="5778e3b520657760" providerId="LiveId" clId="{50B1E667-85B0-43DA-A0BD-73BC89235905}" dt="2025-09-08T18:22:13.750" v="564" actId="2696"/>
        <pc:sldMkLst>
          <pc:docMk/>
          <pc:sldMk cId="386009689" sldId="465"/>
        </pc:sldMkLst>
      </pc:sldChg>
      <pc:sldChg chg="addSp delSp add mod">
        <pc:chgData name="Yariv M" userId="5778e3b520657760" providerId="LiveId" clId="{50B1E667-85B0-43DA-A0BD-73BC89235905}" dt="2025-09-10T17:36:23.512" v="1357" actId="22"/>
        <pc:sldMkLst>
          <pc:docMk/>
          <pc:sldMk cId="384568803" sldId="466"/>
        </pc:sldMkLst>
      </pc:sldChg>
      <pc:sldChg chg="addSp delSp modSp add del mod">
        <pc:chgData name="Yariv M" userId="5778e3b520657760" providerId="LiveId" clId="{50B1E667-85B0-43DA-A0BD-73BC89235905}" dt="2025-09-08T18:08:31.557" v="344" actId="2696"/>
        <pc:sldMkLst>
          <pc:docMk/>
          <pc:sldMk cId="2148134280" sldId="466"/>
        </pc:sldMkLst>
      </pc:sldChg>
      <pc:sldChg chg="addSp delSp modSp add mod">
        <pc:chgData name="Yariv M" userId="5778e3b520657760" providerId="LiveId" clId="{50B1E667-85B0-43DA-A0BD-73BC89235905}" dt="2025-09-09T22:59:54.718" v="946" actId="20577"/>
        <pc:sldMkLst>
          <pc:docMk/>
          <pc:sldMk cId="1059972343" sldId="467"/>
        </pc:sldMkLst>
        <pc:spChg chg="mod">
          <ac:chgData name="Yariv M" userId="5778e3b520657760" providerId="LiveId" clId="{50B1E667-85B0-43DA-A0BD-73BC89235905}" dt="2025-09-09T22:57:51.560" v="909"/>
          <ac:spMkLst>
            <pc:docMk/>
            <pc:sldMk cId="1059972343" sldId="467"/>
            <ac:spMk id="2" creationId="{DFACBC3C-7136-4736-F51D-6400F15C35D3}"/>
          </ac:spMkLst>
        </pc:spChg>
        <pc:spChg chg="add mod">
          <ac:chgData name="Yariv M" userId="5778e3b520657760" providerId="LiveId" clId="{50B1E667-85B0-43DA-A0BD-73BC89235905}" dt="2025-09-09T22:59:54.718" v="946" actId="20577"/>
          <ac:spMkLst>
            <pc:docMk/>
            <pc:sldMk cId="1059972343" sldId="467"/>
            <ac:spMk id="7" creationId="{95EF9C39-4462-52C2-D4C4-D66D32BAE91D}"/>
          </ac:spMkLst>
        </pc:spChg>
      </pc:sldChg>
      <pc:sldChg chg="modSp add mod">
        <pc:chgData name="Yariv M" userId="5778e3b520657760" providerId="LiveId" clId="{50B1E667-85B0-43DA-A0BD-73BC89235905}" dt="2025-09-11T18:11:08.326" v="2184" actId="20577"/>
        <pc:sldMkLst>
          <pc:docMk/>
          <pc:sldMk cId="2704962397" sldId="468"/>
        </pc:sldMkLst>
        <pc:spChg chg="mod">
          <ac:chgData name="Yariv M" userId="5778e3b520657760" providerId="LiveId" clId="{50B1E667-85B0-43DA-A0BD-73BC89235905}" dt="2025-09-11T18:11:08.326" v="2184" actId="20577"/>
          <ac:spMkLst>
            <pc:docMk/>
            <pc:sldMk cId="2704962397" sldId="468"/>
            <ac:spMk id="3" creationId="{954C4753-94B1-849B-4BA8-1F40EC008506}"/>
          </ac:spMkLst>
        </pc:spChg>
      </pc:sldChg>
      <pc:sldChg chg="modSp add mod">
        <pc:chgData name="Yariv M" userId="5778e3b520657760" providerId="LiveId" clId="{50B1E667-85B0-43DA-A0BD-73BC89235905}" dt="2025-09-09T22:54:24.640" v="887" actId="6549"/>
        <pc:sldMkLst>
          <pc:docMk/>
          <pc:sldMk cId="1385633070" sldId="469"/>
        </pc:sldMkLst>
        <pc:spChg chg="mod">
          <ac:chgData name="Yariv M" userId="5778e3b520657760" providerId="LiveId" clId="{50B1E667-85B0-43DA-A0BD-73BC89235905}" dt="2025-09-09T22:54:24.640" v="887" actId="6549"/>
          <ac:spMkLst>
            <pc:docMk/>
            <pc:sldMk cId="1385633070" sldId="469"/>
            <ac:spMk id="3" creationId="{954C4753-94B1-849B-4BA8-1F40EC008506}"/>
          </ac:spMkLst>
        </pc:spChg>
      </pc:sldChg>
      <pc:sldChg chg="addSp delSp modSp add mod">
        <pc:chgData name="Yariv M" userId="5778e3b520657760" providerId="LiveId" clId="{50B1E667-85B0-43DA-A0BD-73BC89235905}" dt="2025-09-11T01:26:43.538" v="1801" actId="20577"/>
        <pc:sldMkLst>
          <pc:docMk/>
          <pc:sldMk cId="2439322362" sldId="470"/>
        </pc:sldMkLst>
        <pc:spChg chg="mod">
          <ac:chgData name="Yariv M" userId="5778e3b520657760" providerId="LiveId" clId="{50B1E667-85B0-43DA-A0BD-73BC89235905}" dt="2025-09-11T01:26:43.538" v="1801" actId="20577"/>
          <ac:spMkLst>
            <pc:docMk/>
            <pc:sldMk cId="2439322362" sldId="470"/>
            <ac:spMk id="3" creationId="{954C4753-94B1-849B-4BA8-1F40EC008506}"/>
          </ac:spMkLst>
        </pc:spChg>
        <pc:picChg chg="add mod">
          <ac:chgData name="Yariv M" userId="5778e3b520657760" providerId="LiveId" clId="{50B1E667-85B0-43DA-A0BD-73BC89235905}" dt="2025-09-11T01:25:44.034" v="1786" actId="1076"/>
          <ac:picMkLst>
            <pc:docMk/>
            <pc:sldMk cId="2439322362" sldId="470"/>
            <ac:picMk id="8" creationId="{52BAE503-C4A5-A9F3-F1F9-E2EEB82576AD}"/>
          </ac:picMkLst>
        </pc:picChg>
        <pc:picChg chg="add mod">
          <ac:chgData name="Yariv M" userId="5778e3b520657760" providerId="LiveId" clId="{50B1E667-85B0-43DA-A0BD-73BC89235905}" dt="2025-09-11T01:26:06.505" v="1793" actId="1076"/>
          <ac:picMkLst>
            <pc:docMk/>
            <pc:sldMk cId="2439322362" sldId="470"/>
            <ac:picMk id="9" creationId="{26921D04-BA38-A644-206E-E543D575ACB7}"/>
          </ac:picMkLst>
        </pc:picChg>
        <pc:picChg chg="add mod">
          <ac:chgData name="Yariv M" userId="5778e3b520657760" providerId="LiveId" clId="{50B1E667-85B0-43DA-A0BD-73BC89235905}" dt="2025-09-11T01:26:26.870" v="1799" actId="1076"/>
          <ac:picMkLst>
            <pc:docMk/>
            <pc:sldMk cId="2439322362" sldId="470"/>
            <ac:picMk id="10" creationId="{D9D201E6-B1FF-C20F-A1C8-108F85DCA4B0}"/>
          </ac:picMkLst>
        </pc:picChg>
      </pc:sldChg>
      <pc:sldChg chg="addSp delSp modSp add mod">
        <pc:chgData name="Yariv M" userId="5778e3b520657760" providerId="LiveId" clId="{50B1E667-85B0-43DA-A0BD-73BC89235905}" dt="2025-09-11T23:48:53.121" v="3716" actId="20577"/>
        <pc:sldMkLst>
          <pc:docMk/>
          <pc:sldMk cId="1499785898" sldId="471"/>
        </pc:sldMkLst>
        <pc:spChg chg="mod">
          <ac:chgData name="Yariv M" userId="5778e3b520657760" providerId="LiveId" clId="{50B1E667-85B0-43DA-A0BD-73BC89235905}" dt="2025-09-11T23:48:53.121" v="3716" actId="20577"/>
          <ac:spMkLst>
            <pc:docMk/>
            <pc:sldMk cId="1499785898" sldId="471"/>
            <ac:spMk id="2" creationId="{DFACBC3C-7136-4736-F51D-6400F15C35D3}"/>
          </ac:spMkLst>
        </pc:spChg>
        <pc:spChg chg="mod">
          <ac:chgData name="Yariv M" userId="5778e3b520657760" providerId="LiveId" clId="{50B1E667-85B0-43DA-A0BD-73BC89235905}" dt="2025-09-11T13:10:41.876" v="1937" actId="1076"/>
          <ac:spMkLst>
            <pc:docMk/>
            <pc:sldMk cId="1499785898" sldId="471"/>
            <ac:spMk id="3" creationId="{954C4753-94B1-849B-4BA8-1F40EC008506}"/>
          </ac:spMkLst>
        </pc:spChg>
        <pc:spChg chg="mod">
          <ac:chgData name="Yariv M" userId="5778e3b520657760" providerId="LiveId" clId="{50B1E667-85B0-43DA-A0BD-73BC89235905}" dt="2025-09-11T23:39:11.793" v="3277" actId="1037"/>
          <ac:spMkLst>
            <pc:docMk/>
            <pc:sldMk cId="1499785898" sldId="471"/>
            <ac:spMk id="6" creationId="{5E513526-6891-3A8E-2938-7285C0DBAF29}"/>
          </ac:spMkLst>
        </pc:spChg>
        <pc:spChg chg="add mod">
          <ac:chgData name="Yariv M" userId="5778e3b520657760" providerId="LiveId" clId="{50B1E667-85B0-43DA-A0BD-73BC89235905}" dt="2025-09-11T23:39:23.090" v="3280" actId="1076"/>
          <ac:spMkLst>
            <pc:docMk/>
            <pc:sldMk cId="1499785898" sldId="471"/>
            <ac:spMk id="8" creationId="{5E2B116D-ED55-DE80-09AD-1215B8E78AE2}"/>
          </ac:spMkLst>
        </pc:spChg>
        <pc:spChg chg="add mod">
          <ac:chgData name="Yariv M" userId="5778e3b520657760" providerId="LiveId" clId="{50B1E667-85B0-43DA-A0BD-73BC89235905}" dt="2025-09-11T23:47:31.435" v="3707"/>
          <ac:spMkLst>
            <pc:docMk/>
            <pc:sldMk cId="1499785898" sldId="471"/>
            <ac:spMk id="21" creationId="{CD2FCE4B-6728-3DAA-DEBD-3BB550D52EEA}"/>
          </ac:spMkLst>
        </pc:spChg>
        <pc:picChg chg="add mod modCrop">
          <ac:chgData name="Yariv M" userId="5778e3b520657760" providerId="LiveId" clId="{50B1E667-85B0-43DA-A0BD-73BC89235905}" dt="2025-09-11T23:39:11.793" v="3277" actId="1037"/>
          <ac:picMkLst>
            <pc:docMk/>
            <pc:sldMk cId="1499785898" sldId="471"/>
            <ac:picMk id="10" creationId="{5FB0FB8B-0FCA-BA5B-B592-4C5330AA3805}"/>
          </ac:picMkLst>
        </pc:picChg>
        <pc:picChg chg="add mod modCrop">
          <ac:chgData name="Yariv M" userId="5778e3b520657760" providerId="LiveId" clId="{50B1E667-85B0-43DA-A0BD-73BC89235905}" dt="2025-09-11T23:39:11.793" v="3277" actId="1037"/>
          <ac:picMkLst>
            <pc:docMk/>
            <pc:sldMk cId="1499785898" sldId="471"/>
            <ac:picMk id="12" creationId="{B90B43BC-7D96-DB2F-2518-BAB2016E6A56}"/>
          </ac:picMkLst>
        </pc:picChg>
        <pc:picChg chg="add mod">
          <ac:chgData name="Yariv M" userId="5778e3b520657760" providerId="LiveId" clId="{50B1E667-85B0-43DA-A0BD-73BC89235905}" dt="2025-09-11T23:39:18.447" v="3279" actId="1076"/>
          <ac:picMkLst>
            <pc:docMk/>
            <pc:sldMk cId="1499785898" sldId="471"/>
            <ac:picMk id="18" creationId="{0CEDC136-5A20-C0A4-D120-99880CE81F99}"/>
          </ac:picMkLst>
        </pc:picChg>
        <pc:picChg chg="add mod">
          <ac:chgData name="Yariv M" userId="5778e3b520657760" providerId="LiveId" clId="{50B1E667-85B0-43DA-A0BD-73BC89235905}" dt="2025-09-11T23:39:15.797" v="3278" actId="1076"/>
          <ac:picMkLst>
            <pc:docMk/>
            <pc:sldMk cId="1499785898" sldId="471"/>
            <ac:picMk id="20" creationId="{546D6340-A50E-3365-5089-E427D192AD54}"/>
          </ac:picMkLst>
        </pc:picChg>
      </pc:sldChg>
      <pc:sldChg chg="addSp delSp modSp add mod">
        <pc:chgData name="Yariv M" userId="5778e3b520657760" providerId="LiveId" clId="{50B1E667-85B0-43DA-A0BD-73BC89235905}" dt="2025-09-11T23:40:15.770" v="3288" actId="14100"/>
        <pc:sldMkLst>
          <pc:docMk/>
          <pc:sldMk cId="2779905507" sldId="472"/>
        </pc:sldMkLst>
        <pc:spChg chg="mod">
          <ac:chgData name="Yariv M" userId="5778e3b520657760" providerId="LiveId" clId="{50B1E667-85B0-43DA-A0BD-73BC89235905}" dt="2025-09-11T23:40:09.946" v="3286" actId="1076"/>
          <ac:spMkLst>
            <pc:docMk/>
            <pc:sldMk cId="2779905507" sldId="472"/>
            <ac:spMk id="7" creationId="{36CB766D-9446-1F76-C137-62F4B493D80D}"/>
          </ac:spMkLst>
        </pc:spChg>
        <pc:spChg chg="mod">
          <ac:chgData name="Yariv M" userId="5778e3b520657760" providerId="LiveId" clId="{50B1E667-85B0-43DA-A0BD-73BC89235905}" dt="2025-09-11T23:40:15.770" v="3288" actId="14100"/>
          <ac:spMkLst>
            <pc:docMk/>
            <pc:sldMk cId="2779905507" sldId="472"/>
            <ac:spMk id="11" creationId="{1E8B8AF6-877F-E87F-AF69-5805FFBDE240}"/>
          </ac:spMkLst>
        </pc:spChg>
        <pc:picChg chg="add mod">
          <ac:chgData name="Yariv M" userId="5778e3b520657760" providerId="LiveId" clId="{50B1E667-85B0-43DA-A0BD-73BC89235905}" dt="2025-09-11T02:14:31.367" v="1887" actId="1035"/>
          <ac:picMkLst>
            <pc:docMk/>
            <pc:sldMk cId="2779905507" sldId="472"/>
            <ac:picMk id="1026" creationId="{13A3D4CF-D62B-A463-116B-8219F92E28AD}"/>
          </ac:picMkLst>
        </pc:picChg>
        <pc:picChg chg="add mod">
          <ac:chgData name="Yariv M" userId="5778e3b520657760" providerId="LiveId" clId="{50B1E667-85B0-43DA-A0BD-73BC89235905}" dt="2025-09-11T01:40:11.104" v="1848" actId="1076"/>
          <ac:picMkLst>
            <pc:docMk/>
            <pc:sldMk cId="2779905507" sldId="472"/>
            <ac:picMk id="2052" creationId="{98F5C6FD-A711-4BD3-CC3B-AE76FD91B047}"/>
          </ac:picMkLst>
        </pc:picChg>
        <pc:cxnChg chg="add mod">
          <ac:chgData name="Yariv M" userId="5778e3b520657760" providerId="LiveId" clId="{50B1E667-85B0-43DA-A0BD-73BC89235905}" dt="2025-09-11T02:14:31.367" v="1887" actId="1035"/>
          <ac:cxnSpMkLst>
            <pc:docMk/>
            <pc:sldMk cId="2779905507" sldId="472"/>
            <ac:cxnSpMk id="5" creationId="{E61F6755-306A-66D1-AC43-C7403F14EAEB}"/>
          </ac:cxnSpMkLst>
        </pc:cxnChg>
        <pc:cxnChg chg="add mod">
          <ac:chgData name="Yariv M" userId="5778e3b520657760" providerId="LiveId" clId="{50B1E667-85B0-43DA-A0BD-73BC89235905}" dt="2025-09-11T01:40:26.007" v="1871" actId="14100"/>
          <ac:cxnSpMkLst>
            <pc:docMk/>
            <pc:sldMk cId="2779905507" sldId="472"/>
            <ac:cxnSpMk id="8" creationId="{F3402781-2B49-FE78-C344-9A090757C098}"/>
          </ac:cxnSpMkLst>
        </pc:cxnChg>
      </pc:sldChg>
      <pc:sldChg chg="modSp add del mod">
        <pc:chgData name="Yariv M" userId="5778e3b520657760" providerId="LiveId" clId="{50B1E667-85B0-43DA-A0BD-73BC89235905}" dt="2025-09-10T09:39:19.146" v="1011" actId="2696"/>
        <pc:sldMkLst>
          <pc:docMk/>
          <pc:sldMk cId="4140233114" sldId="472"/>
        </pc:sldMkLst>
      </pc:sldChg>
      <pc:sldChg chg="add del">
        <pc:chgData name="Yariv M" userId="5778e3b520657760" providerId="LiveId" clId="{50B1E667-85B0-43DA-A0BD-73BC89235905}" dt="2025-09-10T17:37:51.089" v="1368" actId="47"/>
        <pc:sldMkLst>
          <pc:docMk/>
          <pc:sldMk cId="3213541186" sldId="473"/>
        </pc:sldMkLst>
      </pc:sldChg>
      <pc:sldChg chg="addSp delSp modSp add mod modNotesTx">
        <pc:chgData name="Yariv M" userId="5778e3b520657760" providerId="LiveId" clId="{50B1E667-85B0-43DA-A0BD-73BC89235905}" dt="2025-09-15T08:40:47.415" v="3718" actId="1076"/>
        <pc:sldMkLst>
          <pc:docMk/>
          <pc:sldMk cId="258200756" sldId="474"/>
        </pc:sldMkLst>
        <pc:spChg chg="mod">
          <ac:chgData name="Yariv M" userId="5778e3b520657760" providerId="LiveId" clId="{50B1E667-85B0-43DA-A0BD-73BC89235905}" dt="2025-09-11T01:27:15.124" v="1811" actId="20577"/>
          <ac:spMkLst>
            <pc:docMk/>
            <pc:sldMk cId="258200756" sldId="474"/>
            <ac:spMk id="2" creationId="{DFACBC3C-7136-4736-F51D-6400F15C35D3}"/>
          </ac:spMkLst>
        </pc:spChg>
        <pc:spChg chg="mod">
          <ac:chgData name="Yariv M" userId="5778e3b520657760" providerId="LiveId" clId="{50B1E667-85B0-43DA-A0BD-73BC89235905}" dt="2025-09-15T08:40:47.415" v="3718" actId="1076"/>
          <ac:spMkLst>
            <pc:docMk/>
            <pc:sldMk cId="258200756" sldId="474"/>
            <ac:spMk id="3" creationId="{954C4753-94B1-849B-4BA8-1F40EC008506}"/>
          </ac:spMkLst>
        </pc:spChg>
        <pc:spChg chg="add mod">
          <ac:chgData name="Yariv M" userId="5778e3b520657760" providerId="LiveId" clId="{50B1E667-85B0-43DA-A0BD-73BC89235905}" dt="2025-09-10T18:33:11.641" v="1707" actId="14100"/>
          <ac:spMkLst>
            <pc:docMk/>
            <pc:sldMk cId="258200756" sldId="474"/>
            <ac:spMk id="5" creationId="{8FA0D8B8-BB7B-8620-8122-BB8CE97803B4}"/>
          </ac:spMkLst>
        </pc:spChg>
        <pc:picChg chg="add mod">
          <ac:chgData name="Yariv M" userId="5778e3b520657760" providerId="LiveId" clId="{50B1E667-85B0-43DA-A0BD-73BC89235905}" dt="2025-09-11T20:05:16.314" v="2646" actId="1076"/>
          <ac:picMkLst>
            <pc:docMk/>
            <pc:sldMk cId="258200756" sldId="474"/>
            <ac:picMk id="9" creationId="{BD08F1C0-437F-5EC5-5661-BAB259C27CC0}"/>
          </ac:picMkLst>
        </pc:picChg>
        <pc:picChg chg="add mod">
          <ac:chgData name="Yariv M" userId="5778e3b520657760" providerId="LiveId" clId="{50B1E667-85B0-43DA-A0BD-73BC89235905}" dt="2025-09-11T20:05:14.176" v="2645" actId="1076"/>
          <ac:picMkLst>
            <pc:docMk/>
            <pc:sldMk cId="258200756" sldId="474"/>
            <ac:picMk id="4098" creationId="{B3129A2F-4D64-7C25-56BB-675AE9B69D5F}"/>
          </ac:picMkLst>
        </pc:picChg>
      </pc:sldChg>
      <pc:sldChg chg="add del">
        <pc:chgData name="Yariv M" userId="5778e3b520657760" providerId="LiveId" clId="{50B1E667-85B0-43DA-A0BD-73BC89235905}" dt="2025-09-10T17:37:47.496" v="1367" actId="47"/>
        <pc:sldMkLst>
          <pc:docMk/>
          <pc:sldMk cId="1633341065" sldId="475"/>
        </pc:sldMkLst>
      </pc:sldChg>
      <pc:sldChg chg="delSp modSp add mod">
        <pc:chgData name="Yariv M" userId="5778e3b520657760" providerId="LiveId" clId="{50B1E667-85B0-43DA-A0BD-73BC89235905}" dt="2025-09-11T23:48:40.538" v="3713" actId="20577"/>
        <pc:sldMkLst>
          <pc:docMk/>
          <pc:sldMk cId="3645012074" sldId="475"/>
        </pc:sldMkLst>
        <pc:spChg chg="mod">
          <ac:chgData name="Yariv M" userId="5778e3b520657760" providerId="LiveId" clId="{50B1E667-85B0-43DA-A0BD-73BC89235905}" dt="2025-09-11T23:48:40.538" v="3713" actId="20577"/>
          <ac:spMkLst>
            <pc:docMk/>
            <pc:sldMk cId="3645012074" sldId="475"/>
            <ac:spMk id="2" creationId="{DFACBC3C-7136-4736-F51D-6400F15C35D3}"/>
          </ac:spMkLst>
        </pc:spChg>
        <pc:spChg chg="mod">
          <ac:chgData name="Yariv M" userId="5778e3b520657760" providerId="LiveId" clId="{50B1E667-85B0-43DA-A0BD-73BC89235905}" dt="2025-09-11T13:17:59.379" v="1961" actId="1076"/>
          <ac:spMkLst>
            <pc:docMk/>
            <pc:sldMk cId="3645012074" sldId="475"/>
            <ac:spMk id="3" creationId="{954C4753-94B1-849B-4BA8-1F40EC008506}"/>
          </ac:spMkLst>
        </pc:spChg>
        <pc:spChg chg="mod">
          <ac:chgData name="Yariv M" userId="5778e3b520657760" providerId="LiveId" clId="{50B1E667-85B0-43DA-A0BD-73BC89235905}" dt="2025-09-11T23:40:20.731" v="3289" actId="1076"/>
          <ac:spMkLst>
            <pc:docMk/>
            <pc:sldMk cId="3645012074" sldId="475"/>
            <ac:spMk id="7" creationId="{36CB766D-9446-1F76-C137-62F4B493D80D}"/>
          </ac:spMkLst>
        </pc:spChg>
        <pc:spChg chg="mod">
          <ac:chgData name="Yariv M" userId="5778e3b520657760" providerId="LiveId" clId="{50B1E667-85B0-43DA-A0BD-73BC89235905}" dt="2025-09-11T23:40:05.012" v="3285" actId="1076"/>
          <ac:spMkLst>
            <pc:docMk/>
            <pc:sldMk cId="3645012074" sldId="475"/>
            <ac:spMk id="11" creationId="{1E8B8AF6-877F-E87F-AF69-5805FFBDE240}"/>
          </ac:spMkLst>
        </pc:spChg>
      </pc:sldChg>
      <pc:sldChg chg="addSp delSp modSp add mod modNotesTx">
        <pc:chgData name="Yariv M" userId="5778e3b520657760" providerId="LiveId" clId="{50B1E667-85B0-43DA-A0BD-73BC89235905}" dt="2025-09-12T00:14:54.430" v="3717" actId="20577"/>
        <pc:sldMkLst>
          <pc:docMk/>
          <pc:sldMk cId="505598365" sldId="476"/>
        </pc:sldMkLst>
        <pc:spChg chg="mod">
          <ac:chgData name="Yariv M" userId="5778e3b520657760" providerId="LiveId" clId="{50B1E667-85B0-43DA-A0BD-73BC89235905}" dt="2025-09-11T19:34:07.188" v="2617" actId="20577"/>
          <ac:spMkLst>
            <pc:docMk/>
            <pc:sldMk cId="505598365" sldId="476"/>
            <ac:spMk id="2" creationId="{DFACBC3C-7136-4736-F51D-6400F15C35D3}"/>
          </ac:spMkLst>
        </pc:spChg>
        <pc:spChg chg="add mod">
          <ac:chgData name="Yariv M" userId="5778e3b520657760" providerId="LiveId" clId="{50B1E667-85B0-43DA-A0BD-73BC89235905}" dt="2025-09-11T20:31:52.446" v="3036" actId="1076"/>
          <ac:spMkLst>
            <pc:docMk/>
            <pc:sldMk cId="505598365" sldId="476"/>
            <ac:spMk id="23" creationId="{4DB070EB-5B7B-1FCF-90F4-8BE67054F93D}"/>
          </ac:spMkLst>
        </pc:spChg>
        <pc:spChg chg="add mod">
          <ac:chgData name="Yariv M" userId="5778e3b520657760" providerId="LiveId" clId="{50B1E667-85B0-43DA-A0BD-73BC89235905}" dt="2025-09-11T20:32:08.762" v="3047" actId="1076"/>
          <ac:spMkLst>
            <pc:docMk/>
            <pc:sldMk cId="505598365" sldId="476"/>
            <ac:spMk id="24" creationId="{3472BE11-812C-096F-B501-E3759F5A2935}"/>
          </ac:spMkLst>
        </pc:spChg>
        <pc:spChg chg="add mod">
          <ac:chgData name="Yariv M" userId="5778e3b520657760" providerId="LiveId" clId="{50B1E667-85B0-43DA-A0BD-73BC89235905}" dt="2025-09-11T23:33:56.586" v="3241" actId="27636"/>
          <ac:spMkLst>
            <pc:docMk/>
            <pc:sldMk cId="505598365" sldId="476"/>
            <ac:spMk id="26" creationId="{D331FA38-C3F2-14E8-606B-28E699F54609}"/>
          </ac:spMkLst>
        </pc:spChg>
        <pc:spChg chg="add mod">
          <ac:chgData name="Yariv M" userId="5778e3b520657760" providerId="LiveId" clId="{50B1E667-85B0-43DA-A0BD-73BC89235905}" dt="2025-09-11T23:34:05.194" v="3243" actId="27636"/>
          <ac:spMkLst>
            <pc:docMk/>
            <pc:sldMk cId="505598365" sldId="476"/>
            <ac:spMk id="27" creationId="{5643551B-EC79-7C90-2D6D-3800AF711E9B}"/>
          </ac:spMkLst>
        </pc:spChg>
        <pc:spChg chg="add mod">
          <ac:chgData name="Yariv M" userId="5778e3b520657760" providerId="LiveId" clId="{50B1E667-85B0-43DA-A0BD-73BC89235905}" dt="2025-09-12T00:14:54.430" v="3717" actId="20577"/>
          <ac:spMkLst>
            <pc:docMk/>
            <pc:sldMk cId="505598365" sldId="476"/>
            <ac:spMk id="28" creationId="{D2A56FAA-91C9-A092-441B-A5B72E2FF44E}"/>
          </ac:spMkLst>
        </pc:spChg>
        <pc:spChg chg="add mod">
          <ac:chgData name="Yariv M" userId="5778e3b520657760" providerId="LiveId" clId="{50B1E667-85B0-43DA-A0BD-73BC89235905}" dt="2025-09-11T20:33:27.164" v="3067" actId="14100"/>
          <ac:spMkLst>
            <pc:docMk/>
            <pc:sldMk cId="505598365" sldId="476"/>
            <ac:spMk id="29" creationId="{882124F7-03C0-CBD6-76B8-880A7C9E98A7}"/>
          </ac:spMkLst>
        </pc:spChg>
        <pc:spChg chg="add mod">
          <ac:chgData name="Yariv M" userId="5778e3b520657760" providerId="LiveId" clId="{50B1E667-85B0-43DA-A0BD-73BC89235905}" dt="2025-09-11T20:33:04.335" v="3060" actId="1076"/>
          <ac:spMkLst>
            <pc:docMk/>
            <pc:sldMk cId="505598365" sldId="476"/>
            <ac:spMk id="30" creationId="{8F640F26-DD58-2D73-5266-123F6EDE7340}"/>
          </ac:spMkLst>
        </pc:spChg>
        <pc:spChg chg="add mod">
          <ac:chgData name="Yariv M" userId="5778e3b520657760" providerId="LiveId" clId="{50B1E667-85B0-43DA-A0BD-73BC89235905}" dt="2025-09-11T23:33:44.022" v="3237" actId="208"/>
          <ac:spMkLst>
            <pc:docMk/>
            <pc:sldMk cId="505598365" sldId="476"/>
            <ac:spMk id="31" creationId="{46631CCA-74CC-8E61-CB2F-2FEEF3F4FF6F}"/>
          </ac:spMkLst>
        </pc:spChg>
        <pc:graphicFrameChg chg="add mod modGraphic">
          <ac:chgData name="Yariv M" userId="5778e3b520657760" providerId="LiveId" clId="{50B1E667-85B0-43DA-A0BD-73BC89235905}" dt="2025-09-11T20:33:51.274" v="3069" actId="1076"/>
          <ac:graphicFrameMkLst>
            <pc:docMk/>
            <pc:sldMk cId="505598365" sldId="476"/>
            <ac:graphicFrameMk id="14" creationId="{9D94AB8E-BF29-A849-547D-017F152376D2}"/>
          </ac:graphicFrameMkLst>
        </pc:graphicFrameChg>
        <pc:graphicFrameChg chg="add mod modGraphic">
          <ac:chgData name="Yariv M" userId="5778e3b520657760" providerId="LiveId" clId="{50B1E667-85B0-43DA-A0BD-73BC89235905}" dt="2025-09-11T20:33:16.593" v="3063" actId="403"/>
          <ac:graphicFrameMkLst>
            <pc:docMk/>
            <pc:sldMk cId="505598365" sldId="476"/>
            <ac:graphicFrameMk id="22" creationId="{6F428FB1-21DF-1F3A-4BD9-D4579345BA9E}"/>
          </ac:graphicFrameMkLst>
        </pc:graphicFrameChg>
        <pc:graphicFrameChg chg="add mod modGraphic">
          <ac:chgData name="Yariv M" userId="5778e3b520657760" providerId="LiveId" clId="{50B1E667-85B0-43DA-A0BD-73BC89235905}" dt="2025-09-11T20:32:51.502" v="3057" actId="403"/>
          <ac:graphicFrameMkLst>
            <pc:docMk/>
            <pc:sldMk cId="505598365" sldId="476"/>
            <ac:graphicFrameMk id="25" creationId="{E910E040-0F39-DB4E-C7BE-FC1C35F1A7D4}"/>
          </ac:graphicFrameMkLst>
        </pc:graphicFrameChg>
        <pc:cxnChg chg="add mod">
          <ac:chgData name="Yariv M" userId="5778e3b520657760" providerId="LiveId" clId="{50B1E667-85B0-43DA-A0BD-73BC89235905}" dt="2025-09-11T20:13:30.914" v="2668" actId="692"/>
          <ac:cxnSpMkLst>
            <pc:docMk/>
            <pc:sldMk cId="505598365" sldId="476"/>
            <ac:cxnSpMk id="18" creationId="{5D387652-FB54-A238-300D-DDA844A20353}"/>
          </ac:cxnSpMkLst>
        </pc:cxnChg>
        <pc:cxnChg chg="add mod">
          <ac:chgData name="Yariv M" userId="5778e3b520657760" providerId="LiveId" clId="{50B1E667-85B0-43DA-A0BD-73BC89235905}" dt="2025-09-11T20:15:42.492" v="2710" actId="1076"/>
          <ac:cxnSpMkLst>
            <pc:docMk/>
            <pc:sldMk cId="505598365" sldId="476"/>
            <ac:cxnSpMk id="19" creationId="{E3062132-C46F-5F8D-A97F-B1B5146B3E81}"/>
          </ac:cxnSpMkLst>
        </pc:cxnChg>
      </pc:sldChg>
      <pc:sldMasterChg chg="modSp modSldLayout">
        <pc:chgData name="Yariv M" userId="5778e3b520657760" providerId="LiveId" clId="{50B1E667-85B0-43DA-A0BD-73BC89235905}" dt="2025-09-07T22:01:10.921" v="102"/>
        <pc:sldMasterMkLst>
          <pc:docMk/>
          <pc:sldMasterMk cId="4254849599" sldId="2147483708"/>
        </pc:sldMasterMkLst>
        <pc:sldLayoutChg chg="modSp">
          <pc:chgData name="Yariv M" userId="5778e3b520657760" providerId="LiveId" clId="{50B1E667-85B0-43DA-A0BD-73BC89235905}" dt="2025-09-07T22:01:10.921" v="102"/>
          <pc:sldLayoutMkLst>
            <pc:docMk/>
            <pc:sldMasterMk cId="4254849599" sldId="2147483708"/>
            <pc:sldLayoutMk cId="1600011778" sldId="2147483709"/>
          </pc:sldLayoutMkLst>
        </pc:sldLayoutChg>
        <pc:sldLayoutChg chg="modSp">
          <pc:chgData name="Yariv M" userId="5778e3b520657760" providerId="LiveId" clId="{50B1E667-85B0-43DA-A0BD-73BC89235905}" dt="2025-09-07T22:01:10.921" v="102"/>
          <pc:sldLayoutMkLst>
            <pc:docMk/>
            <pc:sldMasterMk cId="4254849599" sldId="2147483708"/>
            <pc:sldLayoutMk cId="566448041" sldId="2147483711"/>
          </pc:sldLayoutMkLst>
        </pc:sldLayoutChg>
        <pc:sldLayoutChg chg="modSp">
          <pc:chgData name="Yariv M" userId="5778e3b520657760" providerId="LiveId" clId="{50B1E667-85B0-43DA-A0BD-73BC89235905}" dt="2025-09-07T22:01:10.921" v="102"/>
          <pc:sldLayoutMkLst>
            <pc:docMk/>
            <pc:sldMasterMk cId="4254849599" sldId="2147483708"/>
            <pc:sldLayoutMk cId="240927858" sldId="2147483712"/>
          </pc:sldLayoutMkLst>
        </pc:sldLayoutChg>
        <pc:sldLayoutChg chg="modSp">
          <pc:chgData name="Yariv M" userId="5778e3b520657760" providerId="LiveId" clId="{50B1E667-85B0-43DA-A0BD-73BC89235905}" dt="2025-09-07T22:01:10.921" v="102"/>
          <pc:sldLayoutMkLst>
            <pc:docMk/>
            <pc:sldMasterMk cId="4254849599" sldId="2147483708"/>
            <pc:sldLayoutMk cId="1097352811" sldId="2147483713"/>
          </pc:sldLayoutMkLst>
        </pc:sldLayoutChg>
        <pc:sldLayoutChg chg="modSp">
          <pc:chgData name="Yariv M" userId="5778e3b520657760" providerId="LiveId" clId="{50B1E667-85B0-43DA-A0BD-73BC89235905}" dt="2025-09-07T22:01:10.921" v="102"/>
          <pc:sldLayoutMkLst>
            <pc:docMk/>
            <pc:sldMasterMk cId="4254849599" sldId="2147483708"/>
            <pc:sldLayoutMk cId="51287658" sldId="2147483716"/>
          </pc:sldLayoutMkLst>
        </pc:sldLayoutChg>
        <pc:sldLayoutChg chg="modSp">
          <pc:chgData name="Yariv M" userId="5778e3b520657760" providerId="LiveId" clId="{50B1E667-85B0-43DA-A0BD-73BC89235905}" dt="2025-09-07T22:01:10.921" v="102"/>
          <pc:sldLayoutMkLst>
            <pc:docMk/>
            <pc:sldMasterMk cId="4254849599" sldId="2147483708"/>
            <pc:sldLayoutMk cId="3923809553" sldId="2147483717"/>
          </pc:sldLayoutMkLst>
        </pc:sldLayoutChg>
        <pc:sldLayoutChg chg="modSp">
          <pc:chgData name="Yariv M" userId="5778e3b520657760" providerId="LiveId" clId="{50B1E667-85B0-43DA-A0BD-73BC89235905}" dt="2025-09-07T22:01:10.921" v="102"/>
          <pc:sldLayoutMkLst>
            <pc:docMk/>
            <pc:sldMasterMk cId="4254849599" sldId="2147483708"/>
            <pc:sldLayoutMk cId="1072683213" sldId="2147483719"/>
          </pc:sldLayoutMkLst>
        </pc:sldLayoutChg>
      </pc:sldMasterChg>
      <pc:sldMasterChg chg="setBg modSldLayout">
        <pc:chgData name="Yariv M" userId="5778e3b520657760" providerId="LiveId" clId="{50B1E667-85B0-43DA-A0BD-73BC89235905}" dt="2025-09-08T18:17:15.621" v="558"/>
        <pc:sldMasterMkLst>
          <pc:docMk/>
          <pc:sldMasterMk cId="3438501252" sldId="2147483732"/>
        </pc:sldMasterMkLst>
        <pc:sldLayoutChg chg="setBg">
          <pc:chgData name="Yariv M" userId="5778e3b520657760" providerId="LiveId" clId="{50B1E667-85B0-43DA-A0BD-73BC89235905}" dt="2025-09-08T18:17:15.621" v="558"/>
          <pc:sldLayoutMkLst>
            <pc:docMk/>
            <pc:sldMasterMk cId="3438501252" sldId="2147483732"/>
            <pc:sldLayoutMk cId="1089967962" sldId="2147483733"/>
          </pc:sldLayoutMkLst>
        </pc:sldLayoutChg>
        <pc:sldLayoutChg chg="setBg">
          <pc:chgData name="Yariv M" userId="5778e3b520657760" providerId="LiveId" clId="{50B1E667-85B0-43DA-A0BD-73BC89235905}" dt="2025-09-08T18:17:15.621" v="558"/>
          <pc:sldLayoutMkLst>
            <pc:docMk/>
            <pc:sldMasterMk cId="3438501252" sldId="2147483732"/>
            <pc:sldLayoutMk cId="174901435" sldId="2147483734"/>
          </pc:sldLayoutMkLst>
        </pc:sldLayoutChg>
        <pc:sldLayoutChg chg="setBg">
          <pc:chgData name="Yariv M" userId="5778e3b520657760" providerId="LiveId" clId="{50B1E667-85B0-43DA-A0BD-73BC89235905}" dt="2025-09-08T18:17:15.621" v="558"/>
          <pc:sldLayoutMkLst>
            <pc:docMk/>
            <pc:sldMasterMk cId="3438501252" sldId="2147483732"/>
            <pc:sldLayoutMk cId="1360063982" sldId="2147483735"/>
          </pc:sldLayoutMkLst>
        </pc:sldLayoutChg>
        <pc:sldLayoutChg chg="setBg">
          <pc:chgData name="Yariv M" userId="5778e3b520657760" providerId="LiveId" clId="{50B1E667-85B0-43DA-A0BD-73BC89235905}" dt="2025-09-08T18:17:15.621" v="558"/>
          <pc:sldLayoutMkLst>
            <pc:docMk/>
            <pc:sldMasterMk cId="3438501252" sldId="2147483732"/>
            <pc:sldLayoutMk cId="1698812367" sldId="2147483736"/>
          </pc:sldLayoutMkLst>
        </pc:sldLayoutChg>
        <pc:sldLayoutChg chg="setBg">
          <pc:chgData name="Yariv M" userId="5778e3b520657760" providerId="LiveId" clId="{50B1E667-85B0-43DA-A0BD-73BC89235905}" dt="2025-09-08T18:17:15.621" v="558"/>
          <pc:sldLayoutMkLst>
            <pc:docMk/>
            <pc:sldMasterMk cId="3438501252" sldId="2147483732"/>
            <pc:sldLayoutMk cId="1195495173" sldId="2147483737"/>
          </pc:sldLayoutMkLst>
        </pc:sldLayoutChg>
        <pc:sldLayoutChg chg="setBg">
          <pc:chgData name="Yariv M" userId="5778e3b520657760" providerId="LiveId" clId="{50B1E667-85B0-43DA-A0BD-73BC89235905}" dt="2025-09-08T18:17:15.621" v="558"/>
          <pc:sldLayoutMkLst>
            <pc:docMk/>
            <pc:sldMasterMk cId="3438501252" sldId="2147483732"/>
            <pc:sldLayoutMk cId="2088200134" sldId="2147483738"/>
          </pc:sldLayoutMkLst>
        </pc:sldLayoutChg>
        <pc:sldLayoutChg chg="setBg">
          <pc:chgData name="Yariv M" userId="5778e3b520657760" providerId="LiveId" clId="{50B1E667-85B0-43DA-A0BD-73BC89235905}" dt="2025-09-08T18:17:15.621" v="558"/>
          <pc:sldLayoutMkLst>
            <pc:docMk/>
            <pc:sldMasterMk cId="3438501252" sldId="2147483732"/>
            <pc:sldLayoutMk cId="1151193536" sldId="2147483739"/>
          </pc:sldLayoutMkLst>
        </pc:sldLayoutChg>
        <pc:sldLayoutChg chg="setBg">
          <pc:chgData name="Yariv M" userId="5778e3b520657760" providerId="LiveId" clId="{50B1E667-85B0-43DA-A0BD-73BC89235905}" dt="2025-09-08T18:17:15.621" v="558"/>
          <pc:sldLayoutMkLst>
            <pc:docMk/>
            <pc:sldMasterMk cId="3438501252" sldId="2147483732"/>
            <pc:sldLayoutMk cId="2516122010" sldId="2147483740"/>
          </pc:sldLayoutMkLst>
        </pc:sldLayoutChg>
        <pc:sldLayoutChg chg="setBg">
          <pc:chgData name="Yariv M" userId="5778e3b520657760" providerId="LiveId" clId="{50B1E667-85B0-43DA-A0BD-73BC89235905}" dt="2025-09-08T18:17:15.621" v="558"/>
          <pc:sldLayoutMkLst>
            <pc:docMk/>
            <pc:sldMasterMk cId="3438501252" sldId="2147483732"/>
            <pc:sldLayoutMk cId="1777798115" sldId="2147483741"/>
          </pc:sldLayoutMkLst>
        </pc:sldLayoutChg>
        <pc:sldLayoutChg chg="setBg">
          <pc:chgData name="Yariv M" userId="5778e3b520657760" providerId="LiveId" clId="{50B1E667-85B0-43DA-A0BD-73BC89235905}" dt="2025-09-08T18:17:15.621" v="558"/>
          <pc:sldLayoutMkLst>
            <pc:docMk/>
            <pc:sldMasterMk cId="3438501252" sldId="2147483732"/>
            <pc:sldLayoutMk cId="748708734" sldId="2147483742"/>
          </pc:sldLayoutMkLst>
        </pc:sldLayoutChg>
        <pc:sldLayoutChg chg="setBg">
          <pc:chgData name="Yariv M" userId="5778e3b520657760" providerId="LiveId" clId="{50B1E667-85B0-43DA-A0BD-73BC89235905}" dt="2025-09-08T18:17:15.621" v="558"/>
          <pc:sldLayoutMkLst>
            <pc:docMk/>
            <pc:sldMasterMk cId="3438501252" sldId="2147483732"/>
            <pc:sldLayoutMk cId="3857975140" sldId="2147483743"/>
          </pc:sldLayoutMkLst>
        </pc:sldLayoutChg>
      </pc:sldMasterChg>
    </pc:docChg>
  </pc:docChgLst>
  <pc:docChgLst>
    <pc:chgData name="Yariv M" userId="5778e3b520657760" providerId="LiveId" clId="{8A80EC0B-87AD-442C-B7BA-3D055361F040}"/>
    <pc:docChg chg="modSld">
      <pc:chgData name="Yariv M" userId="5778e3b520657760" providerId="LiveId" clId="{8A80EC0B-87AD-442C-B7BA-3D055361F040}" dt="2024-09-09T12:36:43.667" v="3"/>
      <pc:docMkLst>
        <pc:docMk/>
      </pc:docMkLst>
      <pc:sldChg chg="modAnim">
        <pc:chgData name="Yariv M" userId="5778e3b520657760" providerId="LiveId" clId="{8A80EC0B-87AD-442C-B7BA-3D055361F040}" dt="2024-09-09T12:36:43.667" v="3"/>
        <pc:sldMkLst>
          <pc:docMk/>
          <pc:sldMk cId="2962647325" sldId="42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025636" y="0"/>
            <a:ext cx="3078427" cy="513508"/>
          </a:xfrm>
          <a:prstGeom prst="rect">
            <a:avLst/>
          </a:prstGeom>
        </p:spPr>
        <p:txBody>
          <a:bodyPr vert="horz" lIns="99075" tIns="49538" rIns="99075" bIns="49538" rtlCol="1"/>
          <a:lstStyle>
            <a:lvl1pPr algn="r">
              <a:defRPr sz="1300"/>
            </a:lvl1pPr>
          </a:lstStyle>
          <a:p>
            <a:endParaRPr lang="he-IL"/>
          </a:p>
        </p:txBody>
      </p:sp>
      <p:sp>
        <p:nvSpPr>
          <p:cNvPr id="3" name="Date Placeholder 2"/>
          <p:cNvSpPr>
            <a:spLocks noGrp="1"/>
          </p:cNvSpPr>
          <p:nvPr>
            <p:ph type="dt" sz="quarter" idx="1"/>
          </p:nvPr>
        </p:nvSpPr>
        <p:spPr>
          <a:xfrm>
            <a:off x="1645" y="0"/>
            <a:ext cx="3078427" cy="513508"/>
          </a:xfrm>
          <a:prstGeom prst="rect">
            <a:avLst/>
          </a:prstGeom>
        </p:spPr>
        <p:txBody>
          <a:bodyPr vert="horz" lIns="99075" tIns="49538" rIns="99075" bIns="49538" rtlCol="1"/>
          <a:lstStyle>
            <a:lvl1pPr algn="l">
              <a:defRPr sz="1300"/>
            </a:lvl1pPr>
          </a:lstStyle>
          <a:p>
            <a:fld id="{EEFDC697-8687-41D5-B7B9-B3D38A1425B8}" type="datetime1">
              <a:rPr lang="en-US" smtClean="0"/>
              <a:t>9/15/2025</a:t>
            </a:fld>
            <a:endParaRPr lang="he-IL"/>
          </a:p>
        </p:txBody>
      </p:sp>
      <p:sp>
        <p:nvSpPr>
          <p:cNvPr id="4" name="Footer Placeholder 3"/>
          <p:cNvSpPr>
            <a:spLocks noGrp="1"/>
          </p:cNvSpPr>
          <p:nvPr>
            <p:ph type="ftr" sz="quarter" idx="2"/>
          </p:nvPr>
        </p:nvSpPr>
        <p:spPr>
          <a:xfrm>
            <a:off x="4025636" y="9721107"/>
            <a:ext cx="3078427" cy="513507"/>
          </a:xfrm>
          <a:prstGeom prst="rect">
            <a:avLst/>
          </a:prstGeom>
        </p:spPr>
        <p:txBody>
          <a:bodyPr vert="horz" lIns="99075" tIns="49538" rIns="99075" bIns="49538" rtlCol="1" anchor="b"/>
          <a:lstStyle>
            <a:lvl1pPr algn="r">
              <a:defRPr sz="1300"/>
            </a:lvl1pPr>
          </a:lstStyle>
          <a:p>
            <a:endParaRPr lang="he-IL"/>
          </a:p>
        </p:txBody>
      </p:sp>
      <p:sp>
        <p:nvSpPr>
          <p:cNvPr id="5" name="Slide Number Placeholder 4"/>
          <p:cNvSpPr>
            <a:spLocks noGrp="1"/>
          </p:cNvSpPr>
          <p:nvPr>
            <p:ph type="sldNum" sz="quarter" idx="3"/>
          </p:nvPr>
        </p:nvSpPr>
        <p:spPr>
          <a:xfrm>
            <a:off x="1645" y="9721107"/>
            <a:ext cx="3078427" cy="513507"/>
          </a:xfrm>
          <a:prstGeom prst="rect">
            <a:avLst/>
          </a:prstGeom>
        </p:spPr>
        <p:txBody>
          <a:bodyPr vert="horz" lIns="99075" tIns="49538" rIns="99075" bIns="49538" rtlCol="1" anchor="b"/>
          <a:lstStyle>
            <a:lvl1pPr algn="l">
              <a:defRPr sz="1300"/>
            </a:lvl1pPr>
          </a:lstStyle>
          <a:p>
            <a:fld id="{28D4D64B-A554-4BD4-B7BF-47AC4CAC7269}" type="slidenum">
              <a:rPr lang="he-IL" smtClean="0"/>
              <a:t>‹#›</a:t>
            </a:fld>
            <a:endParaRPr lang="he-IL"/>
          </a:p>
        </p:txBody>
      </p:sp>
    </p:spTree>
    <p:extLst>
      <p:ext uri="{BB962C8B-B14F-4D97-AF65-F5344CB8AC3E}">
        <p14:creationId xmlns:p14="http://schemas.microsoft.com/office/powerpoint/2010/main" val="393920023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9F5C161D-0ABF-41E7-ADBB-E19AF7C7841E}" type="datetime1">
              <a:rPr lang="en-US" smtClean="0"/>
              <a:t>9/15/2025</a:t>
            </a:fld>
            <a:endParaRPr lang="en-US"/>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C1D700A4-E543-495A-8D61-A11C0C92B85D}" type="slidenum">
              <a:rPr lang="en-US" smtClean="0"/>
              <a:pPr/>
              <a:t>‹#›</a:t>
            </a:fld>
            <a:endParaRPr lang="en-US"/>
          </a:p>
        </p:txBody>
      </p:sp>
    </p:spTree>
    <p:extLst>
      <p:ext uri="{BB962C8B-B14F-4D97-AF65-F5344CB8AC3E}">
        <p14:creationId xmlns:p14="http://schemas.microsoft.com/office/powerpoint/2010/main" val="34969913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topic of forecasting models' contribution to Industrial Application is very interesting, and I found that many people shy from implementing forecasting models at all. Or pay too much time at finding the cutting edge instead of fixing the operational problem. I will present some insights in this presentation.</a:t>
            </a:r>
          </a:p>
          <a:p>
            <a:endParaRPr lang="en-IL" dirty="0"/>
          </a:p>
        </p:txBody>
      </p:sp>
      <p:sp>
        <p:nvSpPr>
          <p:cNvPr id="4" name="Date Placeholder 3"/>
          <p:cNvSpPr>
            <a:spLocks noGrp="1"/>
          </p:cNvSpPr>
          <p:nvPr>
            <p:ph type="dt" idx="1"/>
          </p:nvPr>
        </p:nvSpPr>
        <p:spPr/>
        <p:txBody>
          <a:bodyPr/>
          <a:lstStyle/>
          <a:p>
            <a:fld id="{9F5C161D-0ABF-41E7-ADBB-E19AF7C7841E}" type="datetime1">
              <a:rPr lang="en-US" smtClean="0"/>
              <a:t>9/15/2025</a:t>
            </a:fld>
            <a:endParaRPr lang="en-US"/>
          </a:p>
        </p:txBody>
      </p:sp>
      <p:sp>
        <p:nvSpPr>
          <p:cNvPr id="5" name="Slide Number Placeholder 4"/>
          <p:cNvSpPr>
            <a:spLocks noGrp="1"/>
          </p:cNvSpPr>
          <p:nvPr>
            <p:ph type="sldNum" sz="quarter" idx="5"/>
          </p:nvPr>
        </p:nvSpPr>
        <p:spPr/>
        <p:txBody>
          <a:bodyPr/>
          <a:lstStyle/>
          <a:p>
            <a:fld id="{C1D700A4-E543-495A-8D61-A11C0C92B85D}" type="slidenum">
              <a:rPr lang="en-US" smtClean="0"/>
              <a:pPr/>
              <a:t>1</a:t>
            </a:fld>
            <a:endParaRPr lang="en-US"/>
          </a:p>
        </p:txBody>
      </p:sp>
    </p:spTree>
    <p:extLst>
      <p:ext uri="{BB962C8B-B14F-4D97-AF65-F5344CB8AC3E}">
        <p14:creationId xmlns:p14="http://schemas.microsoft.com/office/powerpoint/2010/main" val="1914509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10850-2C3B-0CD7-DF4B-C6F5C1347440}"/>
            </a:ext>
          </a:extLst>
        </p:cNvPr>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F4CF8D01-F4C3-156F-42C9-58CF7741CB44}"/>
              </a:ext>
            </a:extLst>
          </p:cNvPr>
          <p:cNvSpPr>
            <a:spLocks noGrp="1" noRot="1" noChangeAspect="1" noTextEdit="1"/>
          </p:cNvSpPr>
          <p:nvPr>
            <p:ph type="sldImg"/>
          </p:nvPr>
        </p:nvSpPr>
        <p:spPr bwMode="auto">
          <a:xfrm>
            <a:off x="142875" y="768350"/>
            <a:ext cx="6818313" cy="3836988"/>
          </a:xfrm>
          <a:noFill/>
          <a:ln>
            <a:solidFill>
              <a:srgbClr val="000000"/>
            </a:solidFill>
            <a:miter lim="800000"/>
            <a:headEnd/>
            <a:tailEnd/>
          </a:ln>
        </p:spPr>
      </p:sp>
      <p:sp>
        <p:nvSpPr>
          <p:cNvPr id="156675" name="Notes Placeholder 2">
            <a:extLst>
              <a:ext uri="{FF2B5EF4-FFF2-40B4-BE49-F238E27FC236}">
                <a16:creationId xmlns:a16="http://schemas.microsoft.com/office/drawing/2014/main" id="{0D2912F7-1F4D-F7CE-5E8D-5C05998E772B}"/>
              </a:ext>
            </a:extLst>
          </p:cNvPr>
          <p:cNvSpPr>
            <a:spLocks noGrp="1"/>
          </p:cNvSpPr>
          <p:nvPr>
            <p:ph type="body" idx="1"/>
          </p:nvPr>
        </p:nvSpPr>
        <p:spPr bwMode="auto">
          <a:noFill/>
        </p:spPr>
        <p:txBody>
          <a:bodyPr/>
          <a:lstStyle/>
          <a:p>
            <a:pPr eaLnBrk="1" hangingPunct="1">
              <a:spcBef>
                <a:spcPct val="0"/>
              </a:spcBef>
            </a:pPr>
            <a:r>
              <a:rPr lang="en-US" dirty="0"/>
              <a:t>The same results we see in deep learning and number of iterations. </a:t>
            </a:r>
          </a:p>
          <a:p>
            <a:pPr eaLnBrk="1" hangingPunct="1">
              <a:spcBef>
                <a:spcPct val="0"/>
              </a:spcBef>
            </a:pPr>
            <a:endParaRPr lang="en-US" dirty="0"/>
          </a:p>
          <a:p>
            <a:pPr eaLnBrk="1" hangingPunct="1">
              <a:spcBef>
                <a:spcPct val="0"/>
              </a:spcBef>
            </a:pPr>
            <a:r>
              <a:rPr lang="en-US" dirty="0"/>
              <a:t>We can see that iteration takes time and produce more groups of items (which suggests overfitting).</a:t>
            </a:r>
            <a:endParaRPr lang="he-IL" dirty="0"/>
          </a:p>
        </p:txBody>
      </p:sp>
      <p:sp>
        <p:nvSpPr>
          <p:cNvPr id="156676" name="Slide Number Placeholder 3">
            <a:extLst>
              <a:ext uri="{FF2B5EF4-FFF2-40B4-BE49-F238E27FC236}">
                <a16:creationId xmlns:a16="http://schemas.microsoft.com/office/drawing/2014/main" id="{B7DFAF34-BAD7-D756-0AD1-763AD598B449}"/>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95376" fontAlgn="base">
              <a:spcBef>
                <a:spcPct val="0"/>
              </a:spcBef>
              <a:spcAft>
                <a:spcPct val="0"/>
              </a:spcAft>
              <a:defRPr/>
            </a:pPr>
            <a:fld id="{9939285B-7B3E-4C1C-8EF7-799AAAAE947D}" type="slidenum">
              <a:rPr lang="he-IL">
                <a:solidFill>
                  <a:prstClr val="black"/>
                </a:solidFill>
                <a:latin typeface="Calibri"/>
                <a:cs typeface="Arial" panose="020B0604020202020204" pitchFamily="34" charset="0"/>
              </a:rPr>
              <a:pPr defTabSz="495376" fontAlgn="base">
                <a:spcBef>
                  <a:spcPct val="0"/>
                </a:spcBef>
                <a:spcAft>
                  <a:spcPct val="0"/>
                </a:spcAft>
                <a:defRPr/>
              </a:pPr>
              <a:t>10</a:t>
            </a:fld>
            <a:endParaRPr lang="he-IL">
              <a:solidFill>
                <a:prstClr val="black"/>
              </a:solidFill>
              <a:latin typeface="Calibri"/>
              <a:cs typeface="Arial" panose="020B0604020202020204" pitchFamily="34" charset="0"/>
            </a:endParaRPr>
          </a:p>
        </p:txBody>
      </p:sp>
      <p:sp>
        <p:nvSpPr>
          <p:cNvPr id="2" name="Date Placeholder 1">
            <a:extLst>
              <a:ext uri="{FF2B5EF4-FFF2-40B4-BE49-F238E27FC236}">
                <a16:creationId xmlns:a16="http://schemas.microsoft.com/office/drawing/2014/main" id="{E06CF249-84DF-2AE1-6684-63CDF5F80B8F}"/>
              </a:ext>
            </a:extLst>
          </p:cNvPr>
          <p:cNvSpPr>
            <a:spLocks noGrp="1"/>
          </p:cNvSpPr>
          <p:nvPr>
            <p:ph type="dt" idx="1"/>
          </p:nvPr>
        </p:nvSpPr>
        <p:spPr/>
        <p:txBody>
          <a:bodyPr/>
          <a:lstStyle/>
          <a:p>
            <a:fld id="{2819BDE9-6D49-4756-AB0E-B7AD9FEB8CA6}" type="datetime1">
              <a:rPr lang="en-US" smtClean="0"/>
              <a:t>9/15/2025</a:t>
            </a:fld>
            <a:endParaRPr lang="en-US"/>
          </a:p>
        </p:txBody>
      </p:sp>
    </p:spTree>
    <p:extLst>
      <p:ext uri="{BB962C8B-B14F-4D97-AF65-F5344CB8AC3E}">
        <p14:creationId xmlns:p14="http://schemas.microsoft.com/office/powerpoint/2010/main" val="492567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10850-2C3B-0CD7-DF4B-C6F5C1347440}"/>
            </a:ext>
          </a:extLst>
        </p:cNvPr>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F4CF8D01-F4C3-156F-42C9-58CF7741CB44}"/>
              </a:ext>
            </a:extLst>
          </p:cNvPr>
          <p:cNvSpPr>
            <a:spLocks noGrp="1" noRot="1" noChangeAspect="1" noTextEdit="1"/>
          </p:cNvSpPr>
          <p:nvPr>
            <p:ph type="sldImg"/>
          </p:nvPr>
        </p:nvSpPr>
        <p:spPr bwMode="auto">
          <a:xfrm>
            <a:off x="142875" y="768350"/>
            <a:ext cx="6818313" cy="3836988"/>
          </a:xfrm>
          <a:noFill/>
          <a:ln>
            <a:solidFill>
              <a:srgbClr val="000000"/>
            </a:solidFill>
            <a:miter lim="800000"/>
            <a:headEnd/>
            <a:tailEnd/>
          </a:ln>
        </p:spPr>
      </p:sp>
      <p:sp>
        <p:nvSpPr>
          <p:cNvPr id="156675" name="Notes Placeholder 2">
            <a:extLst>
              <a:ext uri="{FF2B5EF4-FFF2-40B4-BE49-F238E27FC236}">
                <a16:creationId xmlns:a16="http://schemas.microsoft.com/office/drawing/2014/main" id="{0D2912F7-1F4D-F7CE-5E8D-5C05998E772B}"/>
              </a:ext>
            </a:extLst>
          </p:cNvPr>
          <p:cNvSpPr>
            <a:spLocks noGrp="1"/>
          </p:cNvSpPr>
          <p:nvPr>
            <p:ph type="body" idx="1"/>
          </p:nvPr>
        </p:nvSpPr>
        <p:spPr bwMode="auto">
          <a:noFill/>
        </p:spPr>
        <p:txBody>
          <a:bodyPr/>
          <a:lstStyle/>
          <a:p>
            <a:r>
              <a:rPr lang="en-US" b="1" dirty="0"/>
              <a:t>Let us explain how we calculated the waiting time for each experiment. We randomly selected 10 items. Here is an example with 4 items.</a:t>
            </a:r>
            <a:endParaRPr lang="en-US" dirty="0"/>
          </a:p>
          <a:p>
            <a:r>
              <a:rPr lang="en-US" b="1" dirty="0"/>
              <a:t>Each item has two forecasts: one from the first model and one from the second model.</a:t>
            </a:r>
            <a:endParaRPr lang="en-US" dirty="0"/>
          </a:p>
          <a:p>
            <a:r>
              <a:rPr lang="en-US" b="1" dirty="0"/>
              <a:t>First, we sort the table by forecast 1. Then we calculate the total waiting times as follows: the first item comes before the other 3 items, so we add 3 times its duration to the total waiting time. The second item comes before 2 items, and so on. The total expected waiting time is 175 time units. Note that we use the actual duration, not the forecasted duration, because we sort the items beforehand, but we calculate the waiting time after we know the real durations.</a:t>
            </a:r>
            <a:endParaRPr lang="en-US" dirty="0"/>
          </a:p>
          <a:p>
            <a:r>
              <a:rPr lang="en-US" b="1" dirty="0"/>
              <a:t>We do the same calculation for the second forecast and get 155 time units.</a:t>
            </a:r>
            <a:endParaRPr lang="en-US" dirty="0"/>
          </a:p>
          <a:p>
            <a:r>
              <a:rPr lang="en-US" b="1" dirty="0"/>
              <a:t>We then normalize these results to find the relative improvement of the prediction model.</a:t>
            </a:r>
            <a:endParaRPr lang="en-US" dirty="0"/>
          </a:p>
        </p:txBody>
      </p:sp>
      <p:sp>
        <p:nvSpPr>
          <p:cNvPr id="156676" name="Slide Number Placeholder 3">
            <a:extLst>
              <a:ext uri="{FF2B5EF4-FFF2-40B4-BE49-F238E27FC236}">
                <a16:creationId xmlns:a16="http://schemas.microsoft.com/office/drawing/2014/main" id="{B7DFAF34-BAD7-D756-0AD1-763AD598B449}"/>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95376" fontAlgn="base">
              <a:spcBef>
                <a:spcPct val="0"/>
              </a:spcBef>
              <a:spcAft>
                <a:spcPct val="0"/>
              </a:spcAft>
              <a:defRPr/>
            </a:pPr>
            <a:fld id="{9939285B-7B3E-4C1C-8EF7-799AAAAE947D}" type="slidenum">
              <a:rPr lang="he-IL">
                <a:solidFill>
                  <a:prstClr val="black"/>
                </a:solidFill>
                <a:latin typeface="Calibri"/>
                <a:cs typeface="Arial" panose="020B0604020202020204" pitchFamily="34" charset="0"/>
              </a:rPr>
              <a:pPr defTabSz="495376" fontAlgn="base">
                <a:spcBef>
                  <a:spcPct val="0"/>
                </a:spcBef>
                <a:spcAft>
                  <a:spcPct val="0"/>
                </a:spcAft>
                <a:defRPr/>
              </a:pPr>
              <a:t>11</a:t>
            </a:fld>
            <a:endParaRPr lang="he-IL">
              <a:solidFill>
                <a:prstClr val="black"/>
              </a:solidFill>
              <a:latin typeface="Calibri"/>
              <a:cs typeface="Arial" panose="020B0604020202020204" pitchFamily="34" charset="0"/>
            </a:endParaRPr>
          </a:p>
        </p:txBody>
      </p:sp>
      <p:sp>
        <p:nvSpPr>
          <p:cNvPr id="2" name="Date Placeholder 1">
            <a:extLst>
              <a:ext uri="{FF2B5EF4-FFF2-40B4-BE49-F238E27FC236}">
                <a16:creationId xmlns:a16="http://schemas.microsoft.com/office/drawing/2014/main" id="{E06CF249-84DF-2AE1-6684-63CDF5F80B8F}"/>
              </a:ext>
            </a:extLst>
          </p:cNvPr>
          <p:cNvSpPr>
            <a:spLocks noGrp="1"/>
          </p:cNvSpPr>
          <p:nvPr>
            <p:ph type="dt" idx="1"/>
          </p:nvPr>
        </p:nvSpPr>
        <p:spPr/>
        <p:txBody>
          <a:bodyPr/>
          <a:lstStyle/>
          <a:p>
            <a:fld id="{2819BDE9-6D49-4756-AB0E-B7AD9FEB8CA6}" type="datetime1">
              <a:rPr lang="en-US" smtClean="0"/>
              <a:t>9/15/2025</a:t>
            </a:fld>
            <a:endParaRPr lang="en-US"/>
          </a:p>
        </p:txBody>
      </p:sp>
    </p:spTree>
    <p:extLst>
      <p:ext uri="{BB962C8B-B14F-4D97-AF65-F5344CB8AC3E}">
        <p14:creationId xmlns:p14="http://schemas.microsoft.com/office/powerpoint/2010/main" val="2304582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10850-2C3B-0CD7-DF4B-C6F5C1347440}"/>
            </a:ext>
          </a:extLst>
        </p:cNvPr>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F4CF8D01-F4C3-156F-42C9-58CF7741CB44}"/>
              </a:ext>
            </a:extLst>
          </p:cNvPr>
          <p:cNvSpPr>
            <a:spLocks noGrp="1" noRot="1" noChangeAspect="1" noTextEdit="1"/>
          </p:cNvSpPr>
          <p:nvPr>
            <p:ph type="sldImg"/>
          </p:nvPr>
        </p:nvSpPr>
        <p:spPr bwMode="auto">
          <a:xfrm>
            <a:off x="142875" y="768350"/>
            <a:ext cx="6818313" cy="3836988"/>
          </a:xfrm>
          <a:noFill/>
          <a:ln>
            <a:solidFill>
              <a:srgbClr val="000000"/>
            </a:solidFill>
            <a:miter lim="800000"/>
            <a:headEnd/>
            <a:tailEnd/>
          </a:ln>
        </p:spPr>
      </p:sp>
      <p:sp>
        <p:nvSpPr>
          <p:cNvPr id="156675" name="Notes Placeholder 2">
            <a:extLst>
              <a:ext uri="{FF2B5EF4-FFF2-40B4-BE49-F238E27FC236}">
                <a16:creationId xmlns:a16="http://schemas.microsoft.com/office/drawing/2014/main" id="{0D2912F7-1F4D-F7CE-5E8D-5C05998E772B}"/>
              </a:ext>
            </a:extLst>
          </p:cNvPr>
          <p:cNvSpPr>
            <a:spLocks noGrp="1"/>
          </p:cNvSpPr>
          <p:nvPr>
            <p:ph type="body" idx="1"/>
          </p:nvPr>
        </p:nvSpPr>
        <p:spPr bwMode="auto">
          <a:noFill/>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We can see there's a significant advantage to complexity (there's a confidence interval of three standard deviations on each side) up to a certain complexity (here, for example, 2 leaves in the decision tree and 3 round of iterations in the deep learning model), and from there, there's no statistically significant difference in results.</a:t>
            </a:r>
          </a:p>
          <a:p>
            <a:pPr eaLnBrk="1" hangingPunct="1">
              <a:spcBef>
                <a:spcPct val="0"/>
              </a:spcBef>
            </a:pPr>
            <a:endParaRPr lang="he-IL" dirty="0"/>
          </a:p>
        </p:txBody>
      </p:sp>
      <p:sp>
        <p:nvSpPr>
          <p:cNvPr id="156676" name="Slide Number Placeholder 3">
            <a:extLst>
              <a:ext uri="{FF2B5EF4-FFF2-40B4-BE49-F238E27FC236}">
                <a16:creationId xmlns:a16="http://schemas.microsoft.com/office/drawing/2014/main" id="{B7DFAF34-BAD7-D756-0AD1-763AD598B449}"/>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95376" fontAlgn="base">
              <a:spcBef>
                <a:spcPct val="0"/>
              </a:spcBef>
              <a:spcAft>
                <a:spcPct val="0"/>
              </a:spcAft>
              <a:defRPr/>
            </a:pPr>
            <a:fld id="{9939285B-7B3E-4C1C-8EF7-799AAAAE947D}" type="slidenum">
              <a:rPr lang="he-IL">
                <a:solidFill>
                  <a:prstClr val="black"/>
                </a:solidFill>
                <a:latin typeface="Calibri"/>
                <a:cs typeface="Arial" panose="020B0604020202020204" pitchFamily="34" charset="0"/>
              </a:rPr>
              <a:pPr defTabSz="495376" fontAlgn="base">
                <a:spcBef>
                  <a:spcPct val="0"/>
                </a:spcBef>
                <a:spcAft>
                  <a:spcPct val="0"/>
                </a:spcAft>
                <a:defRPr/>
              </a:pPr>
              <a:t>12</a:t>
            </a:fld>
            <a:endParaRPr lang="he-IL">
              <a:solidFill>
                <a:prstClr val="black"/>
              </a:solidFill>
              <a:latin typeface="Calibri"/>
              <a:cs typeface="Arial" panose="020B0604020202020204" pitchFamily="34" charset="0"/>
            </a:endParaRPr>
          </a:p>
        </p:txBody>
      </p:sp>
      <p:sp>
        <p:nvSpPr>
          <p:cNvPr id="2" name="Date Placeholder 1">
            <a:extLst>
              <a:ext uri="{FF2B5EF4-FFF2-40B4-BE49-F238E27FC236}">
                <a16:creationId xmlns:a16="http://schemas.microsoft.com/office/drawing/2014/main" id="{E06CF249-84DF-2AE1-6684-63CDF5F80B8F}"/>
              </a:ext>
            </a:extLst>
          </p:cNvPr>
          <p:cNvSpPr>
            <a:spLocks noGrp="1"/>
          </p:cNvSpPr>
          <p:nvPr>
            <p:ph type="dt" idx="1"/>
          </p:nvPr>
        </p:nvSpPr>
        <p:spPr/>
        <p:txBody>
          <a:bodyPr/>
          <a:lstStyle/>
          <a:p>
            <a:fld id="{2819BDE9-6D49-4756-AB0E-B7AD9FEB8CA6}" type="datetime1">
              <a:rPr lang="en-US" smtClean="0"/>
              <a:t>9/15/2025</a:t>
            </a:fld>
            <a:endParaRPr lang="en-US"/>
          </a:p>
        </p:txBody>
      </p:sp>
    </p:spTree>
    <p:extLst>
      <p:ext uri="{BB962C8B-B14F-4D97-AF65-F5344CB8AC3E}">
        <p14:creationId xmlns:p14="http://schemas.microsoft.com/office/powerpoint/2010/main" val="3075664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10850-2C3B-0CD7-DF4B-C6F5C1347440}"/>
            </a:ext>
          </a:extLst>
        </p:cNvPr>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F4CF8D01-F4C3-156F-42C9-58CF7741CB44}"/>
              </a:ext>
            </a:extLst>
          </p:cNvPr>
          <p:cNvSpPr>
            <a:spLocks noGrp="1" noRot="1" noChangeAspect="1" noTextEdit="1"/>
          </p:cNvSpPr>
          <p:nvPr>
            <p:ph type="sldImg"/>
          </p:nvPr>
        </p:nvSpPr>
        <p:spPr bwMode="auto">
          <a:xfrm>
            <a:off x="142875" y="768350"/>
            <a:ext cx="6818313" cy="3836988"/>
          </a:xfrm>
          <a:noFill/>
          <a:ln>
            <a:solidFill>
              <a:srgbClr val="000000"/>
            </a:solidFill>
            <a:miter lim="800000"/>
            <a:headEnd/>
            <a:tailEnd/>
          </a:ln>
        </p:spPr>
      </p:sp>
      <p:sp>
        <p:nvSpPr>
          <p:cNvPr id="156675" name="Notes Placeholder 2">
            <a:extLst>
              <a:ext uri="{FF2B5EF4-FFF2-40B4-BE49-F238E27FC236}">
                <a16:creationId xmlns:a16="http://schemas.microsoft.com/office/drawing/2014/main" id="{0D2912F7-1F4D-F7CE-5E8D-5C05998E772B}"/>
              </a:ext>
            </a:extLst>
          </p:cNvPr>
          <p:cNvSpPr>
            <a:spLocks noGrp="1"/>
          </p:cNvSpPr>
          <p:nvPr>
            <p:ph type="body" idx="1"/>
          </p:nvPr>
        </p:nvSpPr>
        <p:spPr bwMode="auto">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both models suggest more complex prediction for lower environment. More than 6 groups in the decision tree model and more than 6 rounds in the deep learning models.  </a:t>
            </a:r>
          </a:p>
          <a:p>
            <a:endParaRPr lang="en-US" dirty="0"/>
          </a:p>
          <a:p>
            <a:pPr eaLnBrk="1" hangingPunct="1">
              <a:spcBef>
                <a:spcPct val="0"/>
              </a:spcBef>
            </a:pPr>
            <a:endParaRPr lang="he-IL" dirty="0"/>
          </a:p>
        </p:txBody>
      </p:sp>
      <p:sp>
        <p:nvSpPr>
          <p:cNvPr id="156676" name="Slide Number Placeholder 3">
            <a:extLst>
              <a:ext uri="{FF2B5EF4-FFF2-40B4-BE49-F238E27FC236}">
                <a16:creationId xmlns:a16="http://schemas.microsoft.com/office/drawing/2014/main" id="{B7DFAF34-BAD7-D756-0AD1-763AD598B449}"/>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95376" fontAlgn="base">
              <a:spcBef>
                <a:spcPct val="0"/>
              </a:spcBef>
              <a:spcAft>
                <a:spcPct val="0"/>
              </a:spcAft>
              <a:defRPr/>
            </a:pPr>
            <a:fld id="{9939285B-7B3E-4C1C-8EF7-799AAAAE947D}" type="slidenum">
              <a:rPr lang="he-IL">
                <a:solidFill>
                  <a:prstClr val="black"/>
                </a:solidFill>
                <a:latin typeface="Calibri"/>
                <a:cs typeface="Arial" panose="020B0604020202020204" pitchFamily="34" charset="0"/>
              </a:rPr>
              <a:pPr defTabSz="495376" fontAlgn="base">
                <a:spcBef>
                  <a:spcPct val="0"/>
                </a:spcBef>
                <a:spcAft>
                  <a:spcPct val="0"/>
                </a:spcAft>
                <a:defRPr/>
              </a:pPr>
              <a:t>13</a:t>
            </a:fld>
            <a:endParaRPr lang="he-IL">
              <a:solidFill>
                <a:prstClr val="black"/>
              </a:solidFill>
              <a:latin typeface="Calibri"/>
              <a:cs typeface="Arial" panose="020B0604020202020204" pitchFamily="34" charset="0"/>
            </a:endParaRPr>
          </a:p>
        </p:txBody>
      </p:sp>
      <p:sp>
        <p:nvSpPr>
          <p:cNvPr id="2" name="Date Placeholder 1">
            <a:extLst>
              <a:ext uri="{FF2B5EF4-FFF2-40B4-BE49-F238E27FC236}">
                <a16:creationId xmlns:a16="http://schemas.microsoft.com/office/drawing/2014/main" id="{E06CF249-84DF-2AE1-6684-63CDF5F80B8F}"/>
              </a:ext>
            </a:extLst>
          </p:cNvPr>
          <p:cNvSpPr>
            <a:spLocks noGrp="1"/>
          </p:cNvSpPr>
          <p:nvPr>
            <p:ph type="dt" idx="1"/>
          </p:nvPr>
        </p:nvSpPr>
        <p:spPr/>
        <p:txBody>
          <a:bodyPr/>
          <a:lstStyle/>
          <a:p>
            <a:fld id="{2819BDE9-6D49-4756-AB0E-B7AD9FEB8CA6}" type="datetime1">
              <a:rPr lang="en-US" smtClean="0"/>
              <a:t>9/15/2025</a:t>
            </a:fld>
            <a:endParaRPr lang="en-US"/>
          </a:p>
        </p:txBody>
      </p:sp>
    </p:spTree>
    <p:extLst>
      <p:ext uri="{BB962C8B-B14F-4D97-AF65-F5344CB8AC3E}">
        <p14:creationId xmlns:p14="http://schemas.microsoft.com/office/powerpoint/2010/main" val="3419945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10850-2C3B-0CD7-DF4B-C6F5C1347440}"/>
            </a:ext>
          </a:extLst>
        </p:cNvPr>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F4CF8D01-F4C3-156F-42C9-58CF7741CB44}"/>
              </a:ext>
            </a:extLst>
          </p:cNvPr>
          <p:cNvSpPr>
            <a:spLocks noGrp="1" noRot="1" noChangeAspect="1" noTextEdit="1"/>
          </p:cNvSpPr>
          <p:nvPr>
            <p:ph type="sldImg"/>
          </p:nvPr>
        </p:nvSpPr>
        <p:spPr bwMode="auto">
          <a:xfrm>
            <a:off x="142875" y="768350"/>
            <a:ext cx="6818313" cy="3836988"/>
          </a:xfrm>
          <a:noFill/>
          <a:ln>
            <a:solidFill>
              <a:srgbClr val="000000"/>
            </a:solidFill>
            <a:miter lim="800000"/>
            <a:headEnd/>
            <a:tailEnd/>
          </a:ln>
        </p:spPr>
      </p:sp>
      <p:sp>
        <p:nvSpPr>
          <p:cNvPr id="156675" name="Notes Placeholder 2">
            <a:extLst>
              <a:ext uri="{FF2B5EF4-FFF2-40B4-BE49-F238E27FC236}">
                <a16:creationId xmlns:a16="http://schemas.microsoft.com/office/drawing/2014/main" id="{0D2912F7-1F4D-F7CE-5E8D-5C05998E772B}"/>
              </a:ext>
            </a:extLst>
          </p:cNvPr>
          <p:cNvSpPr>
            <a:spLocks noGrp="1"/>
          </p:cNvSpPr>
          <p:nvPr>
            <p:ph type="body" idx="1"/>
          </p:nvPr>
        </p:nvSpPr>
        <p:spPr bwMode="auto">
          <a:noFill/>
        </p:spPr>
        <p:txBody>
          <a:bodyPr/>
          <a:lstStyle/>
          <a:p>
            <a:r>
              <a:rPr lang="en-US" b="1" dirty="0"/>
              <a:t>We can see that an environment with lower variance translates to higher explained variance. This is not surprising, but it's good to validate the results.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We can see that an environment with low variance shows advantages for reducing waiting times for the decision tree model, but shows opposite results for the deep learning model.</a:t>
            </a:r>
            <a:endParaRPr lang="en-US" dirty="0"/>
          </a:p>
          <a:p>
            <a:endParaRPr lang="en-US" dirty="0"/>
          </a:p>
          <a:p>
            <a:pPr eaLnBrk="1" hangingPunct="1">
              <a:spcBef>
                <a:spcPct val="0"/>
              </a:spcBef>
            </a:pPr>
            <a:endParaRPr lang="he-IL" dirty="0"/>
          </a:p>
        </p:txBody>
      </p:sp>
      <p:sp>
        <p:nvSpPr>
          <p:cNvPr id="156676" name="Slide Number Placeholder 3">
            <a:extLst>
              <a:ext uri="{FF2B5EF4-FFF2-40B4-BE49-F238E27FC236}">
                <a16:creationId xmlns:a16="http://schemas.microsoft.com/office/drawing/2014/main" id="{B7DFAF34-BAD7-D756-0AD1-763AD598B449}"/>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95376" fontAlgn="base">
              <a:spcBef>
                <a:spcPct val="0"/>
              </a:spcBef>
              <a:spcAft>
                <a:spcPct val="0"/>
              </a:spcAft>
              <a:defRPr/>
            </a:pPr>
            <a:fld id="{9939285B-7B3E-4C1C-8EF7-799AAAAE947D}" type="slidenum">
              <a:rPr lang="he-IL">
                <a:solidFill>
                  <a:prstClr val="black"/>
                </a:solidFill>
                <a:latin typeface="Calibri"/>
                <a:cs typeface="Arial" panose="020B0604020202020204" pitchFamily="34" charset="0"/>
              </a:rPr>
              <a:pPr defTabSz="495376" fontAlgn="base">
                <a:spcBef>
                  <a:spcPct val="0"/>
                </a:spcBef>
                <a:spcAft>
                  <a:spcPct val="0"/>
                </a:spcAft>
                <a:defRPr/>
              </a:pPr>
              <a:t>14</a:t>
            </a:fld>
            <a:endParaRPr lang="he-IL">
              <a:solidFill>
                <a:prstClr val="black"/>
              </a:solidFill>
              <a:latin typeface="Calibri"/>
              <a:cs typeface="Arial" panose="020B0604020202020204" pitchFamily="34" charset="0"/>
            </a:endParaRPr>
          </a:p>
        </p:txBody>
      </p:sp>
      <p:sp>
        <p:nvSpPr>
          <p:cNvPr id="2" name="Date Placeholder 1">
            <a:extLst>
              <a:ext uri="{FF2B5EF4-FFF2-40B4-BE49-F238E27FC236}">
                <a16:creationId xmlns:a16="http://schemas.microsoft.com/office/drawing/2014/main" id="{E06CF249-84DF-2AE1-6684-63CDF5F80B8F}"/>
              </a:ext>
            </a:extLst>
          </p:cNvPr>
          <p:cNvSpPr>
            <a:spLocks noGrp="1"/>
          </p:cNvSpPr>
          <p:nvPr>
            <p:ph type="dt" idx="1"/>
          </p:nvPr>
        </p:nvSpPr>
        <p:spPr/>
        <p:txBody>
          <a:bodyPr/>
          <a:lstStyle/>
          <a:p>
            <a:fld id="{2819BDE9-6D49-4756-AB0E-B7AD9FEB8CA6}" type="datetime1">
              <a:rPr lang="en-US" smtClean="0"/>
              <a:t>9/15/2025</a:t>
            </a:fld>
            <a:endParaRPr lang="en-US"/>
          </a:p>
        </p:txBody>
      </p:sp>
    </p:spTree>
    <p:extLst>
      <p:ext uri="{BB962C8B-B14F-4D97-AF65-F5344CB8AC3E}">
        <p14:creationId xmlns:p14="http://schemas.microsoft.com/office/powerpoint/2010/main" val="1838705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10850-2C3B-0CD7-DF4B-C6F5C1347440}"/>
            </a:ext>
          </a:extLst>
        </p:cNvPr>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F4CF8D01-F4C3-156F-42C9-58CF7741CB44}"/>
              </a:ext>
            </a:extLst>
          </p:cNvPr>
          <p:cNvSpPr>
            <a:spLocks noGrp="1" noRot="1" noChangeAspect="1" noTextEdit="1"/>
          </p:cNvSpPr>
          <p:nvPr>
            <p:ph type="sldImg"/>
          </p:nvPr>
        </p:nvSpPr>
        <p:spPr bwMode="auto">
          <a:xfrm>
            <a:off x="142875" y="768350"/>
            <a:ext cx="6818313" cy="3836988"/>
          </a:xfrm>
          <a:noFill/>
          <a:ln>
            <a:solidFill>
              <a:srgbClr val="000000"/>
            </a:solidFill>
            <a:miter lim="800000"/>
            <a:headEnd/>
            <a:tailEnd/>
          </a:ln>
        </p:spPr>
      </p:sp>
      <p:sp>
        <p:nvSpPr>
          <p:cNvPr id="156675" name="Notes Placeholder 2">
            <a:extLst>
              <a:ext uri="{FF2B5EF4-FFF2-40B4-BE49-F238E27FC236}">
                <a16:creationId xmlns:a16="http://schemas.microsoft.com/office/drawing/2014/main" id="{0D2912F7-1F4D-F7CE-5E8D-5C05998E772B}"/>
              </a:ext>
            </a:extLst>
          </p:cNvPr>
          <p:cNvSpPr>
            <a:spLocks noGrp="1"/>
          </p:cNvSpPr>
          <p:nvPr>
            <p:ph type="body" idx="1"/>
          </p:nvPr>
        </p:nvSpPr>
        <p:spPr bwMode="auto">
          <a:noFill/>
        </p:spPr>
        <p:txBody>
          <a:bodyPr/>
          <a:lstStyle/>
          <a:p>
            <a:r>
              <a:rPr lang="en-US" dirty="0"/>
              <a:t>In summary, we see that we successfully demonstrated the gap and how to narrow it between the statistical results of data scientists and those responsible for the organization's economic performance.</a:t>
            </a:r>
          </a:p>
          <a:p>
            <a:endParaRPr lang="en-US" dirty="0"/>
          </a:p>
          <a:p>
            <a:r>
              <a:rPr lang="en-US" dirty="0"/>
              <a:t>We gained insights about the relationship between models with high variance and internal complexity and the need (or more accurately, the lack of need) to use complex forecasting models. In practice, simpler models doesn't require high expertise and therefore allows faster penetration of such models into implementation.</a:t>
            </a:r>
          </a:p>
          <a:p>
            <a:r>
              <a:rPr lang="en-US" dirty="0"/>
              <a:t>.</a:t>
            </a:r>
          </a:p>
          <a:p>
            <a:r>
              <a:rPr lang="en-US" dirty="0"/>
              <a:t>And of course, we can see here potential for combining models from data mining, optimization, and simulation to improve organizational performance.</a:t>
            </a:r>
          </a:p>
          <a:p>
            <a:endParaRPr lang="en-US" dirty="0"/>
          </a:p>
          <a:p>
            <a:pPr eaLnBrk="1" hangingPunct="1">
              <a:spcBef>
                <a:spcPct val="0"/>
              </a:spcBef>
            </a:pPr>
            <a:endParaRPr lang="he-IL" dirty="0"/>
          </a:p>
        </p:txBody>
      </p:sp>
      <p:sp>
        <p:nvSpPr>
          <p:cNvPr id="156676" name="Slide Number Placeholder 3">
            <a:extLst>
              <a:ext uri="{FF2B5EF4-FFF2-40B4-BE49-F238E27FC236}">
                <a16:creationId xmlns:a16="http://schemas.microsoft.com/office/drawing/2014/main" id="{B7DFAF34-BAD7-D756-0AD1-763AD598B449}"/>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95376" fontAlgn="base">
              <a:spcBef>
                <a:spcPct val="0"/>
              </a:spcBef>
              <a:spcAft>
                <a:spcPct val="0"/>
              </a:spcAft>
              <a:defRPr/>
            </a:pPr>
            <a:fld id="{9939285B-7B3E-4C1C-8EF7-799AAAAE947D}" type="slidenum">
              <a:rPr lang="he-IL">
                <a:solidFill>
                  <a:prstClr val="black"/>
                </a:solidFill>
                <a:latin typeface="Calibri"/>
                <a:cs typeface="Arial" panose="020B0604020202020204" pitchFamily="34" charset="0"/>
              </a:rPr>
              <a:pPr defTabSz="495376" fontAlgn="base">
                <a:spcBef>
                  <a:spcPct val="0"/>
                </a:spcBef>
                <a:spcAft>
                  <a:spcPct val="0"/>
                </a:spcAft>
                <a:defRPr/>
              </a:pPr>
              <a:t>15</a:t>
            </a:fld>
            <a:endParaRPr lang="he-IL">
              <a:solidFill>
                <a:prstClr val="black"/>
              </a:solidFill>
              <a:latin typeface="Calibri"/>
              <a:cs typeface="Arial" panose="020B0604020202020204" pitchFamily="34" charset="0"/>
            </a:endParaRPr>
          </a:p>
        </p:txBody>
      </p:sp>
      <p:sp>
        <p:nvSpPr>
          <p:cNvPr id="2" name="Date Placeholder 1">
            <a:extLst>
              <a:ext uri="{FF2B5EF4-FFF2-40B4-BE49-F238E27FC236}">
                <a16:creationId xmlns:a16="http://schemas.microsoft.com/office/drawing/2014/main" id="{E06CF249-84DF-2AE1-6684-63CDF5F80B8F}"/>
              </a:ext>
            </a:extLst>
          </p:cNvPr>
          <p:cNvSpPr>
            <a:spLocks noGrp="1"/>
          </p:cNvSpPr>
          <p:nvPr>
            <p:ph type="dt" idx="1"/>
          </p:nvPr>
        </p:nvSpPr>
        <p:spPr/>
        <p:txBody>
          <a:bodyPr/>
          <a:lstStyle/>
          <a:p>
            <a:fld id="{2819BDE9-6D49-4756-AB0E-B7AD9FEB8CA6}" type="datetime1">
              <a:rPr lang="en-US" smtClean="0"/>
              <a:t>9/15/2025</a:t>
            </a:fld>
            <a:endParaRPr lang="en-US"/>
          </a:p>
        </p:txBody>
      </p:sp>
    </p:spTree>
    <p:extLst>
      <p:ext uri="{BB962C8B-B14F-4D97-AF65-F5344CB8AC3E}">
        <p14:creationId xmlns:p14="http://schemas.microsoft.com/office/powerpoint/2010/main" val="561767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xfrm>
            <a:off x="142875" y="768350"/>
            <a:ext cx="6818313" cy="3836988"/>
          </a:xfrm>
          <a:noFill/>
          <a:ln>
            <a:solidFill>
              <a:srgbClr val="000000"/>
            </a:solidFill>
            <a:miter lim="800000"/>
            <a:headEnd/>
            <a:tailEnd/>
          </a:ln>
        </p:spPr>
      </p:sp>
      <p:sp>
        <p:nvSpPr>
          <p:cNvPr id="156675" name="Notes Placeholder 2"/>
          <p:cNvSpPr>
            <a:spLocks noGrp="1"/>
          </p:cNvSpPr>
          <p:nvPr>
            <p:ph type="body" idx="1"/>
          </p:nvPr>
        </p:nvSpPr>
        <p:spPr bwMode="auto">
          <a:noFill/>
        </p:spPr>
        <p:txBody>
          <a:bodyPr/>
          <a:lstStyle/>
          <a:p>
            <a:pPr eaLnBrk="1" hangingPunct="1">
              <a:spcBef>
                <a:spcPct val="0"/>
              </a:spcBef>
            </a:pPr>
            <a:endParaRPr lang="he-IL"/>
          </a:p>
        </p:txBody>
      </p:sp>
      <p:sp>
        <p:nvSpPr>
          <p:cNvPr id="156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39285B-7B3E-4C1C-8EF7-799AAAAE947D}" type="slidenum">
              <a:rPr lang="he-IL"/>
              <a:pPr fontAlgn="base">
                <a:spcBef>
                  <a:spcPct val="0"/>
                </a:spcBef>
                <a:spcAft>
                  <a:spcPct val="0"/>
                </a:spcAft>
                <a:defRPr/>
              </a:pPr>
              <a:t>16</a:t>
            </a:fld>
            <a:endParaRPr lang="he-IL"/>
          </a:p>
        </p:txBody>
      </p:sp>
      <p:sp>
        <p:nvSpPr>
          <p:cNvPr id="2" name="Date Placeholder 1">
            <a:extLst>
              <a:ext uri="{FF2B5EF4-FFF2-40B4-BE49-F238E27FC236}">
                <a16:creationId xmlns:a16="http://schemas.microsoft.com/office/drawing/2014/main" id="{8B290434-7679-A02A-D80B-7805DC81689D}"/>
              </a:ext>
            </a:extLst>
          </p:cNvPr>
          <p:cNvSpPr>
            <a:spLocks noGrp="1"/>
          </p:cNvSpPr>
          <p:nvPr>
            <p:ph type="dt" idx="1"/>
          </p:nvPr>
        </p:nvSpPr>
        <p:spPr/>
        <p:txBody>
          <a:bodyPr/>
          <a:lstStyle/>
          <a:p>
            <a:fld id="{F55911D8-C671-4663-92A1-FFD046A19B83}" type="datetime1">
              <a:rPr lang="en-US" smtClean="0"/>
              <a:t>9/15/2025</a:t>
            </a:fld>
            <a:endParaRPr lang="en-US"/>
          </a:p>
        </p:txBody>
      </p:sp>
    </p:spTree>
    <p:extLst>
      <p:ext uri="{BB962C8B-B14F-4D97-AF65-F5344CB8AC3E}">
        <p14:creationId xmlns:p14="http://schemas.microsoft.com/office/powerpoint/2010/main" val="3524331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xfrm>
            <a:off x="142875" y="768350"/>
            <a:ext cx="6818313" cy="3836988"/>
          </a:xfrm>
          <a:noFill/>
          <a:ln>
            <a:solidFill>
              <a:srgbClr val="000000"/>
            </a:solidFill>
            <a:miter lim="800000"/>
            <a:headEnd/>
            <a:tailEnd/>
          </a:ln>
        </p:spPr>
      </p:sp>
      <p:sp>
        <p:nvSpPr>
          <p:cNvPr id="156675" name="Notes Placeholder 2"/>
          <p:cNvSpPr>
            <a:spLocks noGrp="1"/>
          </p:cNvSpPr>
          <p:nvPr>
            <p:ph type="body" idx="1"/>
          </p:nvPr>
        </p:nvSpPr>
        <p:spPr bwMode="auto">
          <a:noFill/>
        </p:spPr>
        <p:txBody>
          <a:bodyPr/>
          <a:lstStyle/>
          <a:p>
            <a:r>
              <a:rPr lang="en-US" b="1" dirty="0"/>
              <a:t>This research is based on several key assumptions:</a:t>
            </a:r>
            <a:endParaRPr lang="en-US" dirty="0"/>
          </a:p>
          <a:p>
            <a:r>
              <a:rPr lang="en-US" b="1" dirty="0"/>
              <a:t>Complex prediction models can reduce forecast errors, but they don't always improve overall system performance.</a:t>
            </a:r>
            <a:r>
              <a:rPr lang="en-US" dirty="0"/>
              <a:t> Sometimes the improvement is small or doesn't exist when models become too complex. For example, in inventory management, demand predictions are useful, but if you must order large minimum quantities, better predictions may not help much.</a:t>
            </a:r>
          </a:p>
          <a:p>
            <a:r>
              <a:rPr lang="en-US" b="1" dirty="0"/>
              <a:t>When the system itself is complex and forecasts are far from the final goals we want to achieve, we may not need complex forecasting methods.</a:t>
            </a:r>
            <a:endParaRPr lang="en-US" dirty="0"/>
          </a:p>
          <a:p>
            <a:r>
              <a:rPr lang="en-US" b="1" dirty="0"/>
              <a:t>We should design data science solutions to match business objectives, not just to use the most advanced models available.</a:t>
            </a:r>
            <a:endParaRPr lang="en-US" dirty="0"/>
          </a:p>
        </p:txBody>
      </p:sp>
      <p:sp>
        <p:nvSpPr>
          <p:cNvPr id="156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95376" fontAlgn="base">
              <a:spcBef>
                <a:spcPct val="0"/>
              </a:spcBef>
              <a:spcAft>
                <a:spcPct val="0"/>
              </a:spcAft>
              <a:defRPr/>
            </a:pPr>
            <a:fld id="{9939285B-7B3E-4C1C-8EF7-799AAAAE947D}" type="slidenum">
              <a:rPr lang="he-IL">
                <a:solidFill>
                  <a:prstClr val="black"/>
                </a:solidFill>
                <a:latin typeface="Calibri"/>
                <a:cs typeface="Arial" panose="020B0604020202020204" pitchFamily="34" charset="0"/>
              </a:rPr>
              <a:pPr defTabSz="495376" fontAlgn="base">
                <a:spcBef>
                  <a:spcPct val="0"/>
                </a:spcBef>
                <a:spcAft>
                  <a:spcPct val="0"/>
                </a:spcAft>
                <a:defRPr/>
              </a:pPr>
              <a:t>2</a:t>
            </a:fld>
            <a:endParaRPr lang="he-IL">
              <a:solidFill>
                <a:prstClr val="black"/>
              </a:solidFill>
              <a:latin typeface="Calibri"/>
              <a:cs typeface="Arial" panose="020B0604020202020204" pitchFamily="34" charset="0"/>
            </a:endParaRPr>
          </a:p>
        </p:txBody>
      </p:sp>
      <p:sp>
        <p:nvSpPr>
          <p:cNvPr id="2" name="Date Placeholder 1">
            <a:extLst>
              <a:ext uri="{FF2B5EF4-FFF2-40B4-BE49-F238E27FC236}">
                <a16:creationId xmlns:a16="http://schemas.microsoft.com/office/drawing/2014/main" id="{24E40541-51B1-84D6-D955-4AA458F4035C}"/>
              </a:ext>
            </a:extLst>
          </p:cNvPr>
          <p:cNvSpPr>
            <a:spLocks noGrp="1"/>
          </p:cNvSpPr>
          <p:nvPr>
            <p:ph type="dt" idx="1"/>
          </p:nvPr>
        </p:nvSpPr>
        <p:spPr/>
        <p:txBody>
          <a:bodyPr/>
          <a:lstStyle/>
          <a:p>
            <a:fld id="{2819BDE9-6D49-4756-AB0E-B7AD9FEB8CA6}" type="datetime1">
              <a:rPr lang="en-US" smtClean="0"/>
              <a:t>9/15/2025</a:t>
            </a:fld>
            <a:endParaRPr lang="en-US"/>
          </a:p>
        </p:txBody>
      </p:sp>
    </p:spTree>
    <p:extLst>
      <p:ext uri="{BB962C8B-B14F-4D97-AF65-F5344CB8AC3E}">
        <p14:creationId xmlns:p14="http://schemas.microsoft.com/office/powerpoint/2010/main" val="2128364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xfrm>
            <a:off x="142875" y="768350"/>
            <a:ext cx="6818313" cy="3836988"/>
          </a:xfrm>
          <a:noFill/>
          <a:ln>
            <a:solidFill>
              <a:srgbClr val="000000"/>
            </a:solidFill>
            <a:miter lim="800000"/>
            <a:headEnd/>
            <a:tailEnd/>
          </a:ln>
        </p:spPr>
      </p:sp>
      <p:sp>
        <p:nvSpPr>
          <p:cNvPr id="156675" name="Notes Placeholder 2"/>
          <p:cNvSpPr>
            <a:spLocks noGrp="1"/>
          </p:cNvSpPr>
          <p:nvPr>
            <p:ph type="body" idx="1"/>
          </p:nvPr>
        </p:nvSpPr>
        <p:spPr bwMode="auto">
          <a:noFill/>
        </p:spPr>
        <p:txBody>
          <a:bodyPr/>
          <a:lstStyle/>
          <a:p>
            <a:r>
              <a:rPr lang="en-US" b="1" dirty="0"/>
              <a:t>Let's look at a simple example. A worker needs to complete tasks within her 8-hour workday for the tasks to be considered successful. She wants to schedule her tasks better. The graph shows that 90% of tasks take less than 8 hours to complete. This means 10% of her tasks fail to meet the time requirement.</a:t>
            </a:r>
            <a:endParaRPr lang="en-US" dirty="0"/>
          </a:p>
          <a:p>
            <a:r>
              <a:rPr lang="en-US" b="1" dirty="0"/>
              <a:t>When we analyze the factors that affect task duration, we can explain 63.2% of the variance. We can also identify different groups of tasks where the time distribution is narrower. However, the graph shows we cannot group tasks in a way that guarantees they will finish in less than 8 hours. This means we cannot improve the scheduling model at all, even though we explained the variance quite well.</a:t>
            </a:r>
            <a:endParaRPr lang="en-US" dirty="0"/>
          </a:p>
          <a:p>
            <a:pPr eaLnBrk="1" hangingPunct="1">
              <a:spcBef>
                <a:spcPct val="0"/>
              </a:spcBef>
            </a:pPr>
            <a:endParaRPr lang="he-IL" dirty="0"/>
          </a:p>
        </p:txBody>
      </p:sp>
      <p:sp>
        <p:nvSpPr>
          <p:cNvPr id="156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95376" fontAlgn="base">
              <a:spcBef>
                <a:spcPct val="0"/>
              </a:spcBef>
              <a:spcAft>
                <a:spcPct val="0"/>
              </a:spcAft>
              <a:defRPr/>
            </a:pPr>
            <a:fld id="{9939285B-7B3E-4C1C-8EF7-799AAAAE947D}" type="slidenum">
              <a:rPr lang="he-IL">
                <a:solidFill>
                  <a:prstClr val="black"/>
                </a:solidFill>
                <a:latin typeface="Calibri"/>
                <a:cs typeface="Arial" panose="020B0604020202020204" pitchFamily="34" charset="0"/>
              </a:rPr>
              <a:pPr defTabSz="495376" fontAlgn="base">
                <a:spcBef>
                  <a:spcPct val="0"/>
                </a:spcBef>
                <a:spcAft>
                  <a:spcPct val="0"/>
                </a:spcAft>
                <a:defRPr/>
              </a:pPr>
              <a:t>3</a:t>
            </a:fld>
            <a:endParaRPr lang="he-IL">
              <a:solidFill>
                <a:prstClr val="black"/>
              </a:solidFill>
              <a:latin typeface="Calibri"/>
              <a:cs typeface="Arial" panose="020B0604020202020204" pitchFamily="34" charset="0"/>
            </a:endParaRPr>
          </a:p>
        </p:txBody>
      </p:sp>
      <p:sp>
        <p:nvSpPr>
          <p:cNvPr id="2" name="Date Placeholder 1">
            <a:extLst>
              <a:ext uri="{FF2B5EF4-FFF2-40B4-BE49-F238E27FC236}">
                <a16:creationId xmlns:a16="http://schemas.microsoft.com/office/drawing/2014/main" id="{3ABD6777-5308-C1E4-4093-88084FA1953E}"/>
              </a:ext>
            </a:extLst>
          </p:cNvPr>
          <p:cNvSpPr>
            <a:spLocks noGrp="1"/>
          </p:cNvSpPr>
          <p:nvPr>
            <p:ph type="dt" idx="1"/>
          </p:nvPr>
        </p:nvSpPr>
        <p:spPr/>
        <p:txBody>
          <a:bodyPr/>
          <a:lstStyle/>
          <a:p>
            <a:fld id="{55778486-CFC1-4606-A478-D42E60827C81}" type="datetime1">
              <a:rPr lang="en-US" smtClean="0"/>
              <a:t>9/15/2025</a:t>
            </a:fld>
            <a:endParaRPr lang="en-US"/>
          </a:p>
        </p:txBody>
      </p:sp>
    </p:spTree>
    <p:extLst>
      <p:ext uri="{BB962C8B-B14F-4D97-AF65-F5344CB8AC3E}">
        <p14:creationId xmlns:p14="http://schemas.microsoft.com/office/powerpoint/2010/main" val="2407569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xfrm>
            <a:off x="142875" y="768350"/>
            <a:ext cx="6818313" cy="3836988"/>
          </a:xfrm>
          <a:noFill/>
          <a:ln>
            <a:solidFill>
              <a:srgbClr val="000000"/>
            </a:solidFill>
            <a:miter lim="800000"/>
            <a:headEnd/>
            <a:tailEnd/>
          </a:ln>
        </p:spPr>
      </p:sp>
      <p:sp>
        <p:nvSpPr>
          <p:cNvPr id="156675" name="Notes Placeholder 2"/>
          <p:cNvSpPr>
            <a:spLocks noGrp="1"/>
          </p:cNvSpPr>
          <p:nvPr>
            <p:ph type="body" idx="1"/>
          </p:nvPr>
        </p:nvSpPr>
        <p:spPr bwMode="auto">
          <a:noFill/>
        </p:spPr>
        <p:txBody>
          <a:bodyPr/>
          <a:lstStyle/>
          <a:p>
            <a:r>
              <a:rPr lang="en-US" dirty="0"/>
              <a:t>The literature on forecasting models (or regression, as some in the machine learning field calls it) continues to grow. I present here some central models in the field, both in data mining/machine learning and deep learning.</a:t>
            </a:r>
          </a:p>
          <a:p>
            <a:endParaRPr lang="en-US" dirty="0"/>
          </a:p>
          <a:p>
            <a:r>
              <a:rPr lang="en-US" dirty="0"/>
              <a:t>In this research, we focus on decision trees or CART and Deep Learning for forecasting/regression.</a:t>
            </a:r>
          </a:p>
          <a:p>
            <a:pPr eaLnBrk="1" hangingPunct="1">
              <a:spcBef>
                <a:spcPct val="0"/>
              </a:spcBef>
            </a:pPr>
            <a:endParaRPr lang="he-IL" dirty="0"/>
          </a:p>
          <a:p>
            <a:pPr eaLnBrk="1" hangingPunct="1">
              <a:spcBef>
                <a:spcPct val="0"/>
              </a:spcBef>
            </a:pPr>
            <a:endParaRPr lang="he-IL" dirty="0"/>
          </a:p>
        </p:txBody>
      </p:sp>
      <p:sp>
        <p:nvSpPr>
          <p:cNvPr id="156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95376" fontAlgn="base">
              <a:spcBef>
                <a:spcPct val="0"/>
              </a:spcBef>
              <a:spcAft>
                <a:spcPct val="0"/>
              </a:spcAft>
              <a:defRPr/>
            </a:pPr>
            <a:fld id="{9939285B-7B3E-4C1C-8EF7-799AAAAE947D}" type="slidenum">
              <a:rPr lang="he-IL">
                <a:solidFill>
                  <a:prstClr val="black"/>
                </a:solidFill>
                <a:latin typeface="Calibri"/>
                <a:cs typeface="Arial" panose="020B0604020202020204" pitchFamily="34" charset="0"/>
              </a:rPr>
              <a:pPr defTabSz="495376" fontAlgn="base">
                <a:spcBef>
                  <a:spcPct val="0"/>
                </a:spcBef>
                <a:spcAft>
                  <a:spcPct val="0"/>
                </a:spcAft>
                <a:defRPr/>
              </a:pPr>
              <a:t>4</a:t>
            </a:fld>
            <a:endParaRPr lang="he-IL">
              <a:solidFill>
                <a:prstClr val="black"/>
              </a:solidFill>
              <a:latin typeface="Calibri"/>
              <a:cs typeface="Arial" panose="020B0604020202020204" pitchFamily="34" charset="0"/>
            </a:endParaRPr>
          </a:p>
        </p:txBody>
      </p:sp>
      <p:sp>
        <p:nvSpPr>
          <p:cNvPr id="2" name="Date Placeholder 1">
            <a:extLst>
              <a:ext uri="{FF2B5EF4-FFF2-40B4-BE49-F238E27FC236}">
                <a16:creationId xmlns:a16="http://schemas.microsoft.com/office/drawing/2014/main" id="{50BDD8E5-489A-7EF1-ADAB-DD3E3C6BE73F}"/>
              </a:ext>
            </a:extLst>
          </p:cNvPr>
          <p:cNvSpPr>
            <a:spLocks noGrp="1"/>
          </p:cNvSpPr>
          <p:nvPr>
            <p:ph type="dt" idx="1"/>
          </p:nvPr>
        </p:nvSpPr>
        <p:spPr/>
        <p:txBody>
          <a:bodyPr/>
          <a:lstStyle/>
          <a:p>
            <a:fld id="{BD8E0886-BF31-4830-A0EA-0335D158AFB6}" type="datetime1">
              <a:rPr lang="en-US" smtClean="0"/>
              <a:t>9/15/2025</a:t>
            </a:fld>
            <a:endParaRPr lang="en-US"/>
          </a:p>
        </p:txBody>
      </p:sp>
    </p:spTree>
    <p:extLst>
      <p:ext uri="{BB962C8B-B14F-4D97-AF65-F5344CB8AC3E}">
        <p14:creationId xmlns:p14="http://schemas.microsoft.com/office/powerpoint/2010/main" val="3402819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300AA-423A-2BFF-1864-27682CD64BE5}"/>
            </a:ext>
          </a:extLst>
        </p:cNvPr>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62B31939-2F2C-C290-2840-60CC8F727C9D}"/>
              </a:ext>
            </a:extLst>
          </p:cNvPr>
          <p:cNvSpPr>
            <a:spLocks noGrp="1" noRot="1" noChangeAspect="1" noTextEdit="1"/>
          </p:cNvSpPr>
          <p:nvPr>
            <p:ph type="sldImg"/>
          </p:nvPr>
        </p:nvSpPr>
        <p:spPr bwMode="auto">
          <a:xfrm>
            <a:off x="142875" y="768350"/>
            <a:ext cx="6818313" cy="3836988"/>
          </a:xfrm>
          <a:noFill/>
          <a:ln>
            <a:solidFill>
              <a:srgbClr val="000000"/>
            </a:solidFill>
            <a:miter lim="800000"/>
            <a:headEnd/>
            <a:tailEnd/>
          </a:ln>
        </p:spPr>
      </p:sp>
      <p:sp>
        <p:nvSpPr>
          <p:cNvPr id="156675" name="Notes Placeholder 2">
            <a:extLst>
              <a:ext uri="{FF2B5EF4-FFF2-40B4-BE49-F238E27FC236}">
                <a16:creationId xmlns:a16="http://schemas.microsoft.com/office/drawing/2014/main" id="{0F52189E-0783-6ED7-8FC5-BB26E3CBFCFD}"/>
              </a:ext>
            </a:extLst>
          </p:cNvPr>
          <p:cNvSpPr>
            <a:spLocks noGrp="1"/>
          </p:cNvSpPr>
          <p:nvPr>
            <p:ph type="body" idx="1"/>
          </p:nvPr>
        </p:nvSpPr>
        <p:spPr bwMode="auto">
          <a:noFill/>
        </p:spPr>
        <p:txBody>
          <a:bodyPr/>
          <a:lstStyle/>
          <a:p>
            <a:r>
              <a:rPr lang="en-US" dirty="0"/>
              <a:t>We don't always agree on the metrics for model success in research. Success metrics for forecasting depend heavily on the weight given to error and whether the metric grows exponentially with error or if we want a normalized value. I particularly like the R-squared metric because it allows comparison of success between different models (ranging from 0 to 1).</a:t>
            </a:r>
          </a:p>
          <a:p>
            <a:endParaRPr lang="en-US" dirty="0"/>
          </a:p>
          <a:p>
            <a:r>
              <a:rPr lang="en-US" dirty="0"/>
              <a:t>We can also see there's a need for forecasting models in broad areas of manufacturing and service in the Industry 4.0 era. </a:t>
            </a:r>
          </a:p>
          <a:p>
            <a:r>
              <a:rPr lang="en-US" dirty="0"/>
              <a:t>We will focus in this research on sequencing problem.</a:t>
            </a:r>
          </a:p>
          <a:p>
            <a:endParaRPr lang="en-US" dirty="0"/>
          </a:p>
          <a:p>
            <a:pPr eaLnBrk="1" hangingPunct="1">
              <a:spcBef>
                <a:spcPct val="0"/>
              </a:spcBef>
            </a:pPr>
            <a:endParaRPr lang="he-IL" dirty="0"/>
          </a:p>
        </p:txBody>
      </p:sp>
      <p:sp>
        <p:nvSpPr>
          <p:cNvPr id="156676" name="Slide Number Placeholder 3">
            <a:extLst>
              <a:ext uri="{FF2B5EF4-FFF2-40B4-BE49-F238E27FC236}">
                <a16:creationId xmlns:a16="http://schemas.microsoft.com/office/drawing/2014/main" id="{637A10D9-7C54-4366-8429-D6D1D8447FA0}"/>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95376" fontAlgn="base">
              <a:spcBef>
                <a:spcPct val="0"/>
              </a:spcBef>
              <a:spcAft>
                <a:spcPct val="0"/>
              </a:spcAft>
              <a:defRPr/>
            </a:pPr>
            <a:fld id="{9939285B-7B3E-4C1C-8EF7-799AAAAE947D}" type="slidenum">
              <a:rPr lang="he-IL">
                <a:solidFill>
                  <a:prstClr val="black"/>
                </a:solidFill>
                <a:latin typeface="Calibri"/>
                <a:cs typeface="Arial" panose="020B0604020202020204" pitchFamily="34" charset="0"/>
              </a:rPr>
              <a:pPr defTabSz="495376" fontAlgn="base">
                <a:spcBef>
                  <a:spcPct val="0"/>
                </a:spcBef>
                <a:spcAft>
                  <a:spcPct val="0"/>
                </a:spcAft>
                <a:defRPr/>
              </a:pPr>
              <a:t>5</a:t>
            </a:fld>
            <a:endParaRPr lang="he-IL">
              <a:solidFill>
                <a:prstClr val="black"/>
              </a:solidFill>
              <a:latin typeface="Calibri"/>
              <a:cs typeface="Arial" panose="020B0604020202020204" pitchFamily="34" charset="0"/>
            </a:endParaRPr>
          </a:p>
        </p:txBody>
      </p:sp>
      <p:sp>
        <p:nvSpPr>
          <p:cNvPr id="2" name="Date Placeholder 1">
            <a:extLst>
              <a:ext uri="{FF2B5EF4-FFF2-40B4-BE49-F238E27FC236}">
                <a16:creationId xmlns:a16="http://schemas.microsoft.com/office/drawing/2014/main" id="{62E35E0F-F6D6-B0EE-4FF0-32E5CD53C0ED}"/>
              </a:ext>
            </a:extLst>
          </p:cNvPr>
          <p:cNvSpPr>
            <a:spLocks noGrp="1"/>
          </p:cNvSpPr>
          <p:nvPr>
            <p:ph type="dt" idx="1"/>
          </p:nvPr>
        </p:nvSpPr>
        <p:spPr/>
        <p:txBody>
          <a:bodyPr/>
          <a:lstStyle/>
          <a:p>
            <a:fld id="{BD8E0886-BF31-4830-A0EA-0335D158AFB6}" type="datetime1">
              <a:rPr lang="en-US" smtClean="0"/>
              <a:t>9/15/2025</a:t>
            </a:fld>
            <a:endParaRPr lang="en-US"/>
          </a:p>
        </p:txBody>
      </p:sp>
    </p:spTree>
    <p:extLst>
      <p:ext uri="{BB962C8B-B14F-4D97-AF65-F5344CB8AC3E}">
        <p14:creationId xmlns:p14="http://schemas.microsoft.com/office/powerpoint/2010/main" val="4013032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B4C3D-2EE1-2376-11E2-9D037EA53393}"/>
            </a:ext>
          </a:extLst>
        </p:cNvPr>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DC9AE2EC-A9F5-6DD1-E029-425AF7B560DB}"/>
              </a:ext>
            </a:extLst>
          </p:cNvPr>
          <p:cNvSpPr>
            <a:spLocks noGrp="1" noRot="1" noChangeAspect="1" noTextEdit="1"/>
          </p:cNvSpPr>
          <p:nvPr>
            <p:ph type="sldImg"/>
          </p:nvPr>
        </p:nvSpPr>
        <p:spPr bwMode="auto">
          <a:xfrm>
            <a:off x="142875" y="768350"/>
            <a:ext cx="6818313" cy="3836988"/>
          </a:xfrm>
          <a:noFill/>
          <a:ln>
            <a:solidFill>
              <a:srgbClr val="000000"/>
            </a:solidFill>
            <a:miter lim="800000"/>
            <a:headEnd/>
            <a:tailEnd/>
          </a:ln>
        </p:spPr>
      </p:sp>
      <p:sp>
        <p:nvSpPr>
          <p:cNvPr id="156675" name="Notes Placeholder 2">
            <a:extLst>
              <a:ext uri="{FF2B5EF4-FFF2-40B4-BE49-F238E27FC236}">
                <a16:creationId xmlns:a16="http://schemas.microsoft.com/office/drawing/2014/main" id="{904F48AF-425F-D723-7564-0EF44E019D82}"/>
              </a:ext>
            </a:extLst>
          </p:cNvPr>
          <p:cNvSpPr>
            <a:spLocks noGrp="1"/>
          </p:cNvSpPr>
          <p:nvPr>
            <p:ph type="body" idx="1"/>
          </p:nvPr>
        </p:nvSpPr>
        <p:spPr bwMode="auto">
          <a:noFill/>
        </p:spPr>
        <p:txBody>
          <a:bodyPr/>
          <a:lstStyle/>
          <a:p>
            <a:r>
              <a:rPr lang="en-US" dirty="0"/>
              <a:t>We chose a simple methodology for this research with five stages:</a:t>
            </a:r>
          </a:p>
          <a:p>
            <a:r>
              <a:rPr lang="en-US" b="1" dirty="0"/>
              <a:t>Stage 1:</a:t>
            </a:r>
            <a:r>
              <a:rPr lang="en-US" dirty="0"/>
              <a:t> Identify what we want to predict in order to improve the system. For example, in the case I'll present later, we want to predict the production or service duration of an item in the system.</a:t>
            </a:r>
          </a:p>
          <a:p>
            <a:r>
              <a:rPr lang="en-US" b="1" dirty="0"/>
              <a:t>Stage 2:</a:t>
            </a:r>
            <a:r>
              <a:rPr lang="en-US" dirty="0"/>
              <a:t> Identify the metric we want to improve in system performance. For example, how much time is needed until the product reaches market or how long a customer needs to wait for service.</a:t>
            </a:r>
          </a:p>
          <a:p>
            <a:r>
              <a:rPr lang="en-US" b="1" dirty="0"/>
              <a:t>Stage 3:</a:t>
            </a:r>
            <a:r>
              <a:rPr lang="en-US" dirty="0"/>
              <a:t> Try tools suitable for making the forecast. In our example, we chose decision trees (CART) which allow flexibility in tree development, but we could equally choose deep learning with constraints on the number of layers and neurons in each layer.</a:t>
            </a:r>
          </a:p>
          <a:p>
            <a:r>
              <a:rPr lang="en-US" b="1" dirty="0"/>
              <a:t>Stage 4:</a:t>
            </a:r>
            <a:r>
              <a:rPr lang="en-US" dirty="0"/>
              <a:t> Use forecast results to solve the organizational problem. In our example, how to schedule tasks/items/customers in the system so they wait as little time as possible. We can use advanced linear programming models here, but in the deterministic case, the solution is relatively simple, because it's known that arranging operations in ascending order of production/service duration leads to an optimal solution for average waiting time.</a:t>
            </a:r>
          </a:p>
          <a:p>
            <a:r>
              <a:rPr lang="en-US" b="1" dirty="0"/>
              <a:t>Stage 5:</a:t>
            </a:r>
            <a:r>
              <a:rPr lang="en-US" dirty="0"/>
              <a:t> Compare performance between different models. In our case, we can compare different complexity levels of the same model. Later we'll want to examine different forecasting models.</a:t>
            </a:r>
          </a:p>
          <a:p>
            <a:endParaRPr lang="en-US" dirty="0"/>
          </a:p>
          <a:p>
            <a:pPr eaLnBrk="1" hangingPunct="1">
              <a:spcBef>
                <a:spcPct val="0"/>
              </a:spcBef>
            </a:pPr>
            <a:endParaRPr lang="he-IL" dirty="0"/>
          </a:p>
        </p:txBody>
      </p:sp>
      <p:sp>
        <p:nvSpPr>
          <p:cNvPr id="156676" name="Slide Number Placeholder 3">
            <a:extLst>
              <a:ext uri="{FF2B5EF4-FFF2-40B4-BE49-F238E27FC236}">
                <a16:creationId xmlns:a16="http://schemas.microsoft.com/office/drawing/2014/main" id="{46CB60FB-322B-D8E9-4B7E-190DA77E9A42}"/>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95376" fontAlgn="base">
              <a:spcBef>
                <a:spcPct val="0"/>
              </a:spcBef>
              <a:spcAft>
                <a:spcPct val="0"/>
              </a:spcAft>
              <a:defRPr/>
            </a:pPr>
            <a:fld id="{9939285B-7B3E-4C1C-8EF7-799AAAAE947D}" type="slidenum">
              <a:rPr lang="he-IL">
                <a:solidFill>
                  <a:prstClr val="black"/>
                </a:solidFill>
                <a:latin typeface="Calibri"/>
                <a:cs typeface="Arial" panose="020B0604020202020204" pitchFamily="34" charset="0"/>
              </a:rPr>
              <a:pPr defTabSz="495376" fontAlgn="base">
                <a:spcBef>
                  <a:spcPct val="0"/>
                </a:spcBef>
                <a:spcAft>
                  <a:spcPct val="0"/>
                </a:spcAft>
                <a:defRPr/>
              </a:pPr>
              <a:t>6</a:t>
            </a:fld>
            <a:endParaRPr lang="he-IL">
              <a:solidFill>
                <a:prstClr val="black"/>
              </a:solidFill>
              <a:latin typeface="Calibri"/>
              <a:cs typeface="Arial" panose="020B0604020202020204" pitchFamily="34" charset="0"/>
            </a:endParaRPr>
          </a:p>
        </p:txBody>
      </p:sp>
      <p:sp>
        <p:nvSpPr>
          <p:cNvPr id="2" name="Date Placeholder 1">
            <a:extLst>
              <a:ext uri="{FF2B5EF4-FFF2-40B4-BE49-F238E27FC236}">
                <a16:creationId xmlns:a16="http://schemas.microsoft.com/office/drawing/2014/main" id="{6C20E52E-E0F6-B4CF-D29C-41F0D3C34ECA}"/>
              </a:ext>
            </a:extLst>
          </p:cNvPr>
          <p:cNvSpPr>
            <a:spLocks noGrp="1"/>
          </p:cNvSpPr>
          <p:nvPr>
            <p:ph type="dt" idx="1"/>
          </p:nvPr>
        </p:nvSpPr>
        <p:spPr/>
        <p:txBody>
          <a:bodyPr/>
          <a:lstStyle/>
          <a:p>
            <a:fld id="{2819BDE9-6D49-4756-AB0E-B7AD9FEB8CA6}" type="datetime1">
              <a:rPr lang="en-US" smtClean="0"/>
              <a:t>9/15/2025</a:t>
            </a:fld>
            <a:endParaRPr lang="en-US"/>
          </a:p>
        </p:txBody>
      </p:sp>
    </p:spTree>
    <p:extLst>
      <p:ext uri="{BB962C8B-B14F-4D97-AF65-F5344CB8AC3E}">
        <p14:creationId xmlns:p14="http://schemas.microsoft.com/office/powerpoint/2010/main" val="2125869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10850-2C3B-0CD7-DF4B-C6F5C1347440}"/>
            </a:ext>
          </a:extLst>
        </p:cNvPr>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F4CF8D01-F4C3-156F-42C9-58CF7741CB44}"/>
              </a:ext>
            </a:extLst>
          </p:cNvPr>
          <p:cNvSpPr>
            <a:spLocks noGrp="1" noRot="1" noChangeAspect="1" noTextEdit="1"/>
          </p:cNvSpPr>
          <p:nvPr>
            <p:ph type="sldImg"/>
          </p:nvPr>
        </p:nvSpPr>
        <p:spPr bwMode="auto">
          <a:xfrm>
            <a:off x="142875" y="768350"/>
            <a:ext cx="6818313" cy="3836988"/>
          </a:xfrm>
          <a:noFill/>
          <a:ln>
            <a:solidFill>
              <a:srgbClr val="000000"/>
            </a:solidFill>
            <a:miter lim="800000"/>
            <a:headEnd/>
            <a:tailEnd/>
          </a:ln>
        </p:spPr>
      </p:sp>
      <p:sp>
        <p:nvSpPr>
          <p:cNvPr id="156675" name="Notes Placeholder 2">
            <a:extLst>
              <a:ext uri="{FF2B5EF4-FFF2-40B4-BE49-F238E27FC236}">
                <a16:creationId xmlns:a16="http://schemas.microsoft.com/office/drawing/2014/main" id="{0D2912F7-1F4D-F7CE-5E8D-5C05998E772B}"/>
              </a:ext>
            </a:extLst>
          </p:cNvPr>
          <p:cNvSpPr>
            <a:spLocks noGrp="1"/>
          </p:cNvSpPr>
          <p:nvPr>
            <p:ph type="body" idx="1"/>
          </p:nvPr>
        </p:nvSpPr>
        <p:spPr bwMode="auto">
          <a:noFill/>
        </p:spPr>
        <p:txBody>
          <a:bodyPr/>
          <a:lstStyle/>
          <a:p>
            <a:r>
              <a:rPr lang="en-US" dirty="0"/>
              <a:t>To test the model, we generated synthetic stochastic data of 32 groups of durations (represented in 5 Boolean columns) for 100,000 items with varying ratios between variance and mean. We add 5 dummy columns to allow overfitting.</a:t>
            </a:r>
          </a:p>
          <a:p>
            <a:endParaRPr lang="en-US" dirty="0"/>
          </a:p>
          <a:p>
            <a:r>
              <a:rPr lang="en-US" dirty="0"/>
              <a:t>For each parameter environment, we built a full decision tree model and then pruned it repeatedly to get less complex models.</a:t>
            </a:r>
          </a:p>
          <a:p>
            <a:r>
              <a:rPr lang="en-US" dirty="0"/>
              <a:t>And we build a deep leaning model with the same neurons structure but with extended </a:t>
            </a:r>
            <a:r>
              <a:rPr lang="en-US" dirty="0" err="1"/>
              <a:t>interation</a:t>
            </a:r>
            <a:r>
              <a:rPr lang="en-US" dirty="0"/>
              <a:t>.</a:t>
            </a:r>
          </a:p>
          <a:p>
            <a:endParaRPr lang="en-US" dirty="0"/>
          </a:p>
          <a:p>
            <a:r>
              <a:rPr lang="en-US" dirty="0"/>
              <a:t>We examined the results of scheduling 10 random items when we arrange them by expected duration (what's called SPT – Shortest Processing Time First) and examined the waiting metric.</a:t>
            </a:r>
          </a:p>
          <a:p>
            <a:endParaRPr lang="en-US" dirty="0"/>
          </a:p>
          <a:p>
            <a:r>
              <a:rPr lang="en-US" dirty="0"/>
              <a:t>Of course, we wanted to examine the variance of the result, so we repeated the same sequence of items, this time drawn from within a subset of durations. This gives us 1000 different repetitions and allows us to examine the confidence level of each result. Note that this is a result valid for 10 specific items, so we repeated it several times with different combinations of items.</a:t>
            </a:r>
          </a:p>
          <a:p>
            <a:endParaRPr lang="en-US" dirty="0"/>
          </a:p>
          <a:p>
            <a:pPr eaLnBrk="1" hangingPunct="1">
              <a:spcBef>
                <a:spcPct val="0"/>
              </a:spcBef>
            </a:pPr>
            <a:endParaRPr lang="he-IL" dirty="0"/>
          </a:p>
        </p:txBody>
      </p:sp>
      <p:sp>
        <p:nvSpPr>
          <p:cNvPr id="156676" name="Slide Number Placeholder 3">
            <a:extLst>
              <a:ext uri="{FF2B5EF4-FFF2-40B4-BE49-F238E27FC236}">
                <a16:creationId xmlns:a16="http://schemas.microsoft.com/office/drawing/2014/main" id="{B7DFAF34-BAD7-D756-0AD1-763AD598B449}"/>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95376" fontAlgn="base">
              <a:spcBef>
                <a:spcPct val="0"/>
              </a:spcBef>
              <a:spcAft>
                <a:spcPct val="0"/>
              </a:spcAft>
              <a:defRPr/>
            </a:pPr>
            <a:fld id="{9939285B-7B3E-4C1C-8EF7-799AAAAE947D}" type="slidenum">
              <a:rPr lang="he-IL">
                <a:solidFill>
                  <a:prstClr val="black"/>
                </a:solidFill>
                <a:latin typeface="Calibri"/>
                <a:cs typeface="Arial" panose="020B0604020202020204" pitchFamily="34" charset="0"/>
              </a:rPr>
              <a:pPr defTabSz="495376" fontAlgn="base">
                <a:spcBef>
                  <a:spcPct val="0"/>
                </a:spcBef>
                <a:spcAft>
                  <a:spcPct val="0"/>
                </a:spcAft>
                <a:defRPr/>
              </a:pPr>
              <a:t>7</a:t>
            </a:fld>
            <a:endParaRPr lang="he-IL">
              <a:solidFill>
                <a:prstClr val="black"/>
              </a:solidFill>
              <a:latin typeface="Calibri"/>
              <a:cs typeface="Arial" panose="020B0604020202020204" pitchFamily="34" charset="0"/>
            </a:endParaRPr>
          </a:p>
        </p:txBody>
      </p:sp>
      <p:sp>
        <p:nvSpPr>
          <p:cNvPr id="2" name="Date Placeholder 1">
            <a:extLst>
              <a:ext uri="{FF2B5EF4-FFF2-40B4-BE49-F238E27FC236}">
                <a16:creationId xmlns:a16="http://schemas.microsoft.com/office/drawing/2014/main" id="{E06CF249-84DF-2AE1-6684-63CDF5F80B8F}"/>
              </a:ext>
            </a:extLst>
          </p:cNvPr>
          <p:cNvSpPr>
            <a:spLocks noGrp="1"/>
          </p:cNvSpPr>
          <p:nvPr>
            <p:ph type="dt" idx="1"/>
          </p:nvPr>
        </p:nvSpPr>
        <p:spPr/>
        <p:txBody>
          <a:bodyPr/>
          <a:lstStyle/>
          <a:p>
            <a:fld id="{2819BDE9-6D49-4756-AB0E-B7AD9FEB8CA6}" type="datetime1">
              <a:rPr lang="en-US" smtClean="0"/>
              <a:t>9/15/2025</a:t>
            </a:fld>
            <a:endParaRPr lang="en-US"/>
          </a:p>
        </p:txBody>
      </p:sp>
    </p:spTree>
    <p:extLst>
      <p:ext uri="{BB962C8B-B14F-4D97-AF65-F5344CB8AC3E}">
        <p14:creationId xmlns:p14="http://schemas.microsoft.com/office/powerpoint/2010/main" val="2110787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10850-2C3B-0CD7-DF4B-C6F5C1347440}"/>
            </a:ext>
          </a:extLst>
        </p:cNvPr>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F4CF8D01-F4C3-156F-42C9-58CF7741CB44}"/>
              </a:ext>
            </a:extLst>
          </p:cNvPr>
          <p:cNvSpPr>
            <a:spLocks noGrp="1" noRot="1" noChangeAspect="1" noTextEdit="1"/>
          </p:cNvSpPr>
          <p:nvPr>
            <p:ph type="sldImg"/>
          </p:nvPr>
        </p:nvSpPr>
        <p:spPr bwMode="auto">
          <a:xfrm>
            <a:off x="142875" y="768350"/>
            <a:ext cx="6818313" cy="3836988"/>
          </a:xfrm>
          <a:noFill/>
          <a:ln>
            <a:solidFill>
              <a:srgbClr val="000000"/>
            </a:solidFill>
            <a:miter lim="800000"/>
            <a:headEnd/>
            <a:tailEnd/>
          </a:ln>
        </p:spPr>
      </p:sp>
      <p:sp>
        <p:nvSpPr>
          <p:cNvPr id="156675" name="Notes Placeholder 2">
            <a:extLst>
              <a:ext uri="{FF2B5EF4-FFF2-40B4-BE49-F238E27FC236}">
                <a16:creationId xmlns:a16="http://schemas.microsoft.com/office/drawing/2014/main" id="{0D2912F7-1F4D-F7CE-5E8D-5C05998E772B}"/>
              </a:ext>
            </a:extLst>
          </p:cNvPr>
          <p:cNvSpPr>
            <a:spLocks noGrp="1"/>
          </p:cNvSpPr>
          <p:nvPr>
            <p:ph type="body" idx="1"/>
          </p:nvPr>
        </p:nvSpPr>
        <p:spPr bwMode="auto">
          <a:noFill/>
        </p:spPr>
        <p:txBody>
          <a:bodyPr/>
          <a:lstStyle/>
          <a:p>
            <a:pPr eaLnBrk="1" hangingPunct="1">
              <a:spcBef>
                <a:spcPct val="0"/>
              </a:spcBef>
            </a:pPr>
            <a:r>
              <a:rPr lang="en-US" dirty="0"/>
              <a:t>We can see how the data is distributed throughout the items.</a:t>
            </a:r>
          </a:p>
          <a:p>
            <a:pPr eaLnBrk="1" hangingPunct="1">
              <a:spcBef>
                <a:spcPct val="0"/>
              </a:spcBef>
            </a:pPr>
            <a:r>
              <a:rPr lang="en-US" dirty="0"/>
              <a:t>In the low variability it is easy to spot different item groups that could be forecast separately, but it is much harder task in the high variability option.</a:t>
            </a:r>
            <a:endParaRPr lang="he-IL" dirty="0"/>
          </a:p>
        </p:txBody>
      </p:sp>
      <p:sp>
        <p:nvSpPr>
          <p:cNvPr id="156676" name="Slide Number Placeholder 3">
            <a:extLst>
              <a:ext uri="{FF2B5EF4-FFF2-40B4-BE49-F238E27FC236}">
                <a16:creationId xmlns:a16="http://schemas.microsoft.com/office/drawing/2014/main" id="{B7DFAF34-BAD7-D756-0AD1-763AD598B449}"/>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95376" fontAlgn="base">
              <a:spcBef>
                <a:spcPct val="0"/>
              </a:spcBef>
              <a:spcAft>
                <a:spcPct val="0"/>
              </a:spcAft>
              <a:defRPr/>
            </a:pPr>
            <a:fld id="{9939285B-7B3E-4C1C-8EF7-799AAAAE947D}" type="slidenum">
              <a:rPr lang="he-IL">
                <a:solidFill>
                  <a:prstClr val="black"/>
                </a:solidFill>
                <a:latin typeface="Calibri"/>
                <a:cs typeface="Arial" panose="020B0604020202020204" pitchFamily="34" charset="0"/>
              </a:rPr>
              <a:pPr defTabSz="495376" fontAlgn="base">
                <a:spcBef>
                  <a:spcPct val="0"/>
                </a:spcBef>
                <a:spcAft>
                  <a:spcPct val="0"/>
                </a:spcAft>
                <a:defRPr/>
              </a:pPr>
              <a:t>8</a:t>
            </a:fld>
            <a:endParaRPr lang="he-IL">
              <a:solidFill>
                <a:prstClr val="black"/>
              </a:solidFill>
              <a:latin typeface="Calibri"/>
              <a:cs typeface="Arial" panose="020B0604020202020204" pitchFamily="34" charset="0"/>
            </a:endParaRPr>
          </a:p>
        </p:txBody>
      </p:sp>
      <p:sp>
        <p:nvSpPr>
          <p:cNvPr id="2" name="Date Placeholder 1">
            <a:extLst>
              <a:ext uri="{FF2B5EF4-FFF2-40B4-BE49-F238E27FC236}">
                <a16:creationId xmlns:a16="http://schemas.microsoft.com/office/drawing/2014/main" id="{E06CF249-84DF-2AE1-6684-63CDF5F80B8F}"/>
              </a:ext>
            </a:extLst>
          </p:cNvPr>
          <p:cNvSpPr>
            <a:spLocks noGrp="1"/>
          </p:cNvSpPr>
          <p:nvPr>
            <p:ph type="dt" idx="1"/>
          </p:nvPr>
        </p:nvSpPr>
        <p:spPr/>
        <p:txBody>
          <a:bodyPr/>
          <a:lstStyle/>
          <a:p>
            <a:fld id="{2819BDE9-6D49-4756-AB0E-B7AD9FEB8CA6}" type="datetime1">
              <a:rPr lang="en-US" smtClean="0"/>
              <a:t>9/15/2025</a:t>
            </a:fld>
            <a:endParaRPr lang="en-US"/>
          </a:p>
        </p:txBody>
      </p:sp>
    </p:spTree>
    <p:extLst>
      <p:ext uri="{BB962C8B-B14F-4D97-AF65-F5344CB8AC3E}">
        <p14:creationId xmlns:p14="http://schemas.microsoft.com/office/powerpoint/2010/main" val="2471607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10850-2C3B-0CD7-DF4B-C6F5C1347440}"/>
            </a:ext>
          </a:extLst>
        </p:cNvPr>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F4CF8D01-F4C3-156F-42C9-58CF7741CB44}"/>
              </a:ext>
            </a:extLst>
          </p:cNvPr>
          <p:cNvSpPr>
            <a:spLocks noGrp="1" noRot="1" noChangeAspect="1" noTextEdit="1"/>
          </p:cNvSpPr>
          <p:nvPr>
            <p:ph type="sldImg"/>
          </p:nvPr>
        </p:nvSpPr>
        <p:spPr bwMode="auto">
          <a:xfrm>
            <a:off x="142875" y="768350"/>
            <a:ext cx="6818313" cy="3836988"/>
          </a:xfrm>
          <a:noFill/>
          <a:ln>
            <a:solidFill>
              <a:srgbClr val="000000"/>
            </a:solidFill>
            <a:miter lim="800000"/>
            <a:headEnd/>
            <a:tailEnd/>
          </a:ln>
        </p:spPr>
      </p:sp>
      <p:sp>
        <p:nvSpPr>
          <p:cNvPr id="156675" name="Notes Placeholder 2">
            <a:extLst>
              <a:ext uri="{FF2B5EF4-FFF2-40B4-BE49-F238E27FC236}">
                <a16:creationId xmlns:a16="http://schemas.microsoft.com/office/drawing/2014/main" id="{0D2912F7-1F4D-F7CE-5E8D-5C05998E772B}"/>
              </a:ext>
            </a:extLst>
          </p:cNvPr>
          <p:cNvSpPr>
            <a:spLocks noGrp="1"/>
          </p:cNvSpPr>
          <p:nvPr>
            <p:ph type="body" idx="1"/>
          </p:nvPr>
        </p:nvSpPr>
        <p:spPr bwMode="auto">
          <a:noFill/>
        </p:spPr>
        <p:txBody>
          <a:bodyPr/>
          <a:lstStyle/>
          <a:p>
            <a:pPr eaLnBrk="1" hangingPunct="1">
              <a:spcBef>
                <a:spcPct val="0"/>
              </a:spcBef>
            </a:pPr>
            <a:r>
              <a:rPr lang="en-US" dirty="0"/>
              <a:t>Here we can see that the decision tree prefer the 32 groups option, but the effect of complexity of the explained variance is diminishing after 16 groups quit dramatically. </a:t>
            </a:r>
            <a:endParaRPr lang="he-IL" dirty="0"/>
          </a:p>
        </p:txBody>
      </p:sp>
      <p:sp>
        <p:nvSpPr>
          <p:cNvPr id="156676" name="Slide Number Placeholder 3">
            <a:extLst>
              <a:ext uri="{FF2B5EF4-FFF2-40B4-BE49-F238E27FC236}">
                <a16:creationId xmlns:a16="http://schemas.microsoft.com/office/drawing/2014/main" id="{B7DFAF34-BAD7-D756-0AD1-763AD598B449}"/>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95376" fontAlgn="base">
              <a:spcBef>
                <a:spcPct val="0"/>
              </a:spcBef>
              <a:spcAft>
                <a:spcPct val="0"/>
              </a:spcAft>
              <a:defRPr/>
            </a:pPr>
            <a:fld id="{9939285B-7B3E-4C1C-8EF7-799AAAAE947D}" type="slidenum">
              <a:rPr lang="he-IL">
                <a:solidFill>
                  <a:prstClr val="black"/>
                </a:solidFill>
                <a:latin typeface="Calibri"/>
                <a:cs typeface="Arial" panose="020B0604020202020204" pitchFamily="34" charset="0"/>
              </a:rPr>
              <a:pPr defTabSz="495376" fontAlgn="base">
                <a:spcBef>
                  <a:spcPct val="0"/>
                </a:spcBef>
                <a:spcAft>
                  <a:spcPct val="0"/>
                </a:spcAft>
                <a:defRPr/>
              </a:pPr>
              <a:t>9</a:t>
            </a:fld>
            <a:endParaRPr lang="he-IL">
              <a:solidFill>
                <a:prstClr val="black"/>
              </a:solidFill>
              <a:latin typeface="Calibri"/>
              <a:cs typeface="Arial" panose="020B0604020202020204" pitchFamily="34" charset="0"/>
            </a:endParaRPr>
          </a:p>
        </p:txBody>
      </p:sp>
      <p:sp>
        <p:nvSpPr>
          <p:cNvPr id="2" name="Date Placeholder 1">
            <a:extLst>
              <a:ext uri="{FF2B5EF4-FFF2-40B4-BE49-F238E27FC236}">
                <a16:creationId xmlns:a16="http://schemas.microsoft.com/office/drawing/2014/main" id="{E06CF249-84DF-2AE1-6684-63CDF5F80B8F}"/>
              </a:ext>
            </a:extLst>
          </p:cNvPr>
          <p:cNvSpPr>
            <a:spLocks noGrp="1"/>
          </p:cNvSpPr>
          <p:nvPr>
            <p:ph type="dt" idx="1"/>
          </p:nvPr>
        </p:nvSpPr>
        <p:spPr/>
        <p:txBody>
          <a:bodyPr/>
          <a:lstStyle/>
          <a:p>
            <a:fld id="{2819BDE9-6D49-4756-AB0E-B7AD9FEB8CA6}" type="datetime1">
              <a:rPr lang="en-US" smtClean="0"/>
              <a:t>9/15/2025</a:t>
            </a:fld>
            <a:endParaRPr lang="en-US"/>
          </a:p>
        </p:txBody>
      </p:sp>
    </p:spTree>
    <p:extLst>
      <p:ext uri="{BB962C8B-B14F-4D97-AF65-F5344CB8AC3E}">
        <p14:creationId xmlns:p14="http://schemas.microsoft.com/office/powerpoint/2010/main" val="2508638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0203B91C-E249-46B8-943E-1B6146B60306}" type="datetimeFigureOut">
              <a:rPr lang="en-US" smtClean="0"/>
              <a:pPr/>
              <a:t>9/15/2025</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EEBCB2FE-9E75-4BCA-B22C-24E82C046B03}" type="slidenum">
              <a:rPr lang="en-US" smtClean="0"/>
              <a:pPr/>
              <a:t>‹#›</a:t>
            </a:fld>
            <a:endParaRPr lang="en-US"/>
          </a:p>
        </p:txBody>
      </p:sp>
    </p:spTree>
    <p:extLst>
      <p:ext uri="{BB962C8B-B14F-4D97-AF65-F5344CB8AC3E}">
        <p14:creationId xmlns:p14="http://schemas.microsoft.com/office/powerpoint/2010/main" val="1089967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03B91C-E249-46B8-943E-1B6146B60306}"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CB2FE-9E75-4BCA-B22C-24E82C046B03}" type="slidenum">
              <a:rPr lang="en-US" smtClean="0"/>
              <a:pPr/>
              <a:t>‹#›</a:t>
            </a:fld>
            <a:endParaRPr lang="en-US"/>
          </a:p>
        </p:txBody>
      </p:sp>
    </p:spTree>
    <p:extLst>
      <p:ext uri="{BB962C8B-B14F-4D97-AF65-F5344CB8AC3E}">
        <p14:creationId xmlns:p14="http://schemas.microsoft.com/office/powerpoint/2010/main" val="748708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03B91C-E249-46B8-943E-1B6146B60306}"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CB2FE-9E75-4BCA-B22C-24E82C046B03}" type="slidenum">
              <a:rPr lang="en-US" smtClean="0"/>
              <a:pPr/>
              <a:t>‹#›</a:t>
            </a:fld>
            <a:endParaRPr lang="en-US"/>
          </a:p>
        </p:txBody>
      </p:sp>
    </p:spTree>
    <p:extLst>
      <p:ext uri="{BB962C8B-B14F-4D97-AF65-F5344CB8AC3E}">
        <p14:creationId xmlns:p14="http://schemas.microsoft.com/office/powerpoint/2010/main" val="3857975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03B91C-E249-46B8-943E-1B6146B60306}"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CB2FE-9E75-4BCA-B22C-24E82C046B03}" type="slidenum">
              <a:rPr lang="en-US" smtClean="0"/>
              <a:pPr/>
              <a:t>‹#›</a:t>
            </a:fld>
            <a:endParaRPr lang="en-US"/>
          </a:p>
        </p:txBody>
      </p:sp>
    </p:spTree>
    <p:extLst>
      <p:ext uri="{BB962C8B-B14F-4D97-AF65-F5344CB8AC3E}">
        <p14:creationId xmlns:p14="http://schemas.microsoft.com/office/powerpoint/2010/main" val="174901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03B91C-E249-46B8-943E-1B6146B60306}"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CB2FE-9E75-4BCA-B22C-24E82C046B03}" type="slidenum">
              <a:rPr lang="en-US" smtClean="0"/>
              <a:pPr/>
              <a:t>‹#›</a:t>
            </a:fld>
            <a:endParaRPr lang="en-US"/>
          </a:p>
        </p:txBody>
      </p:sp>
    </p:spTree>
    <p:extLst>
      <p:ext uri="{BB962C8B-B14F-4D97-AF65-F5344CB8AC3E}">
        <p14:creationId xmlns:p14="http://schemas.microsoft.com/office/powerpoint/2010/main" val="136006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03B91C-E249-46B8-943E-1B6146B60306}" type="datetimeFigureOut">
              <a:rPr lang="en-US" smtClean="0"/>
              <a:pPr/>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BCB2FE-9E75-4BCA-B22C-24E82C046B03}" type="slidenum">
              <a:rPr lang="en-US" smtClean="0"/>
              <a:pPr/>
              <a:t>‹#›</a:t>
            </a:fld>
            <a:endParaRPr lang="en-US"/>
          </a:p>
        </p:txBody>
      </p:sp>
    </p:spTree>
    <p:extLst>
      <p:ext uri="{BB962C8B-B14F-4D97-AF65-F5344CB8AC3E}">
        <p14:creationId xmlns:p14="http://schemas.microsoft.com/office/powerpoint/2010/main" val="1698812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03B91C-E249-46B8-943E-1B6146B60306}" type="datetimeFigureOut">
              <a:rPr lang="en-US" smtClean="0"/>
              <a:pPr/>
              <a:t>9/15/2025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BCB2FE-9E75-4BCA-B22C-24E82C046B03}" type="slidenum">
              <a:rPr lang="en-US" smtClean="0"/>
              <a:pPr/>
              <a:t>‹#›</a:t>
            </a:fld>
            <a:endParaRPr lang="en-US"/>
          </a:p>
        </p:txBody>
      </p:sp>
    </p:spTree>
    <p:extLst>
      <p:ext uri="{BB962C8B-B14F-4D97-AF65-F5344CB8AC3E}">
        <p14:creationId xmlns:p14="http://schemas.microsoft.com/office/powerpoint/2010/main" val="1195495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03B91C-E249-46B8-943E-1B6146B60306}" type="datetimeFigureOut">
              <a:rPr lang="en-US" smtClean="0"/>
              <a:pPr/>
              <a:t>9/15/2025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BCB2FE-9E75-4BCA-B22C-24E82C046B03}" type="slidenum">
              <a:rPr lang="en-US" smtClean="0"/>
              <a:pPr/>
              <a:t>‹#›</a:t>
            </a:fld>
            <a:endParaRPr lang="en-US"/>
          </a:p>
        </p:txBody>
      </p:sp>
    </p:spTree>
    <p:extLst>
      <p:ext uri="{BB962C8B-B14F-4D97-AF65-F5344CB8AC3E}">
        <p14:creationId xmlns:p14="http://schemas.microsoft.com/office/powerpoint/2010/main" val="2088200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B91C-E249-46B8-943E-1B6146B60306}" type="datetimeFigureOut">
              <a:rPr lang="en-US" smtClean="0"/>
              <a:pPr/>
              <a:t>9/15/2025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BCB2FE-9E75-4BCA-B22C-24E82C046B03}" type="slidenum">
              <a:rPr lang="en-US" smtClean="0"/>
              <a:pPr/>
              <a:t>‹#›</a:t>
            </a:fld>
            <a:endParaRPr lang="en-US"/>
          </a:p>
        </p:txBody>
      </p:sp>
    </p:spTree>
    <p:extLst>
      <p:ext uri="{BB962C8B-B14F-4D97-AF65-F5344CB8AC3E}">
        <p14:creationId xmlns:p14="http://schemas.microsoft.com/office/powerpoint/2010/main" val="1151193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0203B91C-E249-46B8-943E-1B6146B60306}" type="datetimeFigureOut">
              <a:rPr lang="en-US" smtClean="0"/>
              <a:pPr/>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EBCB2FE-9E75-4BCA-B22C-24E82C046B03}" type="slidenum">
              <a:rPr lang="en-US" smtClean="0"/>
              <a:pPr/>
              <a:t>‹#›</a:t>
            </a:fld>
            <a:endParaRPr lang="en-US"/>
          </a:p>
        </p:txBody>
      </p:sp>
    </p:spTree>
    <p:extLst>
      <p:ext uri="{BB962C8B-B14F-4D97-AF65-F5344CB8AC3E}">
        <p14:creationId xmlns:p14="http://schemas.microsoft.com/office/powerpoint/2010/main" val="2516122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0203B91C-E249-46B8-943E-1B6146B60306}" type="datetimeFigureOut">
              <a:rPr lang="en-US" smtClean="0"/>
              <a:pPr/>
              <a:t>9/15/2025</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EEBCB2FE-9E75-4BCA-B22C-24E82C046B03}" type="slidenum">
              <a:rPr lang="en-US" smtClean="0"/>
              <a:pPr/>
              <a:t>‹#›</a:t>
            </a:fld>
            <a:endParaRPr lang="en-US"/>
          </a:p>
        </p:txBody>
      </p:sp>
    </p:spTree>
    <p:extLst>
      <p:ext uri="{BB962C8B-B14F-4D97-AF65-F5344CB8AC3E}">
        <p14:creationId xmlns:p14="http://schemas.microsoft.com/office/powerpoint/2010/main" val="177779811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1">
                <a:lumMod val="5000"/>
                <a:lumOff val="95000"/>
              </a:schemeClr>
            </a:gs>
            <a:gs pos="100000">
              <a:srgbClr val="E7F5F7"/>
            </a:gs>
            <a:gs pos="100000">
              <a:srgbClr val="D3ECF1"/>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0203B91C-E249-46B8-943E-1B6146B60306}" type="datetimeFigureOut">
              <a:rPr lang="en-US" smtClean="0"/>
              <a:pPr/>
              <a:t>9/15/2025</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EEBCB2FE-9E75-4BCA-B22C-24E82C046B03}" type="slidenum">
              <a:rPr lang="en-US" smtClean="0"/>
              <a:pPr/>
              <a:t>‹#›</a:t>
            </a:fld>
            <a:endParaRPr lang="en-US"/>
          </a:p>
        </p:txBody>
      </p:sp>
    </p:spTree>
    <p:extLst>
      <p:ext uri="{BB962C8B-B14F-4D97-AF65-F5344CB8AC3E}">
        <p14:creationId xmlns:p14="http://schemas.microsoft.com/office/powerpoint/2010/main" val="343850125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drive.google.com/file/d/1ktlzY8I_TobeobRGbHw2pAjBWt2MmDCo/view?usp=sharing" TargetMode="External"/><Relationship Id="rId4" Type="http://schemas.openxmlformats.org/officeDocument/2006/relationships/hyperlink" Target="https://drive.google.com/file/d/1lIWld9MM8w8alPQKbjEurV0FySFXEe6Q/view?usp=shari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L"/>
          </a:p>
        </p:txBody>
      </p:sp>
      <p:sp>
        <p:nvSpPr>
          <p:cNvPr id="3" name="TextBox 2">
            <a:extLst>
              <a:ext uri="{FF2B5EF4-FFF2-40B4-BE49-F238E27FC236}">
                <a16:creationId xmlns:a16="http://schemas.microsoft.com/office/drawing/2014/main" id="{4D184ADC-3011-BEF1-E9AF-F986927023C5}"/>
              </a:ext>
            </a:extLst>
          </p:cNvPr>
          <p:cNvSpPr txBox="1"/>
          <p:nvPr/>
        </p:nvSpPr>
        <p:spPr>
          <a:xfrm>
            <a:off x="533400" y="351251"/>
            <a:ext cx="11506200" cy="3504376"/>
          </a:xfrm>
          <a:prstGeom prst="rect">
            <a:avLst/>
          </a:prstGeom>
        </p:spPr>
        <p:txBody>
          <a:bodyPr vert="horz" lIns="91440" tIns="45720" rIns="91440" bIns="45720" rtlCol="0" anchor="b">
            <a:normAutofit/>
          </a:bodyPr>
          <a:lstStyle/>
          <a:p>
            <a:pPr defTabSz="914400">
              <a:lnSpc>
                <a:spcPct val="80000"/>
              </a:lnSpc>
              <a:spcBef>
                <a:spcPct val="0"/>
              </a:spcBef>
              <a:spcAft>
                <a:spcPts val="600"/>
              </a:spcAft>
            </a:pPr>
            <a:r>
              <a:rPr lang="en-US" sz="7200" b="1" i="1" kern="1200" spc="-120" baseline="0" dirty="0">
                <a:solidFill>
                  <a:srgbClr val="FFFFFF"/>
                </a:solidFill>
                <a:latin typeface="+mj-lt"/>
                <a:ea typeface="+mj-ea"/>
                <a:cs typeface="+mj-cs"/>
              </a:rPr>
              <a:t>The Diminishing Returns of Forecasting Models’ Complexity in Industrial Applications</a:t>
            </a:r>
          </a:p>
        </p:txBody>
      </p:sp>
      <p:sp>
        <p:nvSpPr>
          <p:cNvPr id="11" name="TextBox 10">
            <a:extLst>
              <a:ext uri="{FF2B5EF4-FFF2-40B4-BE49-F238E27FC236}">
                <a16:creationId xmlns:a16="http://schemas.microsoft.com/office/drawing/2014/main" id="{9B2FC426-008B-E9A0-8A1E-B8C3FD95278C}"/>
              </a:ext>
            </a:extLst>
          </p:cNvPr>
          <p:cNvSpPr txBox="1"/>
          <p:nvPr/>
        </p:nvSpPr>
        <p:spPr>
          <a:xfrm>
            <a:off x="667512" y="4206876"/>
            <a:ext cx="9228201" cy="1645920"/>
          </a:xfrm>
          <a:prstGeom prst="rect">
            <a:avLst/>
          </a:prstGeom>
        </p:spPr>
        <p:txBody>
          <a:bodyPr vert="horz" lIns="91440" tIns="45720" rIns="91440" bIns="45720" rtlCol="0">
            <a:normAutofit/>
          </a:bodyPr>
          <a:lstStyle/>
          <a:p>
            <a:pPr defTabSz="914400">
              <a:lnSpc>
                <a:spcPct val="85000"/>
              </a:lnSpc>
              <a:spcBef>
                <a:spcPts val="1300"/>
              </a:spcBef>
              <a:spcAft>
                <a:spcPts val="600"/>
              </a:spcAft>
            </a:pPr>
            <a:r>
              <a:rPr lang="en-US" sz="3200" dirty="0">
                <a:solidFill>
                  <a:schemeClr val="bg1"/>
                </a:solidFill>
                <a:latin typeface="+mj-lt"/>
              </a:rPr>
              <a:t>Piraeus, Greece -  ENBIS 2025 16/09/2025,  09:40</a:t>
            </a:r>
          </a:p>
        </p:txBody>
      </p:sp>
      <p:sp>
        <p:nvSpPr>
          <p:cNvPr id="9" name="Subtitle 4">
            <a:extLst>
              <a:ext uri="{FF2B5EF4-FFF2-40B4-BE49-F238E27FC236}">
                <a16:creationId xmlns:a16="http://schemas.microsoft.com/office/drawing/2014/main" id="{4D85EF64-7628-E203-D5DA-BA6E6C937024}"/>
              </a:ext>
            </a:extLst>
          </p:cNvPr>
          <p:cNvSpPr txBox="1">
            <a:spLocks/>
          </p:cNvSpPr>
          <p:nvPr/>
        </p:nvSpPr>
        <p:spPr>
          <a:xfrm>
            <a:off x="692226" y="4860830"/>
            <a:ext cx="9228201" cy="1645920"/>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buNone/>
            </a:pPr>
            <a:r>
              <a:rPr lang="en-US" sz="3200" dirty="0">
                <a:solidFill>
                  <a:schemeClr val="bg1"/>
                </a:solidFill>
                <a:latin typeface="+mj-lt"/>
              </a:rPr>
              <a:t>Yariv N. Marmor</a:t>
            </a:r>
            <a:br>
              <a:rPr lang="en-US" sz="3200" dirty="0">
                <a:solidFill>
                  <a:schemeClr val="bg1"/>
                </a:solidFill>
                <a:latin typeface="+mj-lt"/>
              </a:rPr>
            </a:br>
            <a:r>
              <a:rPr lang="en-US" sz="3200" dirty="0">
                <a:solidFill>
                  <a:schemeClr val="bg1"/>
                </a:solidFill>
                <a:latin typeface="+mj-lt"/>
              </a:rPr>
              <a:t>(BRAUDE - College of Engineering ,Karmiel) </a:t>
            </a:r>
          </a:p>
          <a:p>
            <a:pPr marL="0" indent="0">
              <a:buNone/>
            </a:pPr>
            <a:endParaRPr lang="en-US" sz="3200" dirty="0">
              <a:solidFill>
                <a:schemeClr val="bg1"/>
              </a:solidFill>
              <a:latin typeface="+mj-lt"/>
            </a:endParaRPr>
          </a:p>
        </p:txBody>
      </p:sp>
    </p:spTree>
    <p:extLst>
      <p:ext uri="{BB962C8B-B14F-4D97-AF65-F5344CB8AC3E}">
        <p14:creationId xmlns:p14="http://schemas.microsoft.com/office/powerpoint/2010/main" val="381677990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A7499-8D3F-BAA2-C8CA-151A59D807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ACBC3C-7136-4736-F51D-6400F15C35D3}"/>
              </a:ext>
            </a:extLst>
          </p:cNvPr>
          <p:cNvSpPr>
            <a:spLocks noGrp="1"/>
          </p:cNvSpPr>
          <p:nvPr>
            <p:ph type="title"/>
          </p:nvPr>
        </p:nvSpPr>
        <p:spPr>
          <a:xfrm>
            <a:off x="76200" y="97144"/>
            <a:ext cx="12039599" cy="797477"/>
          </a:xfrm>
        </p:spPr>
        <p:txBody>
          <a:bodyPr vert="horz" lIns="91440" tIns="45720" rIns="91440" bIns="45720" rtlCol="0" anchor="ctr">
            <a:normAutofit/>
          </a:bodyPr>
          <a:lstStyle/>
          <a:p>
            <a:pPr algn="ctr">
              <a:defRPr/>
            </a:pPr>
            <a:r>
              <a:rPr lang="en-US" sz="4400" dirty="0">
                <a:solidFill>
                  <a:srgbClr val="272D45"/>
                </a:solidFill>
                <a:latin typeface="Times New Roman" panose="02020603050405020304" pitchFamily="18" charset="0"/>
                <a:cs typeface="Times New Roman" panose="02020603050405020304" pitchFamily="18" charset="0"/>
              </a:rPr>
              <a:t>Model Complexity vs. Accuracy</a:t>
            </a:r>
            <a:r>
              <a:rPr lang="he-IL" sz="4400" dirty="0">
                <a:solidFill>
                  <a:srgbClr val="272D45"/>
                </a:solidFill>
                <a:latin typeface="Times New Roman" panose="02020603050405020304" pitchFamily="18" charset="0"/>
              </a:rPr>
              <a:t> - </a:t>
            </a:r>
            <a:r>
              <a:rPr lang="en-US" sz="4400" dirty="0">
                <a:solidFill>
                  <a:srgbClr val="272D45"/>
                </a:solidFill>
                <a:latin typeface="Times New Roman" panose="02020603050405020304" pitchFamily="18" charset="0"/>
                <a:ea typeface="Kanit Light" pitchFamily="34" charset="-122"/>
                <a:cs typeface="Times New Roman" panose="02020603050405020304" pitchFamily="18" charset="0"/>
              </a:rPr>
              <a:t>Diminishing Returns</a:t>
            </a:r>
            <a:endParaRPr lang="en-US" sz="4400" b="1" dirty="0">
              <a:solidFill>
                <a:schemeClr val="tx1"/>
              </a:solidFill>
              <a:effectLst>
                <a:outerShdw blurRad="38100" dist="38100" dir="2700000" algn="tl">
                  <a:srgbClr val="000000">
                    <a:alpha val="43137"/>
                  </a:srgbClr>
                </a:outerShdw>
              </a:effectLst>
            </a:endParaRPr>
          </a:p>
        </p:txBody>
      </p:sp>
      <p:sp>
        <p:nvSpPr>
          <p:cNvPr id="89090" name="Slide Number Placeholder 2">
            <a:extLst>
              <a:ext uri="{FF2B5EF4-FFF2-40B4-BE49-F238E27FC236}">
                <a16:creationId xmlns:a16="http://schemas.microsoft.com/office/drawing/2014/main" id="{462BBBC6-CEEA-987B-0B6E-8EBF7D826EDF}"/>
              </a:ext>
            </a:extLst>
          </p:cNvPr>
          <p:cNvSpPr>
            <a:spLocks noGrp="1"/>
          </p:cNvSpPr>
          <p:nvPr>
            <p:ph type="sldNum" sz="quarter" idx="12"/>
          </p:nvPr>
        </p:nvSpPr>
        <p:spPr bwMode="auto">
          <a:xfrm>
            <a:off x="11119271" y="6434122"/>
            <a:ext cx="982112" cy="423878"/>
          </a:xfrm>
        </p:spPr>
        <p:txBody>
          <a:bodyPr vert="horz" lIns="91440" tIns="45720" rIns="91440" bIns="45720" numCol="1" rtlCol="0" anchor="b" anchorCtr="0" compatLnSpc="1">
            <a:prstTxWarp prst="textNoShape">
              <a:avLst/>
            </a:prstTxWarp>
            <a:normAutofit/>
          </a:bodyPr>
          <a:lstStyle/>
          <a:p>
            <a:pPr defTabSz="914400" fontAlgn="base">
              <a:lnSpc>
                <a:spcPct val="90000"/>
              </a:lnSpc>
              <a:spcBef>
                <a:spcPct val="0"/>
              </a:spcBef>
              <a:spcAft>
                <a:spcPts val="600"/>
              </a:spcAft>
              <a:defRPr/>
            </a:pPr>
            <a:fld id="{F7631D00-0E91-4277-BD33-338AB7E99692}" type="slidenum">
              <a:rPr lang="en-US" sz="2000" smtClean="0">
                <a:solidFill>
                  <a:prstClr val="black">
                    <a:alpha val="25000"/>
                  </a:prstClr>
                </a:solidFill>
                <a:latin typeface="Calibri Light" panose="020F0302020204030204"/>
              </a:rPr>
              <a:pPr defTabSz="914400" fontAlgn="base">
                <a:lnSpc>
                  <a:spcPct val="90000"/>
                </a:lnSpc>
                <a:spcBef>
                  <a:spcPct val="0"/>
                </a:spcBef>
                <a:spcAft>
                  <a:spcPts val="600"/>
                </a:spcAft>
                <a:defRPr/>
              </a:pPr>
              <a:t>10</a:t>
            </a:fld>
            <a:endParaRPr lang="en-US" sz="6000" dirty="0">
              <a:solidFill>
                <a:prstClr val="black">
                  <a:alpha val="25000"/>
                </a:prstClr>
              </a:solidFill>
              <a:latin typeface="Calibri Light" panose="020F0302020204030204"/>
            </a:endParaRPr>
          </a:p>
        </p:txBody>
      </p:sp>
      <p:sp>
        <p:nvSpPr>
          <p:cNvPr id="3" name="Content Placeholder 3">
            <a:extLst>
              <a:ext uri="{FF2B5EF4-FFF2-40B4-BE49-F238E27FC236}">
                <a16:creationId xmlns:a16="http://schemas.microsoft.com/office/drawing/2014/main" id="{954C4753-94B1-849B-4BA8-1F40EC008506}"/>
              </a:ext>
            </a:extLst>
          </p:cNvPr>
          <p:cNvSpPr txBox="1">
            <a:spLocks/>
          </p:cNvSpPr>
          <p:nvPr/>
        </p:nvSpPr>
        <p:spPr>
          <a:xfrm>
            <a:off x="304800" y="990600"/>
            <a:ext cx="3200400" cy="5443522"/>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850"/>
              </a:lnSpc>
              <a:buNone/>
            </a:pPr>
            <a:r>
              <a:rPr lang="en-US" b="1" u="sng" dirty="0">
                <a:solidFill>
                  <a:srgbClr val="2C3249"/>
                </a:solidFill>
                <a:latin typeface="Times New Roman" panose="02020603050405020304" pitchFamily="18" charset="0"/>
                <a:ea typeface="Martel Sans" pitchFamily="34" charset="-122"/>
                <a:cs typeface="Times New Roman" panose="02020603050405020304" pitchFamily="18" charset="0"/>
              </a:rPr>
              <a:t>Deep Learning Model</a:t>
            </a:r>
          </a:p>
          <a:p>
            <a:pPr>
              <a:lnSpc>
                <a:spcPts val="2850"/>
              </a:lnSpc>
              <a:buFont typeface="Arial" panose="020B0604020202020204" pitchFamily="34" charset="0"/>
              <a:buChar char="•"/>
            </a:pPr>
            <a:r>
              <a:rPr lang="en-US" dirty="0">
                <a:solidFill>
                  <a:srgbClr val="2C3249"/>
                </a:solidFill>
                <a:latin typeface="Times New Roman" panose="02020603050405020304" pitchFamily="18" charset="0"/>
                <a:ea typeface="Martel Sans" pitchFamily="34" charset="-122"/>
                <a:cs typeface="Times New Roman" panose="02020603050405020304" pitchFamily="18" charset="0"/>
              </a:rPr>
              <a:t>R-squared increases with model complexity (number of training rounds). But gains diminish after certain threshold.</a:t>
            </a:r>
          </a:p>
          <a:p>
            <a:pPr>
              <a:lnSpc>
                <a:spcPts val="2850"/>
              </a:lnSpc>
              <a:buFont typeface="Arial" panose="020B0604020202020204" pitchFamily="34" charset="0"/>
              <a:buChar char="•"/>
            </a:pPr>
            <a:r>
              <a:rPr lang="en-US" dirty="0">
                <a:solidFill>
                  <a:srgbClr val="2C3249"/>
                </a:solidFill>
                <a:latin typeface="Times New Roman" panose="02020603050405020304" pitchFamily="18" charset="0"/>
                <a:ea typeface="Martel Sans" pitchFamily="34" charset="-122"/>
                <a:cs typeface="Times New Roman" panose="02020603050405020304" pitchFamily="18" charset="0"/>
              </a:rPr>
              <a:t>Number of training rounds takes more time and more “predictors”</a:t>
            </a:r>
          </a:p>
          <a:p>
            <a:pPr>
              <a:lnSpc>
                <a:spcPts val="2850"/>
              </a:lnSpc>
              <a:buFont typeface="Arial" panose="020B0604020202020204" pitchFamily="34" charset="0"/>
              <a:buChar char="•"/>
            </a:pPr>
            <a:r>
              <a:rPr lang="en-US" dirty="0">
                <a:solidFill>
                  <a:srgbClr val="2C3249"/>
                </a:solidFill>
                <a:latin typeface="Times New Roman" panose="02020603050405020304" pitchFamily="18" charset="0"/>
                <a:ea typeface="Martel Sans" pitchFamily="34" charset="-122"/>
                <a:cs typeface="Times New Roman" panose="02020603050405020304" pitchFamily="18" charset="0"/>
              </a:rPr>
              <a:t>(25 repetitions)</a:t>
            </a:r>
          </a:p>
          <a:p>
            <a:pPr marL="0" indent="0">
              <a:lnSpc>
                <a:spcPts val="2850"/>
              </a:lnSpc>
              <a:buNone/>
            </a:pPr>
            <a:endParaRPr lang="en-US"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52BAE503-C4A5-A9F3-F1F9-E2EEB82576AD}"/>
              </a:ext>
            </a:extLst>
          </p:cNvPr>
          <p:cNvPicPr>
            <a:picLocks noChangeAspect="1"/>
          </p:cNvPicPr>
          <p:nvPr/>
        </p:nvPicPr>
        <p:blipFill>
          <a:blip r:embed="rId3"/>
          <a:stretch>
            <a:fillRect/>
          </a:stretch>
        </p:blipFill>
        <p:spPr>
          <a:xfrm>
            <a:off x="3643157" y="862308"/>
            <a:ext cx="3962400" cy="2951584"/>
          </a:xfrm>
          <a:prstGeom prst="rect">
            <a:avLst/>
          </a:prstGeom>
        </p:spPr>
      </p:pic>
      <p:pic>
        <p:nvPicPr>
          <p:cNvPr id="9" name="Picture 8">
            <a:extLst>
              <a:ext uri="{FF2B5EF4-FFF2-40B4-BE49-F238E27FC236}">
                <a16:creationId xmlns:a16="http://schemas.microsoft.com/office/drawing/2014/main" id="{26921D04-BA38-A644-206E-E543D575ACB7}"/>
              </a:ext>
            </a:extLst>
          </p:cNvPr>
          <p:cNvPicPr>
            <a:picLocks noChangeAspect="1"/>
          </p:cNvPicPr>
          <p:nvPr/>
        </p:nvPicPr>
        <p:blipFill>
          <a:blip r:embed="rId4"/>
          <a:stretch>
            <a:fillRect/>
          </a:stretch>
        </p:blipFill>
        <p:spPr>
          <a:xfrm>
            <a:off x="8030075" y="848661"/>
            <a:ext cx="4042422" cy="3011192"/>
          </a:xfrm>
          <a:prstGeom prst="rect">
            <a:avLst/>
          </a:prstGeom>
        </p:spPr>
      </p:pic>
      <p:pic>
        <p:nvPicPr>
          <p:cNvPr id="10" name="Picture 9">
            <a:extLst>
              <a:ext uri="{FF2B5EF4-FFF2-40B4-BE49-F238E27FC236}">
                <a16:creationId xmlns:a16="http://schemas.microsoft.com/office/drawing/2014/main" id="{D9D201E6-B1FF-C20F-A1C8-108F85DCA4B0}"/>
              </a:ext>
            </a:extLst>
          </p:cNvPr>
          <p:cNvPicPr>
            <a:picLocks noChangeAspect="1"/>
          </p:cNvPicPr>
          <p:nvPr/>
        </p:nvPicPr>
        <p:blipFill>
          <a:blip r:embed="rId5"/>
          <a:stretch>
            <a:fillRect/>
          </a:stretch>
        </p:blipFill>
        <p:spPr>
          <a:xfrm>
            <a:off x="5291024" y="3885253"/>
            <a:ext cx="4042422" cy="3011192"/>
          </a:xfrm>
          <a:prstGeom prst="rect">
            <a:avLst/>
          </a:prstGeom>
        </p:spPr>
      </p:pic>
    </p:spTree>
    <p:extLst>
      <p:ext uri="{BB962C8B-B14F-4D97-AF65-F5344CB8AC3E}">
        <p14:creationId xmlns:p14="http://schemas.microsoft.com/office/powerpoint/2010/main" val="2439322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A7499-8D3F-BAA2-C8CA-151A59D807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ACBC3C-7136-4736-F51D-6400F15C35D3}"/>
              </a:ext>
            </a:extLst>
          </p:cNvPr>
          <p:cNvSpPr>
            <a:spLocks noGrp="1"/>
          </p:cNvSpPr>
          <p:nvPr>
            <p:ph type="title"/>
          </p:nvPr>
        </p:nvSpPr>
        <p:spPr>
          <a:xfrm>
            <a:off x="76200" y="97144"/>
            <a:ext cx="12039599" cy="797477"/>
          </a:xfrm>
        </p:spPr>
        <p:txBody>
          <a:bodyPr vert="horz" lIns="91440" tIns="45720" rIns="91440" bIns="45720" rtlCol="0" anchor="ctr">
            <a:normAutofit/>
          </a:bodyPr>
          <a:lstStyle/>
          <a:p>
            <a:pPr algn="ctr">
              <a:defRPr/>
            </a:pPr>
            <a:r>
              <a:rPr lang="en-US" sz="4000" dirty="0">
                <a:solidFill>
                  <a:srgbClr val="272D45"/>
                </a:solidFill>
                <a:latin typeface="Times New Roman" panose="02020603050405020304" pitchFamily="18" charset="0"/>
                <a:cs typeface="Times New Roman" panose="02020603050405020304" pitchFamily="18" charset="0"/>
              </a:rPr>
              <a:t>Waiting Time Evaluation (simple example with 4 items)</a:t>
            </a:r>
          </a:p>
        </p:txBody>
      </p:sp>
      <p:sp>
        <p:nvSpPr>
          <p:cNvPr id="89090" name="Slide Number Placeholder 2">
            <a:extLst>
              <a:ext uri="{FF2B5EF4-FFF2-40B4-BE49-F238E27FC236}">
                <a16:creationId xmlns:a16="http://schemas.microsoft.com/office/drawing/2014/main" id="{462BBBC6-CEEA-987B-0B6E-8EBF7D826EDF}"/>
              </a:ext>
            </a:extLst>
          </p:cNvPr>
          <p:cNvSpPr>
            <a:spLocks noGrp="1"/>
          </p:cNvSpPr>
          <p:nvPr>
            <p:ph type="sldNum" sz="quarter" idx="12"/>
          </p:nvPr>
        </p:nvSpPr>
        <p:spPr bwMode="auto">
          <a:xfrm>
            <a:off x="11119271" y="6434122"/>
            <a:ext cx="982112" cy="423878"/>
          </a:xfrm>
        </p:spPr>
        <p:txBody>
          <a:bodyPr vert="horz" lIns="91440" tIns="45720" rIns="91440" bIns="45720" numCol="1" rtlCol="0" anchor="b" anchorCtr="0" compatLnSpc="1">
            <a:prstTxWarp prst="textNoShape">
              <a:avLst/>
            </a:prstTxWarp>
            <a:normAutofit/>
          </a:bodyPr>
          <a:lstStyle/>
          <a:p>
            <a:pPr defTabSz="914400" fontAlgn="base">
              <a:lnSpc>
                <a:spcPct val="90000"/>
              </a:lnSpc>
              <a:spcBef>
                <a:spcPct val="0"/>
              </a:spcBef>
              <a:spcAft>
                <a:spcPts val="600"/>
              </a:spcAft>
              <a:defRPr/>
            </a:pPr>
            <a:fld id="{F7631D00-0E91-4277-BD33-338AB7E99692}" type="slidenum">
              <a:rPr lang="en-US" sz="2000" smtClean="0">
                <a:solidFill>
                  <a:prstClr val="black">
                    <a:alpha val="25000"/>
                  </a:prstClr>
                </a:solidFill>
                <a:latin typeface="Calibri Light" panose="020F0302020204030204"/>
              </a:rPr>
              <a:pPr defTabSz="914400" fontAlgn="base">
                <a:lnSpc>
                  <a:spcPct val="90000"/>
                </a:lnSpc>
                <a:spcBef>
                  <a:spcPct val="0"/>
                </a:spcBef>
                <a:spcAft>
                  <a:spcPts val="600"/>
                </a:spcAft>
                <a:defRPr/>
              </a:pPr>
              <a:t>11</a:t>
            </a:fld>
            <a:endParaRPr lang="en-US" sz="6000" dirty="0">
              <a:solidFill>
                <a:prstClr val="black">
                  <a:alpha val="25000"/>
                </a:prstClr>
              </a:solidFill>
              <a:latin typeface="Calibri Light" panose="020F0302020204030204"/>
            </a:endParaRPr>
          </a:p>
        </p:txBody>
      </p:sp>
      <p:graphicFrame>
        <p:nvGraphicFramePr>
          <p:cNvPr id="14" name="Table 13">
            <a:extLst>
              <a:ext uri="{FF2B5EF4-FFF2-40B4-BE49-F238E27FC236}">
                <a16:creationId xmlns:a16="http://schemas.microsoft.com/office/drawing/2014/main" id="{9D94AB8E-BF29-A849-547D-017F152376D2}"/>
              </a:ext>
            </a:extLst>
          </p:cNvPr>
          <p:cNvGraphicFramePr>
            <a:graphicFrameLocks noGrp="1"/>
          </p:cNvGraphicFramePr>
          <p:nvPr>
            <p:extLst>
              <p:ext uri="{D42A27DB-BD31-4B8C-83A1-F6EECF244321}">
                <p14:modId xmlns:p14="http://schemas.microsoft.com/office/powerpoint/2010/main" val="1293039997"/>
              </p:ext>
            </p:extLst>
          </p:nvPr>
        </p:nvGraphicFramePr>
        <p:xfrm>
          <a:off x="236540" y="2676039"/>
          <a:ext cx="1996891" cy="1860550"/>
        </p:xfrm>
        <a:graphic>
          <a:graphicData uri="http://schemas.openxmlformats.org/drawingml/2006/table">
            <a:tbl>
              <a:tblPr/>
              <a:tblGrid>
                <a:gridCol w="733743">
                  <a:extLst>
                    <a:ext uri="{9D8B030D-6E8A-4147-A177-3AD203B41FA5}">
                      <a16:colId xmlns:a16="http://schemas.microsoft.com/office/drawing/2014/main" val="394763517"/>
                    </a:ext>
                  </a:extLst>
                </a:gridCol>
                <a:gridCol w="431709">
                  <a:extLst>
                    <a:ext uri="{9D8B030D-6E8A-4147-A177-3AD203B41FA5}">
                      <a16:colId xmlns:a16="http://schemas.microsoft.com/office/drawing/2014/main" val="1330484412"/>
                    </a:ext>
                  </a:extLst>
                </a:gridCol>
                <a:gridCol w="431709">
                  <a:extLst>
                    <a:ext uri="{9D8B030D-6E8A-4147-A177-3AD203B41FA5}">
                      <a16:colId xmlns:a16="http://schemas.microsoft.com/office/drawing/2014/main" val="3601075953"/>
                    </a:ext>
                  </a:extLst>
                </a:gridCol>
                <a:gridCol w="399730">
                  <a:extLst>
                    <a:ext uri="{9D8B030D-6E8A-4147-A177-3AD203B41FA5}">
                      <a16:colId xmlns:a16="http://schemas.microsoft.com/office/drawing/2014/main" val="581969682"/>
                    </a:ext>
                  </a:extLst>
                </a:gridCol>
              </a:tblGrid>
              <a:tr h="364015">
                <a:tc>
                  <a:txBody>
                    <a:bodyPr/>
                    <a:lstStyle/>
                    <a:p>
                      <a:pPr algn="ctr" rtl="0" fontAlgn="ctr">
                        <a:buNone/>
                      </a:pPr>
                      <a:r>
                        <a:rPr lang="en-US" sz="2400" b="1" i="0" u="none" strike="noStrike">
                          <a:solidFill>
                            <a:srgbClr val="000000"/>
                          </a:solidFill>
                          <a:effectLst/>
                          <a:latin typeface="Calibri Light" panose="020F0302020204030204" pitchFamily="34" charset="0"/>
                        </a:rPr>
                        <a:t>Index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rtl="0" fontAlgn="ctr">
                        <a:buNone/>
                      </a:pPr>
                      <a:r>
                        <a:rPr lang="en-US" sz="2400" b="1" i="0" u="none" strike="noStrike">
                          <a:solidFill>
                            <a:srgbClr val="000000"/>
                          </a:solidFill>
                          <a:effectLst/>
                          <a:latin typeface="Calibri Light" panose="020F0302020204030204" pitchFamily="34" charset="0"/>
                        </a:rPr>
                        <a:t>F1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rtl="0" fontAlgn="ctr">
                        <a:buNone/>
                      </a:pPr>
                      <a:r>
                        <a:rPr lang="en-US" sz="2400" b="1" i="0" u="none" strike="noStrike">
                          <a:solidFill>
                            <a:srgbClr val="000000"/>
                          </a:solidFill>
                          <a:effectLst/>
                          <a:latin typeface="Calibri Light" panose="020F0302020204030204" pitchFamily="34" charset="0"/>
                        </a:rPr>
                        <a:t>F2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rtl="0" fontAlgn="ctr">
                        <a:buNone/>
                      </a:pPr>
                      <a:r>
                        <a:rPr lang="en-US" sz="2400" b="1" i="0" u="none" strike="noStrike">
                          <a:solidFill>
                            <a:srgbClr val="000000"/>
                          </a:solidFill>
                          <a:effectLst/>
                          <a:latin typeface="Calibri Light" panose="020F0302020204030204" pitchFamily="34" charset="0"/>
                        </a:rPr>
                        <a:t>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1681587598"/>
                  </a:ext>
                </a:extLst>
              </a:tr>
              <a:tr h="364015">
                <a:tc>
                  <a:txBody>
                    <a:bodyPr/>
                    <a:lstStyle/>
                    <a:p>
                      <a:pPr algn="ctr" rtl="0" fontAlgn="ctr">
                        <a:buNone/>
                      </a:pPr>
                      <a:r>
                        <a:rPr lang="en-IL" sz="2400" b="0" i="0" u="none" strike="noStrike">
                          <a:solidFill>
                            <a:srgbClr val="000000"/>
                          </a:solidFill>
                          <a:effectLst/>
                          <a:latin typeface="Calibri Light" panose="020F03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6413056"/>
                  </a:ext>
                </a:extLst>
              </a:tr>
              <a:tr h="364015">
                <a:tc>
                  <a:txBody>
                    <a:bodyPr/>
                    <a:lstStyle/>
                    <a:p>
                      <a:pPr algn="ctr" rtl="0" fontAlgn="ctr">
                        <a:buNone/>
                      </a:pPr>
                      <a:r>
                        <a:rPr lang="en-IL" sz="2400" b="0" i="0" u="none" strike="noStrike">
                          <a:solidFill>
                            <a:srgbClr val="000000"/>
                          </a:solidFill>
                          <a:effectLst/>
                          <a:latin typeface="Calibri Light" panose="020F030202020403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dirty="0">
                          <a:solidFill>
                            <a:srgbClr val="000000"/>
                          </a:solidFill>
                          <a:effectLst/>
                          <a:latin typeface="Calibri Light" panose="020F0302020204030204" pitchFamily="34" charset="0"/>
                        </a:rPr>
                        <a:t>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45363034"/>
                  </a:ext>
                </a:extLst>
              </a:tr>
              <a:tr h="364015">
                <a:tc>
                  <a:txBody>
                    <a:bodyPr/>
                    <a:lstStyle/>
                    <a:p>
                      <a:pPr algn="ctr" rtl="0" fontAlgn="ctr">
                        <a:buNone/>
                      </a:pPr>
                      <a:r>
                        <a:rPr lang="en-IL" sz="2400" b="0" i="0" u="none" strike="noStrike">
                          <a:solidFill>
                            <a:srgbClr val="000000"/>
                          </a:solidFill>
                          <a:effectLst/>
                          <a:latin typeface="Calibri Light" panose="020F030202020403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770521"/>
                  </a:ext>
                </a:extLst>
              </a:tr>
              <a:tr h="364015">
                <a:tc>
                  <a:txBody>
                    <a:bodyPr/>
                    <a:lstStyle/>
                    <a:p>
                      <a:pPr algn="ctr" rtl="0" fontAlgn="ctr">
                        <a:buNone/>
                      </a:pPr>
                      <a:r>
                        <a:rPr lang="en-IL" sz="2400" b="0" i="0" u="none" strike="noStrike">
                          <a:solidFill>
                            <a:srgbClr val="000000"/>
                          </a:solidFill>
                          <a:effectLst/>
                          <a:latin typeface="Calibri Light" panose="020F030202020403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32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dirty="0">
                          <a:solidFill>
                            <a:srgbClr val="000000"/>
                          </a:solidFill>
                          <a:effectLst/>
                          <a:latin typeface="Calibri Light" panose="020F0302020204030204" pitchFamily="34" charset="0"/>
                        </a:rPr>
                        <a:t>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1186784"/>
                  </a:ext>
                </a:extLst>
              </a:tr>
            </a:tbl>
          </a:graphicData>
        </a:graphic>
      </p:graphicFrame>
      <p:cxnSp>
        <p:nvCxnSpPr>
          <p:cNvPr id="18" name="Straight Arrow Connector 17">
            <a:extLst>
              <a:ext uri="{FF2B5EF4-FFF2-40B4-BE49-F238E27FC236}">
                <a16:creationId xmlns:a16="http://schemas.microsoft.com/office/drawing/2014/main" id="{5D387652-FB54-A238-300D-DDA844A20353}"/>
              </a:ext>
            </a:extLst>
          </p:cNvPr>
          <p:cNvCxnSpPr/>
          <p:nvPr/>
        </p:nvCxnSpPr>
        <p:spPr>
          <a:xfrm flipV="1">
            <a:off x="2514600" y="2209800"/>
            <a:ext cx="1447800" cy="12192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3062132-C46F-5F8D-A97F-B1B5146B3E81}"/>
              </a:ext>
            </a:extLst>
          </p:cNvPr>
          <p:cNvCxnSpPr>
            <a:cxnSpLocks/>
          </p:cNvCxnSpPr>
          <p:nvPr/>
        </p:nvCxnSpPr>
        <p:spPr>
          <a:xfrm>
            <a:off x="2514600" y="3817225"/>
            <a:ext cx="1314450" cy="1257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aphicFrame>
        <p:nvGraphicFramePr>
          <p:cNvPr id="22" name="Table 21">
            <a:extLst>
              <a:ext uri="{FF2B5EF4-FFF2-40B4-BE49-F238E27FC236}">
                <a16:creationId xmlns:a16="http://schemas.microsoft.com/office/drawing/2014/main" id="{6F428FB1-21DF-1F3A-4BD9-D4579345BA9E}"/>
              </a:ext>
            </a:extLst>
          </p:cNvPr>
          <p:cNvGraphicFramePr>
            <a:graphicFrameLocks noGrp="1"/>
          </p:cNvGraphicFramePr>
          <p:nvPr>
            <p:extLst>
              <p:ext uri="{D42A27DB-BD31-4B8C-83A1-F6EECF244321}">
                <p14:modId xmlns:p14="http://schemas.microsoft.com/office/powerpoint/2010/main" val="3636887849"/>
              </p:ext>
            </p:extLst>
          </p:nvPr>
        </p:nvGraphicFramePr>
        <p:xfrm>
          <a:off x="4101943" y="989758"/>
          <a:ext cx="2006087" cy="1860550"/>
        </p:xfrm>
        <a:graphic>
          <a:graphicData uri="http://schemas.openxmlformats.org/drawingml/2006/table">
            <a:tbl>
              <a:tblPr/>
              <a:tblGrid>
                <a:gridCol w="682343">
                  <a:extLst>
                    <a:ext uri="{9D8B030D-6E8A-4147-A177-3AD203B41FA5}">
                      <a16:colId xmlns:a16="http://schemas.microsoft.com/office/drawing/2014/main" val="4199451779"/>
                    </a:ext>
                  </a:extLst>
                </a:gridCol>
                <a:gridCol w="368465">
                  <a:extLst>
                    <a:ext uri="{9D8B030D-6E8A-4147-A177-3AD203B41FA5}">
                      <a16:colId xmlns:a16="http://schemas.microsoft.com/office/drawing/2014/main" val="455105846"/>
                    </a:ext>
                  </a:extLst>
                </a:gridCol>
                <a:gridCol w="368465">
                  <a:extLst>
                    <a:ext uri="{9D8B030D-6E8A-4147-A177-3AD203B41FA5}">
                      <a16:colId xmlns:a16="http://schemas.microsoft.com/office/drawing/2014/main" val="2538266433"/>
                    </a:ext>
                  </a:extLst>
                </a:gridCol>
                <a:gridCol w="341171">
                  <a:extLst>
                    <a:ext uri="{9D8B030D-6E8A-4147-A177-3AD203B41FA5}">
                      <a16:colId xmlns:a16="http://schemas.microsoft.com/office/drawing/2014/main" val="4056365891"/>
                    </a:ext>
                  </a:extLst>
                </a:gridCol>
                <a:gridCol w="245643">
                  <a:extLst>
                    <a:ext uri="{9D8B030D-6E8A-4147-A177-3AD203B41FA5}">
                      <a16:colId xmlns:a16="http://schemas.microsoft.com/office/drawing/2014/main" val="1753807008"/>
                    </a:ext>
                  </a:extLst>
                </a:gridCol>
              </a:tblGrid>
              <a:tr h="332288">
                <a:tc>
                  <a:txBody>
                    <a:bodyPr/>
                    <a:lstStyle/>
                    <a:p>
                      <a:pPr algn="ctr" rtl="0" fontAlgn="ctr">
                        <a:buNone/>
                      </a:pPr>
                      <a:r>
                        <a:rPr lang="en-US" sz="2400" b="1" i="0" u="none" strike="noStrike" dirty="0">
                          <a:solidFill>
                            <a:srgbClr val="000000"/>
                          </a:solidFill>
                          <a:effectLst/>
                          <a:latin typeface="Calibri Light" panose="020F0302020204030204" pitchFamily="34" charset="0"/>
                        </a:rPr>
                        <a:t>Index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rtl="0" fontAlgn="ctr">
                        <a:buNone/>
                      </a:pPr>
                      <a:r>
                        <a:rPr lang="en-US" sz="2400" b="1" i="0" u="none" strike="noStrike">
                          <a:solidFill>
                            <a:srgbClr val="000000"/>
                          </a:solidFill>
                          <a:effectLst/>
                          <a:latin typeface="Calibri Light" panose="020F0302020204030204" pitchFamily="34" charset="0"/>
                        </a:rPr>
                        <a:t>F1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rtl="0" fontAlgn="ctr">
                        <a:buNone/>
                      </a:pPr>
                      <a:r>
                        <a:rPr lang="en-US" sz="2400" b="1" i="0" u="none" strike="noStrike">
                          <a:solidFill>
                            <a:srgbClr val="000000"/>
                          </a:solidFill>
                          <a:effectLst/>
                          <a:latin typeface="Calibri Light" panose="020F0302020204030204" pitchFamily="34" charset="0"/>
                        </a:rPr>
                        <a:t>F2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rtl="0" fontAlgn="ctr">
                        <a:buNone/>
                      </a:pPr>
                      <a:r>
                        <a:rPr lang="en-US" sz="2400" b="1" i="0" u="none" strike="noStrike">
                          <a:solidFill>
                            <a:srgbClr val="000000"/>
                          </a:solidFill>
                          <a:effectLst/>
                          <a:latin typeface="Calibri Light" panose="020F0302020204030204" pitchFamily="34" charset="0"/>
                        </a:rPr>
                        <a:t>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rtl="0" fontAlgn="ctr">
                        <a:buNone/>
                      </a:pPr>
                      <a:r>
                        <a:rPr lang="en-US" sz="2400" b="1" i="0" u="none" strike="noStrike">
                          <a:solidFill>
                            <a:srgbClr val="000000"/>
                          </a:solidFill>
                          <a:effectLst/>
                          <a:latin typeface="Calibri Light" panose="020F0302020204030204" pitchFamily="34" charset="0"/>
                        </a:rPr>
                        <a:t>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2131596004"/>
                  </a:ext>
                </a:extLst>
              </a:tr>
              <a:tr h="332288">
                <a:tc>
                  <a:txBody>
                    <a:bodyPr/>
                    <a:lstStyle/>
                    <a:p>
                      <a:pPr algn="ctr" rtl="0" fontAlgn="ctr">
                        <a:buNone/>
                      </a:pPr>
                      <a:r>
                        <a:rPr lang="en-IL" sz="2400" b="0" i="0" u="none" strike="noStrike">
                          <a:solidFill>
                            <a:srgbClr val="000000"/>
                          </a:solidFill>
                          <a:effectLst/>
                          <a:latin typeface="Calibri Light" panose="020F030202020403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4421724"/>
                  </a:ext>
                </a:extLst>
              </a:tr>
              <a:tr h="332288">
                <a:tc>
                  <a:txBody>
                    <a:bodyPr/>
                    <a:lstStyle/>
                    <a:p>
                      <a:pPr algn="ctr" rtl="0" fontAlgn="ctr">
                        <a:buNone/>
                      </a:pPr>
                      <a:r>
                        <a:rPr lang="en-IL" sz="2400" b="0" i="0" u="none" strike="noStrike">
                          <a:solidFill>
                            <a:srgbClr val="000000"/>
                          </a:solidFill>
                          <a:effectLst/>
                          <a:latin typeface="Calibri Light" panose="020F03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077625"/>
                  </a:ext>
                </a:extLst>
              </a:tr>
              <a:tr h="332288">
                <a:tc>
                  <a:txBody>
                    <a:bodyPr/>
                    <a:lstStyle/>
                    <a:p>
                      <a:pPr algn="ctr" rtl="0" fontAlgn="ctr">
                        <a:buNone/>
                      </a:pPr>
                      <a:r>
                        <a:rPr lang="en-IL" sz="2400" b="0" i="0" u="none" strike="noStrike">
                          <a:solidFill>
                            <a:srgbClr val="000000"/>
                          </a:solidFill>
                          <a:effectLst/>
                          <a:latin typeface="Calibri Light" panose="020F030202020403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111012"/>
                  </a:ext>
                </a:extLst>
              </a:tr>
              <a:tr h="332288">
                <a:tc>
                  <a:txBody>
                    <a:bodyPr/>
                    <a:lstStyle/>
                    <a:p>
                      <a:pPr algn="ctr" rtl="0" fontAlgn="ctr">
                        <a:buNone/>
                      </a:pPr>
                      <a:r>
                        <a:rPr lang="en-IL" sz="2400" b="0" i="0" u="none" strike="noStrike">
                          <a:solidFill>
                            <a:srgbClr val="000000"/>
                          </a:solidFill>
                          <a:effectLst/>
                          <a:latin typeface="Calibri Light" panose="020F030202020403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32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dirty="0">
                          <a:solidFill>
                            <a:srgbClr val="000000"/>
                          </a:solidFill>
                          <a:effectLst/>
                          <a:latin typeface="Calibri Light" panose="020F0302020204030204" pitchFamily="34" charset="0"/>
                        </a:rPr>
                        <a:t>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dirty="0">
                          <a:solidFill>
                            <a:srgbClr val="000000"/>
                          </a:solidFill>
                          <a:effectLst/>
                          <a:latin typeface="Calibri Light" panose="020F03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6511854"/>
                  </a:ext>
                </a:extLst>
              </a:tr>
            </a:tbl>
          </a:graphicData>
        </a:graphic>
      </p:graphicFrame>
      <p:sp>
        <p:nvSpPr>
          <p:cNvPr id="23" name="Content Placeholder 3">
            <a:extLst>
              <a:ext uri="{FF2B5EF4-FFF2-40B4-BE49-F238E27FC236}">
                <a16:creationId xmlns:a16="http://schemas.microsoft.com/office/drawing/2014/main" id="{4DB070EB-5B7B-1FCF-90F4-8BE67054F93D}"/>
              </a:ext>
            </a:extLst>
          </p:cNvPr>
          <p:cNvSpPr txBox="1">
            <a:spLocks/>
          </p:cNvSpPr>
          <p:nvPr/>
        </p:nvSpPr>
        <p:spPr>
          <a:xfrm>
            <a:off x="2005262" y="2028905"/>
            <a:ext cx="1607219" cy="790495"/>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850"/>
              </a:lnSpc>
              <a:buNone/>
            </a:pPr>
            <a:r>
              <a:rPr lang="en-US" b="1" dirty="0">
                <a:solidFill>
                  <a:srgbClr val="2C3249"/>
                </a:solidFill>
                <a:latin typeface="Times New Roman" panose="02020603050405020304" pitchFamily="18" charset="0"/>
                <a:ea typeface="Martel Sans" pitchFamily="34" charset="-122"/>
                <a:cs typeface="Times New Roman" panose="02020603050405020304" pitchFamily="18" charset="0"/>
              </a:rPr>
              <a:t>Sort by F1</a:t>
            </a:r>
            <a:endParaRPr lang="en-US" dirty="0">
              <a:latin typeface="Times New Roman" panose="02020603050405020304" pitchFamily="18" charset="0"/>
              <a:cs typeface="Times New Roman" panose="02020603050405020304" pitchFamily="18" charset="0"/>
            </a:endParaRPr>
          </a:p>
        </p:txBody>
      </p:sp>
      <p:sp>
        <p:nvSpPr>
          <p:cNvPr id="24" name="Content Placeholder 3">
            <a:extLst>
              <a:ext uri="{FF2B5EF4-FFF2-40B4-BE49-F238E27FC236}">
                <a16:creationId xmlns:a16="http://schemas.microsoft.com/office/drawing/2014/main" id="{3472BE11-812C-096F-B501-E3759F5A2935}"/>
              </a:ext>
            </a:extLst>
          </p:cNvPr>
          <p:cNvSpPr txBox="1">
            <a:spLocks/>
          </p:cNvSpPr>
          <p:nvPr/>
        </p:nvSpPr>
        <p:spPr>
          <a:xfrm>
            <a:off x="1792871" y="4834100"/>
            <a:ext cx="2229519" cy="574190"/>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850"/>
              </a:lnSpc>
              <a:buNone/>
            </a:pPr>
            <a:r>
              <a:rPr lang="en-US" b="1" dirty="0">
                <a:solidFill>
                  <a:srgbClr val="2C3249"/>
                </a:solidFill>
                <a:latin typeface="Times New Roman" panose="02020603050405020304" pitchFamily="18" charset="0"/>
                <a:ea typeface="Martel Sans" pitchFamily="34" charset="-122"/>
                <a:cs typeface="Times New Roman" panose="02020603050405020304" pitchFamily="18" charset="0"/>
              </a:rPr>
              <a:t>Sort by F2</a:t>
            </a:r>
            <a:endParaRPr lang="en-US" dirty="0">
              <a:latin typeface="Times New Roman" panose="02020603050405020304" pitchFamily="18" charset="0"/>
              <a:cs typeface="Times New Roman" panose="02020603050405020304" pitchFamily="18" charset="0"/>
            </a:endParaRPr>
          </a:p>
        </p:txBody>
      </p:sp>
      <p:graphicFrame>
        <p:nvGraphicFramePr>
          <p:cNvPr id="25" name="Table 24">
            <a:extLst>
              <a:ext uri="{FF2B5EF4-FFF2-40B4-BE49-F238E27FC236}">
                <a16:creationId xmlns:a16="http://schemas.microsoft.com/office/drawing/2014/main" id="{E910E040-0F39-DB4E-C7BE-FC1C35F1A7D4}"/>
              </a:ext>
            </a:extLst>
          </p:cNvPr>
          <p:cNvGraphicFramePr>
            <a:graphicFrameLocks noGrp="1"/>
          </p:cNvGraphicFramePr>
          <p:nvPr>
            <p:extLst>
              <p:ext uri="{D42A27DB-BD31-4B8C-83A1-F6EECF244321}">
                <p14:modId xmlns:p14="http://schemas.microsoft.com/office/powerpoint/2010/main" val="1893759711"/>
              </p:ext>
            </p:extLst>
          </p:nvPr>
        </p:nvGraphicFramePr>
        <p:xfrm>
          <a:off x="4237502" y="4206803"/>
          <a:ext cx="2087099" cy="1860550"/>
        </p:xfrm>
        <a:graphic>
          <a:graphicData uri="http://schemas.openxmlformats.org/drawingml/2006/table">
            <a:tbl>
              <a:tblPr/>
              <a:tblGrid>
                <a:gridCol w="709897">
                  <a:extLst>
                    <a:ext uri="{9D8B030D-6E8A-4147-A177-3AD203B41FA5}">
                      <a16:colId xmlns:a16="http://schemas.microsoft.com/office/drawing/2014/main" val="1505339336"/>
                    </a:ext>
                  </a:extLst>
                </a:gridCol>
                <a:gridCol w="383345">
                  <a:extLst>
                    <a:ext uri="{9D8B030D-6E8A-4147-A177-3AD203B41FA5}">
                      <a16:colId xmlns:a16="http://schemas.microsoft.com/office/drawing/2014/main" val="1266643926"/>
                    </a:ext>
                  </a:extLst>
                </a:gridCol>
                <a:gridCol w="383345">
                  <a:extLst>
                    <a:ext uri="{9D8B030D-6E8A-4147-A177-3AD203B41FA5}">
                      <a16:colId xmlns:a16="http://schemas.microsoft.com/office/drawing/2014/main" val="2041247326"/>
                    </a:ext>
                  </a:extLst>
                </a:gridCol>
                <a:gridCol w="354949">
                  <a:extLst>
                    <a:ext uri="{9D8B030D-6E8A-4147-A177-3AD203B41FA5}">
                      <a16:colId xmlns:a16="http://schemas.microsoft.com/office/drawing/2014/main" val="2485078500"/>
                    </a:ext>
                  </a:extLst>
                </a:gridCol>
                <a:gridCol w="255563">
                  <a:extLst>
                    <a:ext uri="{9D8B030D-6E8A-4147-A177-3AD203B41FA5}">
                      <a16:colId xmlns:a16="http://schemas.microsoft.com/office/drawing/2014/main" val="1611629794"/>
                    </a:ext>
                  </a:extLst>
                </a:gridCol>
              </a:tblGrid>
              <a:tr h="366027">
                <a:tc>
                  <a:txBody>
                    <a:bodyPr/>
                    <a:lstStyle/>
                    <a:p>
                      <a:pPr algn="ctr" rtl="0" fontAlgn="ctr">
                        <a:buNone/>
                      </a:pPr>
                      <a:r>
                        <a:rPr lang="en-US" sz="2400" b="1" i="0" u="none" strike="noStrike">
                          <a:solidFill>
                            <a:srgbClr val="000000"/>
                          </a:solidFill>
                          <a:effectLst/>
                          <a:latin typeface="Calibri Light" panose="020F0302020204030204" pitchFamily="34" charset="0"/>
                        </a:rPr>
                        <a:t>Index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rtl="0" fontAlgn="ctr">
                        <a:buNone/>
                      </a:pPr>
                      <a:r>
                        <a:rPr lang="en-US" sz="2400" b="1" i="0" u="none" strike="noStrike">
                          <a:solidFill>
                            <a:srgbClr val="000000"/>
                          </a:solidFill>
                          <a:effectLst/>
                          <a:latin typeface="Calibri Light" panose="020F0302020204030204" pitchFamily="34" charset="0"/>
                        </a:rPr>
                        <a:t>F1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rtl="0" fontAlgn="ctr">
                        <a:buNone/>
                      </a:pPr>
                      <a:r>
                        <a:rPr lang="en-US" sz="2400" b="1" i="0" u="none" strike="noStrike">
                          <a:solidFill>
                            <a:srgbClr val="000000"/>
                          </a:solidFill>
                          <a:effectLst/>
                          <a:latin typeface="Calibri Light" panose="020F0302020204030204" pitchFamily="34" charset="0"/>
                        </a:rPr>
                        <a:t>F2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rtl="0" fontAlgn="ctr">
                        <a:buNone/>
                      </a:pPr>
                      <a:r>
                        <a:rPr lang="en-US" sz="2400" b="1" i="0" u="none" strike="noStrike">
                          <a:solidFill>
                            <a:srgbClr val="000000"/>
                          </a:solidFill>
                          <a:effectLst/>
                          <a:latin typeface="Calibri Light" panose="020F0302020204030204" pitchFamily="34" charset="0"/>
                        </a:rPr>
                        <a:t>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rtl="0" fontAlgn="ctr">
                        <a:buNone/>
                      </a:pPr>
                      <a:r>
                        <a:rPr lang="en-US" sz="2400" b="1" i="0" u="none" strike="noStrike" dirty="0">
                          <a:solidFill>
                            <a:srgbClr val="000000"/>
                          </a:solidFill>
                          <a:effectLst/>
                          <a:latin typeface="Calibri Light" panose="020F0302020204030204" pitchFamily="34" charset="0"/>
                        </a:rPr>
                        <a:t>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1736501291"/>
                  </a:ext>
                </a:extLst>
              </a:tr>
              <a:tr h="366027">
                <a:tc>
                  <a:txBody>
                    <a:bodyPr/>
                    <a:lstStyle/>
                    <a:p>
                      <a:pPr algn="ctr" rtl="0" fontAlgn="ctr">
                        <a:buNone/>
                      </a:pPr>
                      <a:r>
                        <a:rPr lang="en-IL" sz="2400" b="0" i="0" u="none" strike="noStrike">
                          <a:solidFill>
                            <a:srgbClr val="000000"/>
                          </a:solidFill>
                          <a:effectLst/>
                          <a:latin typeface="Calibri Light" panose="020F03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9921286"/>
                  </a:ext>
                </a:extLst>
              </a:tr>
              <a:tr h="366027">
                <a:tc>
                  <a:txBody>
                    <a:bodyPr/>
                    <a:lstStyle/>
                    <a:p>
                      <a:pPr algn="ctr" rtl="0" fontAlgn="ctr">
                        <a:buNone/>
                      </a:pPr>
                      <a:r>
                        <a:rPr lang="en-IL" sz="2400" b="0" i="0" u="none" strike="noStrike">
                          <a:solidFill>
                            <a:srgbClr val="000000"/>
                          </a:solidFill>
                          <a:effectLst/>
                          <a:latin typeface="Calibri Light" panose="020F030202020403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9901710"/>
                  </a:ext>
                </a:extLst>
              </a:tr>
              <a:tr h="366027">
                <a:tc>
                  <a:txBody>
                    <a:bodyPr/>
                    <a:lstStyle/>
                    <a:p>
                      <a:pPr algn="ctr" rtl="0" fontAlgn="ctr">
                        <a:buNone/>
                      </a:pPr>
                      <a:r>
                        <a:rPr lang="en-IL" sz="2400" b="0" i="0" u="none" strike="noStrike">
                          <a:solidFill>
                            <a:srgbClr val="000000"/>
                          </a:solidFill>
                          <a:effectLst/>
                          <a:latin typeface="Calibri Light" panose="020F030202020403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32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44942509"/>
                  </a:ext>
                </a:extLst>
              </a:tr>
              <a:tr h="366027">
                <a:tc>
                  <a:txBody>
                    <a:bodyPr/>
                    <a:lstStyle/>
                    <a:p>
                      <a:pPr algn="ctr" rtl="0" fontAlgn="ctr">
                        <a:buNone/>
                      </a:pPr>
                      <a:r>
                        <a:rPr lang="en-IL" sz="2400" b="0" i="0" u="none" strike="noStrike">
                          <a:solidFill>
                            <a:srgbClr val="000000"/>
                          </a:solidFill>
                          <a:effectLst/>
                          <a:latin typeface="Calibri Light" panose="020F030202020403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a:solidFill>
                            <a:srgbClr val="000000"/>
                          </a:solidFill>
                          <a:effectLst/>
                          <a:latin typeface="Calibri Light" panose="020F0302020204030204" pitchFamily="34" charset="0"/>
                        </a:rPr>
                        <a:t>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dirty="0">
                          <a:solidFill>
                            <a:srgbClr val="000000"/>
                          </a:solidFill>
                          <a:effectLst/>
                          <a:latin typeface="Calibri Light" panose="020F030202020403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IL" sz="2400" b="0" i="0" u="none" strike="noStrike" dirty="0">
                          <a:solidFill>
                            <a:srgbClr val="000000"/>
                          </a:solidFill>
                          <a:effectLst/>
                          <a:latin typeface="Calibri Light" panose="020F03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4439976"/>
                  </a:ext>
                </a:extLst>
              </a:tr>
            </a:tbl>
          </a:graphicData>
        </a:graphic>
      </p:graphicFrame>
      <p:sp>
        <p:nvSpPr>
          <p:cNvPr id="26" name="Content Placeholder 3">
            <a:extLst>
              <a:ext uri="{FF2B5EF4-FFF2-40B4-BE49-F238E27FC236}">
                <a16:creationId xmlns:a16="http://schemas.microsoft.com/office/drawing/2014/main" id="{D331FA38-C3F2-14E8-606B-28E699F54609}"/>
              </a:ext>
            </a:extLst>
          </p:cNvPr>
          <p:cNvSpPr txBox="1">
            <a:spLocks/>
          </p:cNvSpPr>
          <p:nvPr/>
        </p:nvSpPr>
        <p:spPr>
          <a:xfrm>
            <a:off x="6324602" y="1078714"/>
            <a:ext cx="5867398" cy="1148379"/>
          </a:xfrm>
          <a:prstGeom prst="rect">
            <a:avLst/>
          </a:prstGeom>
        </p:spPr>
        <p:txBody>
          <a:bodyPr vert="horz" lIns="91440" tIns="45720" rIns="91440" bIns="45720" rtlCol="0">
            <a:normAutofit fontScale="925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ct val="120000"/>
              </a:lnSpc>
              <a:buNone/>
            </a:pPr>
            <a:r>
              <a:rPr lang="en-US" b="1" dirty="0">
                <a:solidFill>
                  <a:srgbClr val="2C3249"/>
                </a:solidFill>
                <a:latin typeface="Times New Roman" panose="02020603050405020304" pitchFamily="18" charset="0"/>
                <a:ea typeface="Martel Sans" pitchFamily="34" charset="-122"/>
                <a:cs typeface="Times New Roman" panose="02020603050405020304" pitchFamily="18" charset="0"/>
              </a:rPr>
              <a:t>Waiting Time (F1) = 3*35+2*20+1*30+0*25=</a:t>
            </a:r>
          </a:p>
          <a:p>
            <a:pPr marL="0" indent="0">
              <a:lnSpc>
                <a:spcPct val="120000"/>
              </a:lnSpc>
              <a:spcBef>
                <a:spcPts val="0"/>
              </a:spcBef>
              <a:buNone/>
            </a:pPr>
            <a:r>
              <a:rPr lang="en-US" b="1" dirty="0">
                <a:solidFill>
                  <a:srgbClr val="2C3249"/>
                </a:solidFill>
                <a:latin typeface="Times New Roman" panose="02020603050405020304" pitchFamily="18" charset="0"/>
                <a:ea typeface="Martel Sans" pitchFamily="34" charset="-122"/>
                <a:cs typeface="Times New Roman" panose="02020603050405020304" pitchFamily="18" charset="0"/>
              </a:rPr>
              <a:t>175</a:t>
            </a:r>
          </a:p>
        </p:txBody>
      </p:sp>
      <p:sp>
        <p:nvSpPr>
          <p:cNvPr id="27" name="Content Placeholder 3">
            <a:extLst>
              <a:ext uri="{FF2B5EF4-FFF2-40B4-BE49-F238E27FC236}">
                <a16:creationId xmlns:a16="http://schemas.microsoft.com/office/drawing/2014/main" id="{5643551B-EC79-7C90-2D6D-3800AF711E9B}"/>
              </a:ext>
            </a:extLst>
          </p:cNvPr>
          <p:cNvSpPr txBox="1">
            <a:spLocks/>
          </p:cNvSpPr>
          <p:nvPr/>
        </p:nvSpPr>
        <p:spPr>
          <a:xfrm>
            <a:off x="6534625" y="4932737"/>
            <a:ext cx="5566758" cy="1148379"/>
          </a:xfrm>
          <a:prstGeom prst="rect">
            <a:avLst/>
          </a:prstGeom>
        </p:spPr>
        <p:txBody>
          <a:bodyPr vert="horz" lIns="91440" tIns="45720" rIns="91440" bIns="45720" rtlCol="0">
            <a:normAutofit fontScale="925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ct val="120000"/>
              </a:lnSpc>
              <a:buNone/>
            </a:pPr>
            <a:r>
              <a:rPr lang="en-US" b="1" dirty="0">
                <a:solidFill>
                  <a:srgbClr val="2C3249"/>
                </a:solidFill>
                <a:latin typeface="Times New Roman" panose="02020603050405020304" pitchFamily="18" charset="0"/>
                <a:ea typeface="Martel Sans" pitchFamily="34" charset="-122"/>
                <a:cs typeface="Times New Roman" panose="02020603050405020304" pitchFamily="18" charset="0"/>
              </a:rPr>
              <a:t>Waiting Time (F2) = 3*20+2*35+1*25+0*30=</a:t>
            </a:r>
          </a:p>
          <a:p>
            <a:pPr marL="0" indent="0">
              <a:lnSpc>
                <a:spcPct val="120000"/>
              </a:lnSpc>
              <a:spcBef>
                <a:spcPts val="0"/>
              </a:spcBef>
              <a:buNone/>
            </a:pPr>
            <a:r>
              <a:rPr lang="en-US" b="1" dirty="0">
                <a:solidFill>
                  <a:srgbClr val="2C3249"/>
                </a:solidFill>
                <a:latin typeface="Times New Roman" panose="02020603050405020304" pitchFamily="18" charset="0"/>
                <a:ea typeface="Martel Sans" pitchFamily="34" charset="-122"/>
                <a:cs typeface="Times New Roman" panose="02020603050405020304" pitchFamily="18" charset="0"/>
              </a:rPr>
              <a:t>155</a:t>
            </a:r>
          </a:p>
        </p:txBody>
      </p:sp>
      <p:sp>
        <p:nvSpPr>
          <p:cNvPr id="28" name="Content Placeholder 3">
            <a:extLst>
              <a:ext uri="{FF2B5EF4-FFF2-40B4-BE49-F238E27FC236}">
                <a16:creationId xmlns:a16="http://schemas.microsoft.com/office/drawing/2014/main" id="{D2A56FAA-91C9-A092-441B-A5B72E2FF44E}"/>
              </a:ext>
            </a:extLst>
          </p:cNvPr>
          <p:cNvSpPr txBox="1">
            <a:spLocks/>
          </p:cNvSpPr>
          <p:nvPr/>
        </p:nvSpPr>
        <p:spPr>
          <a:xfrm>
            <a:off x="6878053" y="2913679"/>
            <a:ext cx="5237746" cy="1148379"/>
          </a:xfrm>
          <a:prstGeom prst="rect">
            <a:avLst/>
          </a:prstGeom>
          <a:solidFill>
            <a:srgbClr val="FFFFFF"/>
          </a:solidFill>
        </p:spPr>
        <p:txBody>
          <a:bodyPr vert="horz" lIns="91440" tIns="45720" rIns="91440" bIns="45720" rtlCol="0">
            <a:normAutofit lnSpcReduction="1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ct val="120000"/>
              </a:lnSpc>
              <a:spcBef>
                <a:spcPts val="0"/>
              </a:spcBef>
              <a:buNone/>
            </a:pPr>
            <a:r>
              <a:rPr lang="en-US" sz="2000" b="1" dirty="0">
                <a:solidFill>
                  <a:srgbClr val="2C3249"/>
                </a:solidFill>
                <a:latin typeface="Times New Roman" panose="02020603050405020304" pitchFamily="18" charset="0"/>
                <a:ea typeface="Martel Sans" pitchFamily="34" charset="-122"/>
                <a:cs typeface="Times New Roman" panose="02020603050405020304" pitchFamily="18" charset="0"/>
              </a:rPr>
              <a:t>Waiting Time(mean)=(175+155)/2=165</a:t>
            </a:r>
          </a:p>
          <a:p>
            <a:pPr>
              <a:lnSpc>
                <a:spcPct val="120000"/>
              </a:lnSpc>
              <a:spcBef>
                <a:spcPts val="0"/>
              </a:spcBef>
              <a:buFont typeface="Symbol" panose="05050102010706020507" pitchFamily="18" charset="2"/>
              <a:buChar char="Þ"/>
            </a:pPr>
            <a:r>
              <a:rPr lang="en-US" sz="2000" b="1" dirty="0">
                <a:solidFill>
                  <a:srgbClr val="2C3249"/>
                </a:solidFill>
                <a:latin typeface="Times New Roman" panose="02020603050405020304" pitchFamily="18" charset="0"/>
                <a:ea typeface="Martel Sans" pitchFamily="34" charset="-122"/>
                <a:cs typeface="Times New Roman" panose="02020603050405020304" pitchFamily="18" charset="0"/>
              </a:rPr>
              <a:t> Norm Waiting Time (F1)= 175/165=1.06</a:t>
            </a:r>
          </a:p>
          <a:p>
            <a:pPr>
              <a:lnSpc>
                <a:spcPct val="120000"/>
              </a:lnSpc>
              <a:spcBef>
                <a:spcPts val="0"/>
              </a:spcBef>
              <a:buFont typeface="Symbol" panose="05050102010706020507" pitchFamily="18" charset="2"/>
              <a:buChar char="Þ"/>
            </a:pPr>
            <a:r>
              <a:rPr lang="en-US" sz="2000" b="1" dirty="0">
                <a:solidFill>
                  <a:srgbClr val="2C3249"/>
                </a:solidFill>
                <a:latin typeface="Times New Roman" panose="02020603050405020304" pitchFamily="18" charset="0"/>
                <a:ea typeface="Martel Sans" pitchFamily="34" charset="-122"/>
                <a:cs typeface="Times New Roman" panose="02020603050405020304" pitchFamily="18" charset="0"/>
              </a:rPr>
              <a:t> Norm Waiting Time (F</a:t>
            </a:r>
            <a:r>
              <a:rPr lang="he-IL" sz="2000" b="1">
                <a:solidFill>
                  <a:srgbClr val="2C3249"/>
                </a:solidFill>
                <a:latin typeface="Times New Roman" panose="02020603050405020304" pitchFamily="18" charset="0"/>
                <a:ea typeface="Martel Sans" pitchFamily="34" charset="-122"/>
                <a:cs typeface="Times New Roman" panose="02020603050405020304" pitchFamily="18" charset="0"/>
              </a:rPr>
              <a:t>2</a:t>
            </a:r>
            <a:r>
              <a:rPr lang="en-US" sz="2000" b="1">
                <a:solidFill>
                  <a:srgbClr val="2C3249"/>
                </a:solidFill>
                <a:latin typeface="Times New Roman" panose="02020603050405020304" pitchFamily="18" charset="0"/>
                <a:ea typeface="Martel Sans" pitchFamily="34" charset="-122"/>
                <a:cs typeface="Times New Roman" panose="02020603050405020304" pitchFamily="18" charset="0"/>
              </a:rPr>
              <a:t>)= </a:t>
            </a:r>
            <a:r>
              <a:rPr lang="en-US" sz="2000" b="1" dirty="0">
                <a:solidFill>
                  <a:srgbClr val="2C3249"/>
                </a:solidFill>
                <a:latin typeface="Times New Roman" panose="02020603050405020304" pitchFamily="18" charset="0"/>
                <a:ea typeface="Martel Sans" pitchFamily="34" charset="-122"/>
                <a:cs typeface="Times New Roman" panose="02020603050405020304" pitchFamily="18" charset="0"/>
              </a:rPr>
              <a:t>155/165=0.94</a:t>
            </a:r>
          </a:p>
          <a:p>
            <a:pPr>
              <a:lnSpc>
                <a:spcPct val="120000"/>
              </a:lnSpc>
              <a:spcBef>
                <a:spcPts val="0"/>
              </a:spcBef>
              <a:buFont typeface="Symbol" panose="05050102010706020507" pitchFamily="18" charset="2"/>
              <a:buChar char="Þ"/>
            </a:pPr>
            <a:endParaRPr lang="en-US" sz="2000" b="1" dirty="0">
              <a:solidFill>
                <a:srgbClr val="2C3249"/>
              </a:solidFill>
              <a:latin typeface="Times New Roman" panose="02020603050405020304" pitchFamily="18" charset="0"/>
              <a:ea typeface="Martel Sans" pitchFamily="34" charset="-122"/>
              <a:cs typeface="Times New Roman" panose="02020603050405020304" pitchFamily="18" charset="0"/>
            </a:endParaRPr>
          </a:p>
        </p:txBody>
      </p:sp>
      <p:sp>
        <p:nvSpPr>
          <p:cNvPr id="29" name="Rectangle 28">
            <a:extLst>
              <a:ext uri="{FF2B5EF4-FFF2-40B4-BE49-F238E27FC236}">
                <a16:creationId xmlns:a16="http://schemas.microsoft.com/office/drawing/2014/main" id="{882124F7-03C0-CBD6-76B8-880A7C9E98A7}"/>
              </a:ext>
            </a:extLst>
          </p:cNvPr>
          <p:cNvSpPr/>
          <p:nvPr/>
        </p:nvSpPr>
        <p:spPr>
          <a:xfrm>
            <a:off x="4788000" y="894621"/>
            <a:ext cx="349919" cy="2019058"/>
          </a:xfrm>
          <a:prstGeom prst="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0" name="Rectangle 29">
            <a:extLst>
              <a:ext uri="{FF2B5EF4-FFF2-40B4-BE49-F238E27FC236}">
                <a16:creationId xmlns:a16="http://schemas.microsoft.com/office/drawing/2014/main" id="{8F640F26-DD58-2D73-5266-123F6EDE7340}"/>
              </a:ext>
            </a:extLst>
          </p:cNvPr>
          <p:cNvSpPr/>
          <p:nvPr/>
        </p:nvSpPr>
        <p:spPr>
          <a:xfrm>
            <a:off x="5334000" y="4111666"/>
            <a:ext cx="362424" cy="2019058"/>
          </a:xfrm>
          <a:prstGeom prst="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1" name="Content Placeholder 3">
            <a:extLst>
              <a:ext uri="{FF2B5EF4-FFF2-40B4-BE49-F238E27FC236}">
                <a16:creationId xmlns:a16="http://schemas.microsoft.com/office/drawing/2014/main" id="{46631CCA-74CC-8E61-CB2F-2FEEF3F4FF6F}"/>
              </a:ext>
            </a:extLst>
          </p:cNvPr>
          <p:cNvSpPr txBox="1">
            <a:spLocks/>
          </p:cNvSpPr>
          <p:nvPr/>
        </p:nvSpPr>
        <p:spPr>
          <a:xfrm>
            <a:off x="90617" y="5466942"/>
            <a:ext cx="2728783" cy="1327563"/>
          </a:xfrm>
          <a:prstGeom prst="rect">
            <a:avLst/>
          </a:prstGeom>
          <a:ln>
            <a:solidFill>
              <a:srgbClr val="00B0F0"/>
            </a:solidFill>
          </a:ln>
        </p:spPr>
        <p:txBody>
          <a:bodyPr vert="horz" lIns="91440" tIns="45720" rIns="91440" bIns="45720" rtlCol="0">
            <a:normAutofit fontScale="92500" lnSpcReduction="1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ct val="100000"/>
              </a:lnSpc>
              <a:spcBef>
                <a:spcPts val="0"/>
              </a:spcBef>
              <a:buNone/>
            </a:pPr>
            <a:r>
              <a:rPr lang="en-US" b="1" dirty="0">
                <a:solidFill>
                  <a:srgbClr val="2C3249"/>
                </a:solidFill>
                <a:latin typeface="Times New Roman" panose="02020603050405020304" pitchFamily="18" charset="0"/>
                <a:ea typeface="Martel Sans" pitchFamily="34" charset="-122"/>
                <a:cs typeface="Times New Roman" panose="02020603050405020304" pitchFamily="18" charset="0"/>
              </a:rPr>
              <a:t>F1- Forecast 1</a:t>
            </a:r>
          </a:p>
          <a:p>
            <a:pPr marL="0" indent="0">
              <a:lnSpc>
                <a:spcPct val="100000"/>
              </a:lnSpc>
              <a:spcBef>
                <a:spcPts val="0"/>
              </a:spcBef>
              <a:buNone/>
            </a:pPr>
            <a:r>
              <a:rPr lang="en-US" b="1" dirty="0">
                <a:solidFill>
                  <a:srgbClr val="2C3249"/>
                </a:solidFill>
                <a:latin typeface="Times New Roman" panose="02020603050405020304" pitchFamily="18" charset="0"/>
                <a:ea typeface="Martel Sans" pitchFamily="34" charset="-122"/>
                <a:cs typeface="Times New Roman" panose="02020603050405020304" pitchFamily="18" charset="0"/>
              </a:rPr>
              <a:t>F2 – Forecast 2</a:t>
            </a:r>
          </a:p>
          <a:p>
            <a:pPr marL="0" indent="0">
              <a:lnSpc>
                <a:spcPct val="100000"/>
              </a:lnSpc>
              <a:spcBef>
                <a:spcPts val="0"/>
              </a:spcBef>
              <a:buNone/>
            </a:pPr>
            <a:r>
              <a:rPr lang="en-US" b="1" dirty="0">
                <a:solidFill>
                  <a:srgbClr val="2C3249"/>
                </a:solidFill>
                <a:latin typeface="Times New Roman" panose="02020603050405020304" pitchFamily="18" charset="0"/>
                <a:ea typeface="Martel Sans" pitchFamily="34" charset="-122"/>
                <a:cs typeface="Times New Roman" panose="02020603050405020304" pitchFamily="18" charset="0"/>
              </a:rPr>
              <a:t>D – Actual Duration</a:t>
            </a:r>
          </a:p>
          <a:p>
            <a:pPr marL="0" indent="0">
              <a:lnSpc>
                <a:spcPct val="100000"/>
              </a:lnSpc>
              <a:spcBef>
                <a:spcPts val="0"/>
              </a:spcBef>
              <a:buNone/>
            </a:pPr>
            <a:r>
              <a:rPr lang="en-US" b="1" dirty="0">
                <a:solidFill>
                  <a:srgbClr val="2C3249"/>
                </a:solidFill>
                <a:latin typeface="Times New Roman" panose="02020603050405020304" pitchFamily="18" charset="0"/>
                <a:ea typeface="Martel Sans" pitchFamily="34" charset="-122"/>
                <a:cs typeface="Times New Roman" panose="02020603050405020304" pitchFamily="18" charset="0"/>
              </a:rPr>
              <a:t>X – delayed items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5598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A7499-8D3F-BAA2-C8CA-151A59D807AF}"/>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13A3D4CF-D62B-A463-116B-8219F92E2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395" y="1631732"/>
            <a:ext cx="4659792" cy="34710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8F5C6FD-A711-4BD3-CC3B-AE76FD91B0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723" y="1672274"/>
            <a:ext cx="4659792" cy="34651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ACBC3C-7136-4736-F51D-6400F15C35D3}"/>
              </a:ext>
            </a:extLst>
          </p:cNvPr>
          <p:cNvSpPr>
            <a:spLocks noGrp="1"/>
          </p:cNvSpPr>
          <p:nvPr>
            <p:ph type="title"/>
          </p:nvPr>
        </p:nvSpPr>
        <p:spPr>
          <a:xfrm>
            <a:off x="76200" y="97144"/>
            <a:ext cx="12039599" cy="797477"/>
          </a:xfrm>
        </p:spPr>
        <p:txBody>
          <a:bodyPr vert="horz" lIns="91440" tIns="45720" rIns="91440" bIns="45720" rtlCol="0" anchor="ctr">
            <a:normAutofit fontScale="90000"/>
          </a:bodyPr>
          <a:lstStyle/>
          <a:p>
            <a:pPr algn="ctr">
              <a:defRPr/>
            </a:pPr>
            <a:r>
              <a:rPr lang="en-US" sz="4000" dirty="0">
                <a:solidFill>
                  <a:srgbClr val="272D45"/>
                </a:solidFill>
                <a:latin typeface="Times New Roman" panose="02020603050405020304" pitchFamily="18" charset="0"/>
                <a:cs typeface="Times New Roman" panose="02020603050405020304" pitchFamily="18" charset="0"/>
              </a:rPr>
              <a:t>Waiting Time Results - High Variability Environment (</a:t>
            </a:r>
            <a:r>
              <a:rPr lang="en-US" sz="4000" dirty="0">
                <a:solidFill>
                  <a:srgbClr val="272D45"/>
                </a:solidFill>
                <a:latin typeface="Symbol" panose="05050102010706020507" pitchFamily="18" charset="2"/>
                <a:cs typeface="Times New Roman" panose="02020603050405020304" pitchFamily="18" charset="0"/>
              </a:rPr>
              <a:t>m</a:t>
            </a:r>
            <a:r>
              <a:rPr lang="en-US" sz="4000" dirty="0">
                <a:solidFill>
                  <a:srgbClr val="272D45"/>
                </a:solidFill>
                <a:latin typeface="Times New Roman" panose="02020603050405020304" pitchFamily="18" charset="0"/>
                <a:cs typeface="Times New Roman" panose="02020603050405020304" pitchFamily="18" charset="0"/>
              </a:rPr>
              <a:t>=10, </a:t>
            </a:r>
            <a:r>
              <a:rPr lang="en-US" sz="4000" dirty="0">
                <a:solidFill>
                  <a:srgbClr val="272D45"/>
                </a:solidFill>
                <a:latin typeface="Symbol" panose="05050102010706020507" pitchFamily="18" charset="2"/>
                <a:cs typeface="Times New Roman" panose="02020603050405020304" pitchFamily="18" charset="0"/>
              </a:rPr>
              <a:t>s</a:t>
            </a:r>
            <a:r>
              <a:rPr lang="en-US" sz="4000" dirty="0">
                <a:solidFill>
                  <a:srgbClr val="272D45"/>
                </a:solidFill>
                <a:latin typeface="Times New Roman" panose="02020603050405020304" pitchFamily="18" charset="0"/>
                <a:cs typeface="Times New Roman" panose="02020603050405020304" pitchFamily="18" charset="0"/>
              </a:rPr>
              <a:t>=2)</a:t>
            </a:r>
          </a:p>
        </p:txBody>
      </p:sp>
      <p:sp>
        <p:nvSpPr>
          <p:cNvPr id="89090" name="Slide Number Placeholder 2">
            <a:extLst>
              <a:ext uri="{FF2B5EF4-FFF2-40B4-BE49-F238E27FC236}">
                <a16:creationId xmlns:a16="http://schemas.microsoft.com/office/drawing/2014/main" id="{462BBBC6-CEEA-987B-0B6E-8EBF7D826EDF}"/>
              </a:ext>
            </a:extLst>
          </p:cNvPr>
          <p:cNvSpPr>
            <a:spLocks noGrp="1"/>
          </p:cNvSpPr>
          <p:nvPr>
            <p:ph type="sldNum" sz="quarter" idx="12"/>
          </p:nvPr>
        </p:nvSpPr>
        <p:spPr bwMode="auto">
          <a:xfrm>
            <a:off x="11119271" y="6434122"/>
            <a:ext cx="982112" cy="423878"/>
          </a:xfrm>
        </p:spPr>
        <p:txBody>
          <a:bodyPr vert="horz" lIns="91440" tIns="45720" rIns="91440" bIns="45720" numCol="1" rtlCol="0" anchor="b" anchorCtr="0" compatLnSpc="1">
            <a:prstTxWarp prst="textNoShape">
              <a:avLst/>
            </a:prstTxWarp>
            <a:normAutofit/>
          </a:bodyPr>
          <a:lstStyle/>
          <a:p>
            <a:pPr defTabSz="914400" fontAlgn="base">
              <a:lnSpc>
                <a:spcPct val="90000"/>
              </a:lnSpc>
              <a:spcBef>
                <a:spcPct val="0"/>
              </a:spcBef>
              <a:spcAft>
                <a:spcPts val="600"/>
              </a:spcAft>
              <a:defRPr/>
            </a:pPr>
            <a:fld id="{F7631D00-0E91-4277-BD33-338AB7E99692}" type="slidenum">
              <a:rPr lang="en-US" sz="2000" smtClean="0">
                <a:solidFill>
                  <a:prstClr val="black">
                    <a:alpha val="25000"/>
                  </a:prstClr>
                </a:solidFill>
                <a:latin typeface="Calibri Light" panose="020F0302020204030204"/>
              </a:rPr>
              <a:pPr defTabSz="914400" fontAlgn="base">
                <a:lnSpc>
                  <a:spcPct val="90000"/>
                </a:lnSpc>
                <a:spcBef>
                  <a:spcPct val="0"/>
                </a:spcBef>
                <a:spcAft>
                  <a:spcPts val="600"/>
                </a:spcAft>
                <a:defRPr/>
              </a:pPr>
              <a:t>12</a:t>
            </a:fld>
            <a:endParaRPr lang="en-US" sz="6000" dirty="0">
              <a:solidFill>
                <a:prstClr val="black">
                  <a:alpha val="25000"/>
                </a:prstClr>
              </a:solidFill>
              <a:latin typeface="Calibri Light" panose="020F0302020204030204"/>
            </a:endParaRPr>
          </a:p>
        </p:txBody>
      </p:sp>
      <p:sp>
        <p:nvSpPr>
          <p:cNvPr id="3" name="Content Placeholder 3">
            <a:extLst>
              <a:ext uri="{FF2B5EF4-FFF2-40B4-BE49-F238E27FC236}">
                <a16:creationId xmlns:a16="http://schemas.microsoft.com/office/drawing/2014/main" id="{954C4753-94B1-849B-4BA8-1F40EC008506}"/>
              </a:ext>
            </a:extLst>
          </p:cNvPr>
          <p:cNvSpPr txBox="1">
            <a:spLocks/>
          </p:cNvSpPr>
          <p:nvPr/>
        </p:nvSpPr>
        <p:spPr>
          <a:xfrm>
            <a:off x="7275518" y="1010015"/>
            <a:ext cx="3200400" cy="576278"/>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850"/>
              </a:lnSpc>
              <a:buNone/>
            </a:pPr>
            <a:r>
              <a:rPr lang="en-US" b="1" u="sng" dirty="0">
                <a:solidFill>
                  <a:srgbClr val="2C3249"/>
                </a:solidFill>
                <a:latin typeface="Times New Roman" panose="02020603050405020304" pitchFamily="18" charset="0"/>
                <a:ea typeface="Martel Sans" pitchFamily="34" charset="-122"/>
                <a:cs typeface="Times New Roman" panose="02020603050405020304" pitchFamily="18" charset="0"/>
              </a:rPr>
              <a:t>Deep Learning Model</a:t>
            </a:r>
          </a:p>
          <a:p>
            <a:pPr marL="0" indent="0">
              <a:lnSpc>
                <a:spcPts val="2850"/>
              </a:lnSpc>
              <a:buNone/>
            </a:pPr>
            <a:endParaRPr lang="en-US" dirty="0">
              <a:solidFill>
                <a:srgbClr val="2C3249"/>
              </a:solidFill>
              <a:latin typeface="Times New Roman" panose="02020603050405020304" pitchFamily="18" charset="0"/>
              <a:ea typeface="Martel Sans" pitchFamily="34" charset="-122"/>
              <a:cs typeface="Times New Roman" panose="02020603050405020304" pitchFamily="18" charset="0"/>
            </a:endParaRPr>
          </a:p>
          <a:p>
            <a:pPr marL="0" indent="0">
              <a:lnSpc>
                <a:spcPts val="2850"/>
              </a:lnSpc>
              <a:buNone/>
            </a:pPr>
            <a:endParaRPr lang="en-US" dirty="0">
              <a:solidFill>
                <a:srgbClr val="2C3249"/>
              </a:solidFill>
              <a:latin typeface="Times New Roman" panose="02020603050405020304" pitchFamily="18" charset="0"/>
              <a:ea typeface="Martel Sans" pitchFamily="34" charset="-122"/>
              <a:cs typeface="Times New Roman" panose="02020603050405020304" pitchFamily="18" charset="0"/>
            </a:endParaRPr>
          </a:p>
          <a:p>
            <a:pPr marL="0" indent="0">
              <a:lnSpc>
                <a:spcPts val="2850"/>
              </a:lnSpc>
              <a:buNone/>
            </a:pPr>
            <a:endParaRPr lang="en-US" dirty="0">
              <a:latin typeface="Times New Roman" panose="02020603050405020304" pitchFamily="18" charset="0"/>
              <a:cs typeface="Times New Roman" panose="02020603050405020304" pitchFamily="18" charset="0"/>
            </a:endParaRPr>
          </a:p>
        </p:txBody>
      </p:sp>
      <p:sp>
        <p:nvSpPr>
          <p:cNvPr id="6" name="Content Placeholder 3">
            <a:extLst>
              <a:ext uri="{FF2B5EF4-FFF2-40B4-BE49-F238E27FC236}">
                <a16:creationId xmlns:a16="http://schemas.microsoft.com/office/drawing/2014/main" id="{5E513526-6891-3A8E-2938-7285C0DBAF29}"/>
              </a:ext>
            </a:extLst>
          </p:cNvPr>
          <p:cNvSpPr txBox="1">
            <a:spLocks/>
          </p:cNvSpPr>
          <p:nvPr/>
        </p:nvSpPr>
        <p:spPr>
          <a:xfrm>
            <a:off x="1467639" y="988340"/>
            <a:ext cx="3200400" cy="689919"/>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850"/>
              </a:lnSpc>
              <a:buNone/>
            </a:pPr>
            <a:r>
              <a:rPr lang="en-US" b="1" u="sng" dirty="0">
                <a:solidFill>
                  <a:srgbClr val="2C3249"/>
                </a:solidFill>
                <a:latin typeface="Times New Roman" panose="02020603050405020304" pitchFamily="18" charset="0"/>
                <a:ea typeface="Martel Sans" pitchFamily="34" charset="-122"/>
                <a:cs typeface="Times New Roman" panose="02020603050405020304" pitchFamily="18" charset="0"/>
              </a:rPr>
              <a:t>Decision Tree Model </a:t>
            </a:r>
          </a:p>
          <a:p>
            <a:pPr marL="0" indent="0">
              <a:lnSpc>
                <a:spcPts val="2850"/>
              </a:lnSpc>
              <a:buNone/>
            </a:pPr>
            <a:endParaRPr lang="en-US" dirty="0">
              <a:solidFill>
                <a:srgbClr val="2C3249"/>
              </a:solidFill>
              <a:latin typeface="Times New Roman" panose="02020603050405020304" pitchFamily="18" charset="0"/>
              <a:ea typeface="Martel Sans" pitchFamily="34" charset="-122"/>
              <a:cs typeface="Times New Roman" panose="02020603050405020304" pitchFamily="18" charset="0"/>
            </a:endParaRPr>
          </a:p>
          <a:p>
            <a:pPr marL="0" indent="0">
              <a:lnSpc>
                <a:spcPts val="2850"/>
              </a:lnSpc>
              <a:buNone/>
            </a:pPr>
            <a:endParaRPr lang="en-US" dirty="0">
              <a:solidFill>
                <a:srgbClr val="2C3249"/>
              </a:solidFill>
              <a:latin typeface="Times New Roman" panose="02020603050405020304" pitchFamily="18" charset="0"/>
              <a:ea typeface="Martel Sans" pitchFamily="34" charset="-122"/>
              <a:cs typeface="Times New Roman" panose="02020603050405020304" pitchFamily="18" charset="0"/>
            </a:endParaRPr>
          </a:p>
          <a:p>
            <a:pPr marL="0" indent="0">
              <a:lnSpc>
                <a:spcPts val="2850"/>
              </a:lnSpc>
              <a:buNone/>
            </a:pPr>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6CB766D-9446-1F76-C137-62F4B493D80D}"/>
              </a:ext>
            </a:extLst>
          </p:cNvPr>
          <p:cNvSpPr txBox="1"/>
          <p:nvPr/>
        </p:nvSpPr>
        <p:spPr>
          <a:xfrm>
            <a:off x="823568" y="5287266"/>
            <a:ext cx="5486401" cy="830997"/>
          </a:xfrm>
          <a:prstGeom prst="rect">
            <a:avLst/>
          </a:prstGeom>
          <a:noFill/>
        </p:spPr>
        <p:txBody>
          <a:bodyPr wrap="square">
            <a:spAutoFit/>
          </a:bodyPr>
          <a:lstStyle/>
          <a:p>
            <a:pPr marL="0" indent="0" algn="l">
              <a:buNone/>
            </a:pPr>
            <a:r>
              <a:rPr lang="en-US" sz="2400" dirty="0">
                <a:solidFill>
                  <a:srgbClr val="2C3249"/>
                </a:solidFill>
                <a:latin typeface="Times New Roman" panose="02020603050405020304" pitchFamily="18" charset="0"/>
                <a:ea typeface="Martel Sans" pitchFamily="34" charset="-122"/>
                <a:cs typeface="Times New Roman" panose="02020603050405020304" pitchFamily="18" charset="0"/>
              </a:rPr>
              <a:t>Statistical significance only in configurations with </a:t>
            </a:r>
            <a:r>
              <a:rPr lang="en-US" sz="2400" b="1" dirty="0">
                <a:solidFill>
                  <a:srgbClr val="2C3249"/>
                </a:solidFill>
                <a:latin typeface="Times New Roman" panose="02020603050405020304" pitchFamily="18" charset="0"/>
                <a:ea typeface="Martel Sans" pitchFamily="34" charset="-122"/>
                <a:cs typeface="Times New Roman" panose="02020603050405020304" pitchFamily="18" charset="0"/>
              </a:rPr>
              <a:t>2 groups </a:t>
            </a:r>
            <a:r>
              <a:rPr lang="en-US" sz="2400" dirty="0">
                <a:solidFill>
                  <a:srgbClr val="2C3249"/>
                </a:solidFill>
                <a:latin typeface="Times New Roman" panose="02020603050405020304" pitchFamily="18" charset="0"/>
                <a:ea typeface="Martel Sans" pitchFamily="34" charset="-122"/>
                <a:cs typeface="Times New Roman" panose="02020603050405020304" pitchFamily="18" charset="0"/>
              </a:rPr>
              <a:t>or fewer.</a:t>
            </a:r>
            <a:endParaRPr 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E8B8AF6-877F-E87F-AF69-5805FFBDE240}"/>
              </a:ext>
            </a:extLst>
          </p:cNvPr>
          <p:cNvSpPr txBox="1"/>
          <p:nvPr/>
        </p:nvSpPr>
        <p:spPr>
          <a:xfrm>
            <a:off x="6997396" y="5281134"/>
            <a:ext cx="5103988" cy="830997"/>
          </a:xfrm>
          <a:prstGeom prst="rect">
            <a:avLst/>
          </a:prstGeom>
          <a:noFill/>
        </p:spPr>
        <p:txBody>
          <a:bodyPr wrap="square">
            <a:spAutoFit/>
          </a:bodyPr>
          <a:lstStyle/>
          <a:p>
            <a:pPr marL="0" indent="0" algn="l">
              <a:buNone/>
            </a:pPr>
            <a:r>
              <a:rPr lang="en-US" sz="2400" dirty="0">
                <a:solidFill>
                  <a:srgbClr val="2C3249"/>
                </a:solidFill>
                <a:latin typeface="Times New Roman" panose="02020603050405020304" pitchFamily="18" charset="0"/>
                <a:ea typeface="Martel Sans" pitchFamily="34" charset="-122"/>
                <a:cs typeface="Times New Roman" panose="02020603050405020304" pitchFamily="18" charset="0"/>
              </a:rPr>
              <a:t>Statistical significance only in configurations with </a:t>
            </a:r>
            <a:r>
              <a:rPr lang="en-US" sz="2400" b="1" dirty="0">
                <a:solidFill>
                  <a:srgbClr val="2C3249"/>
                </a:solidFill>
                <a:latin typeface="Times New Roman" panose="02020603050405020304" pitchFamily="18" charset="0"/>
                <a:ea typeface="Martel Sans" pitchFamily="34" charset="-122"/>
                <a:cs typeface="Times New Roman" panose="02020603050405020304" pitchFamily="18" charset="0"/>
              </a:rPr>
              <a:t>3 rounds </a:t>
            </a:r>
            <a:r>
              <a:rPr lang="en-US" sz="2400" dirty="0">
                <a:solidFill>
                  <a:srgbClr val="2C3249"/>
                </a:solidFill>
                <a:latin typeface="Times New Roman" panose="02020603050405020304" pitchFamily="18" charset="0"/>
                <a:ea typeface="Martel Sans" pitchFamily="34" charset="-122"/>
                <a:cs typeface="Times New Roman" panose="02020603050405020304" pitchFamily="18" charset="0"/>
              </a:rPr>
              <a:t>or fewer.</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E61F6755-306A-66D1-AC43-C7403F14EAEB}"/>
              </a:ext>
            </a:extLst>
          </p:cNvPr>
          <p:cNvCxnSpPr>
            <a:cxnSpLocks/>
          </p:cNvCxnSpPr>
          <p:nvPr/>
        </p:nvCxnSpPr>
        <p:spPr>
          <a:xfrm>
            <a:off x="7620000" y="4021616"/>
            <a:ext cx="3962432" cy="0"/>
          </a:xfrm>
          <a:prstGeom prst="line">
            <a:avLst/>
          </a:prstGeom>
          <a:ln w="3810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3402781-2B49-FE78-C344-9A090757C098}"/>
              </a:ext>
            </a:extLst>
          </p:cNvPr>
          <p:cNvCxnSpPr>
            <a:cxnSpLocks/>
          </p:cNvCxnSpPr>
          <p:nvPr/>
        </p:nvCxnSpPr>
        <p:spPr>
          <a:xfrm>
            <a:off x="1467639" y="4006669"/>
            <a:ext cx="4198260" cy="0"/>
          </a:xfrm>
          <a:prstGeom prst="line">
            <a:avLst/>
          </a:prstGeom>
          <a:ln w="3810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905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A7499-8D3F-BAA2-C8CA-151A59D807AF}"/>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940E67C7-90C8-87F1-CE51-E74ED18F8C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0535" y="1572085"/>
            <a:ext cx="4659792" cy="347107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7455F78D-C736-24B0-7145-23E20E276C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221" y="1586293"/>
            <a:ext cx="4659792" cy="34710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ACBC3C-7136-4736-F51D-6400F15C35D3}"/>
              </a:ext>
            </a:extLst>
          </p:cNvPr>
          <p:cNvSpPr>
            <a:spLocks noGrp="1"/>
          </p:cNvSpPr>
          <p:nvPr>
            <p:ph type="title"/>
          </p:nvPr>
        </p:nvSpPr>
        <p:spPr>
          <a:xfrm>
            <a:off x="76200" y="97144"/>
            <a:ext cx="12039599" cy="797477"/>
          </a:xfrm>
        </p:spPr>
        <p:txBody>
          <a:bodyPr vert="horz" lIns="91440" tIns="45720" rIns="91440" bIns="45720" rtlCol="0" anchor="ctr">
            <a:normAutofit fontScale="90000"/>
          </a:bodyPr>
          <a:lstStyle/>
          <a:p>
            <a:pPr algn="ctr">
              <a:defRPr/>
            </a:pPr>
            <a:r>
              <a:rPr lang="en-US" sz="4000" dirty="0">
                <a:solidFill>
                  <a:srgbClr val="272D45"/>
                </a:solidFill>
                <a:latin typeface="Times New Roman" panose="02020603050405020304" pitchFamily="18" charset="0"/>
                <a:cs typeface="Times New Roman" panose="02020603050405020304" pitchFamily="18" charset="0"/>
              </a:rPr>
              <a:t>Waiting Time Results - Low Variability Environment (</a:t>
            </a:r>
            <a:r>
              <a:rPr lang="en-US" sz="4000" dirty="0">
                <a:solidFill>
                  <a:srgbClr val="272D45"/>
                </a:solidFill>
                <a:latin typeface="Symbol" panose="05050102010706020507" pitchFamily="18" charset="2"/>
                <a:cs typeface="Times New Roman" panose="02020603050405020304" pitchFamily="18" charset="0"/>
              </a:rPr>
              <a:t>m</a:t>
            </a:r>
            <a:r>
              <a:rPr lang="en-US" sz="4000" dirty="0">
                <a:solidFill>
                  <a:srgbClr val="272D45"/>
                </a:solidFill>
                <a:latin typeface="Times New Roman" panose="02020603050405020304" pitchFamily="18" charset="0"/>
                <a:cs typeface="Times New Roman" panose="02020603050405020304" pitchFamily="18" charset="0"/>
              </a:rPr>
              <a:t>=20, </a:t>
            </a:r>
            <a:r>
              <a:rPr lang="en-US" sz="4000" dirty="0">
                <a:solidFill>
                  <a:srgbClr val="272D45"/>
                </a:solidFill>
                <a:latin typeface="Symbol" panose="05050102010706020507" pitchFamily="18" charset="2"/>
                <a:cs typeface="Times New Roman" panose="02020603050405020304" pitchFamily="18" charset="0"/>
              </a:rPr>
              <a:t>s</a:t>
            </a:r>
            <a:r>
              <a:rPr lang="en-US" sz="4000" dirty="0">
                <a:solidFill>
                  <a:srgbClr val="272D45"/>
                </a:solidFill>
                <a:latin typeface="Times New Roman" panose="02020603050405020304" pitchFamily="18" charset="0"/>
                <a:cs typeface="Times New Roman" panose="02020603050405020304" pitchFamily="18" charset="0"/>
              </a:rPr>
              <a:t>=0.2)</a:t>
            </a:r>
          </a:p>
        </p:txBody>
      </p:sp>
      <p:sp>
        <p:nvSpPr>
          <p:cNvPr id="89090" name="Slide Number Placeholder 2">
            <a:extLst>
              <a:ext uri="{FF2B5EF4-FFF2-40B4-BE49-F238E27FC236}">
                <a16:creationId xmlns:a16="http://schemas.microsoft.com/office/drawing/2014/main" id="{462BBBC6-CEEA-987B-0B6E-8EBF7D826EDF}"/>
              </a:ext>
            </a:extLst>
          </p:cNvPr>
          <p:cNvSpPr>
            <a:spLocks noGrp="1"/>
          </p:cNvSpPr>
          <p:nvPr>
            <p:ph type="sldNum" sz="quarter" idx="12"/>
          </p:nvPr>
        </p:nvSpPr>
        <p:spPr bwMode="auto">
          <a:xfrm>
            <a:off x="11119271" y="6434122"/>
            <a:ext cx="982112" cy="423878"/>
          </a:xfrm>
        </p:spPr>
        <p:txBody>
          <a:bodyPr vert="horz" lIns="91440" tIns="45720" rIns="91440" bIns="45720" numCol="1" rtlCol="0" anchor="b" anchorCtr="0" compatLnSpc="1">
            <a:prstTxWarp prst="textNoShape">
              <a:avLst/>
            </a:prstTxWarp>
            <a:normAutofit/>
          </a:bodyPr>
          <a:lstStyle/>
          <a:p>
            <a:pPr defTabSz="914400" fontAlgn="base">
              <a:lnSpc>
                <a:spcPct val="90000"/>
              </a:lnSpc>
              <a:spcBef>
                <a:spcPct val="0"/>
              </a:spcBef>
              <a:spcAft>
                <a:spcPts val="600"/>
              </a:spcAft>
              <a:defRPr/>
            </a:pPr>
            <a:fld id="{F7631D00-0E91-4277-BD33-338AB7E99692}" type="slidenum">
              <a:rPr lang="en-US" sz="2000" smtClean="0">
                <a:solidFill>
                  <a:prstClr val="black">
                    <a:alpha val="25000"/>
                  </a:prstClr>
                </a:solidFill>
                <a:latin typeface="Calibri Light" panose="020F0302020204030204"/>
              </a:rPr>
              <a:pPr defTabSz="914400" fontAlgn="base">
                <a:lnSpc>
                  <a:spcPct val="90000"/>
                </a:lnSpc>
                <a:spcBef>
                  <a:spcPct val="0"/>
                </a:spcBef>
                <a:spcAft>
                  <a:spcPts val="600"/>
                </a:spcAft>
                <a:defRPr/>
              </a:pPr>
              <a:t>13</a:t>
            </a:fld>
            <a:endParaRPr lang="en-US" sz="6000" dirty="0">
              <a:solidFill>
                <a:prstClr val="black">
                  <a:alpha val="25000"/>
                </a:prstClr>
              </a:solidFill>
              <a:latin typeface="Calibri Light" panose="020F0302020204030204"/>
            </a:endParaRPr>
          </a:p>
        </p:txBody>
      </p:sp>
      <p:sp>
        <p:nvSpPr>
          <p:cNvPr id="3" name="Content Placeholder 3">
            <a:extLst>
              <a:ext uri="{FF2B5EF4-FFF2-40B4-BE49-F238E27FC236}">
                <a16:creationId xmlns:a16="http://schemas.microsoft.com/office/drawing/2014/main" id="{954C4753-94B1-849B-4BA8-1F40EC008506}"/>
              </a:ext>
            </a:extLst>
          </p:cNvPr>
          <p:cNvSpPr txBox="1">
            <a:spLocks/>
          </p:cNvSpPr>
          <p:nvPr/>
        </p:nvSpPr>
        <p:spPr>
          <a:xfrm>
            <a:off x="7275518" y="945214"/>
            <a:ext cx="3200400" cy="576278"/>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850"/>
              </a:lnSpc>
              <a:buNone/>
            </a:pPr>
            <a:r>
              <a:rPr lang="en-US" b="1" u="sng" dirty="0">
                <a:solidFill>
                  <a:srgbClr val="2C3249"/>
                </a:solidFill>
                <a:latin typeface="Times New Roman" panose="02020603050405020304" pitchFamily="18" charset="0"/>
                <a:ea typeface="Martel Sans" pitchFamily="34" charset="-122"/>
                <a:cs typeface="Times New Roman" panose="02020603050405020304" pitchFamily="18" charset="0"/>
              </a:rPr>
              <a:t>Deep Learning Model</a:t>
            </a:r>
          </a:p>
          <a:p>
            <a:pPr marL="0" indent="0">
              <a:lnSpc>
                <a:spcPts val="2850"/>
              </a:lnSpc>
              <a:buNone/>
            </a:pPr>
            <a:endParaRPr lang="en-US" dirty="0">
              <a:solidFill>
                <a:srgbClr val="2C3249"/>
              </a:solidFill>
              <a:latin typeface="Times New Roman" panose="02020603050405020304" pitchFamily="18" charset="0"/>
              <a:ea typeface="Martel Sans" pitchFamily="34" charset="-122"/>
              <a:cs typeface="Times New Roman" panose="02020603050405020304" pitchFamily="18" charset="0"/>
            </a:endParaRPr>
          </a:p>
          <a:p>
            <a:pPr marL="0" indent="0">
              <a:lnSpc>
                <a:spcPts val="2850"/>
              </a:lnSpc>
              <a:buNone/>
            </a:pPr>
            <a:endParaRPr lang="en-US" dirty="0">
              <a:solidFill>
                <a:srgbClr val="2C3249"/>
              </a:solidFill>
              <a:latin typeface="Times New Roman" panose="02020603050405020304" pitchFamily="18" charset="0"/>
              <a:ea typeface="Martel Sans" pitchFamily="34" charset="-122"/>
              <a:cs typeface="Times New Roman" panose="02020603050405020304" pitchFamily="18" charset="0"/>
            </a:endParaRPr>
          </a:p>
          <a:p>
            <a:pPr marL="0" indent="0">
              <a:lnSpc>
                <a:spcPts val="2850"/>
              </a:lnSpc>
              <a:buNone/>
            </a:pPr>
            <a:endParaRPr lang="en-US" dirty="0">
              <a:latin typeface="Times New Roman" panose="02020603050405020304" pitchFamily="18" charset="0"/>
              <a:cs typeface="Times New Roman" panose="02020603050405020304" pitchFamily="18" charset="0"/>
            </a:endParaRPr>
          </a:p>
        </p:txBody>
      </p:sp>
      <p:sp>
        <p:nvSpPr>
          <p:cNvPr id="6" name="Content Placeholder 3">
            <a:extLst>
              <a:ext uri="{FF2B5EF4-FFF2-40B4-BE49-F238E27FC236}">
                <a16:creationId xmlns:a16="http://schemas.microsoft.com/office/drawing/2014/main" id="{5E513526-6891-3A8E-2938-7285C0DBAF29}"/>
              </a:ext>
            </a:extLst>
          </p:cNvPr>
          <p:cNvSpPr txBox="1">
            <a:spLocks/>
          </p:cNvSpPr>
          <p:nvPr/>
        </p:nvSpPr>
        <p:spPr>
          <a:xfrm>
            <a:off x="1467639" y="988340"/>
            <a:ext cx="3200400" cy="689919"/>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850"/>
              </a:lnSpc>
              <a:buNone/>
            </a:pPr>
            <a:r>
              <a:rPr lang="en-US" b="1" u="sng" dirty="0">
                <a:solidFill>
                  <a:srgbClr val="2C3249"/>
                </a:solidFill>
                <a:latin typeface="Times New Roman" panose="02020603050405020304" pitchFamily="18" charset="0"/>
                <a:ea typeface="Martel Sans" pitchFamily="34" charset="-122"/>
                <a:cs typeface="Times New Roman" panose="02020603050405020304" pitchFamily="18" charset="0"/>
              </a:rPr>
              <a:t>Decision Tree Model </a:t>
            </a:r>
          </a:p>
          <a:p>
            <a:pPr marL="0" indent="0">
              <a:lnSpc>
                <a:spcPts val="2850"/>
              </a:lnSpc>
              <a:buNone/>
            </a:pPr>
            <a:endParaRPr lang="en-US" dirty="0">
              <a:solidFill>
                <a:srgbClr val="2C3249"/>
              </a:solidFill>
              <a:latin typeface="Times New Roman" panose="02020603050405020304" pitchFamily="18" charset="0"/>
              <a:ea typeface="Martel Sans" pitchFamily="34" charset="-122"/>
              <a:cs typeface="Times New Roman" panose="02020603050405020304" pitchFamily="18" charset="0"/>
            </a:endParaRPr>
          </a:p>
          <a:p>
            <a:pPr marL="0" indent="0">
              <a:lnSpc>
                <a:spcPts val="2850"/>
              </a:lnSpc>
              <a:buNone/>
            </a:pPr>
            <a:endParaRPr lang="en-US" dirty="0">
              <a:solidFill>
                <a:srgbClr val="2C3249"/>
              </a:solidFill>
              <a:latin typeface="Times New Roman" panose="02020603050405020304" pitchFamily="18" charset="0"/>
              <a:ea typeface="Martel Sans" pitchFamily="34" charset="-122"/>
              <a:cs typeface="Times New Roman" panose="02020603050405020304" pitchFamily="18" charset="0"/>
            </a:endParaRPr>
          </a:p>
          <a:p>
            <a:pPr marL="0" indent="0">
              <a:lnSpc>
                <a:spcPts val="2850"/>
              </a:lnSpc>
              <a:buNone/>
            </a:pPr>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6CB766D-9446-1F76-C137-62F4B493D80D}"/>
              </a:ext>
            </a:extLst>
          </p:cNvPr>
          <p:cNvSpPr txBox="1"/>
          <p:nvPr/>
        </p:nvSpPr>
        <p:spPr>
          <a:xfrm>
            <a:off x="1023221" y="5271707"/>
            <a:ext cx="5486401" cy="830997"/>
          </a:xfrm>
          <a:prstGeom prst="rect">
            <a:avLst/>
          </a:prstGeom>
          <a:noFill/>
        </p:spPr>
        <p:txBody>
          <a:bodyPr wrap="square">
            <a:spAutoFit/>
          </a:bodyPr>
          <a:lstStyle/>
          <a:p>
            <a:pPr marL="0" indent="0" algn="l">
              <a:buNone/>
            </a:pPr>
            <a:r>
              <a:rPr lang="en-US" sz="2400" dirty="0">
                <a:solidFill>
                  <a:srgbClr val="2C3249"/>
                </a:solidFill>
                <a:latin typeface="Times New Roman" panose="02020603050405020304" pitchFamily="18" charset="0"/>
                <a:ea typeface="Martel Sans" pitchFamily="34" charset="-122"/>
                <a:cs typeface="Times New Roman" panose="02020603050405020304" pitchFamily="18" charset="0"/>
              </a:rPr>
              <a:t>Statistical significance only in configurations with </a:t>
            </a:r>
            <a:r>
              <a:rPr lang="en-US" sz="2400" b="1" dirty="0">
                <a:solidFill>
                  <a:srgbClr val="2C3249"/>
                </a:solidFill>
                <a:latin typeface="Times New Roman" panose="02020603050405020304" pitchFamily="18" charset="0"/>
                <a:ea typeface="Martel Sans" pitchFamily="34" charset="-122"/>
                <a:cs typeface="Times New Roman" panose="02020603050405020304" pitchFamily="18" charset="0"/>
              </a:rPr>
              <a:t>6 groups </a:t>
            </a:r>
            <a:r>
              <a:rPr lang="en-US" sz="2400" dirty="0">
                <a:solidFill>
                  <a:srgbClr val="2C3249"/>
                </a:solidFill>
                <a:latin typeface="Times New Roman" panose="02020603050405020304" pitchFamily="18" charset="0"/>
                <a:ea typeface="Martel Sans" pitchFamily="34" charset="-122"/>
                <a:cs typeface="Times New Roman" panose="02020603050405020304" pitchFamily="18" charset="0"/>
              </a:rPr>
              <a:t>or fewer.</a:t>
            </a:r>
            <a:endParaRPr 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E8B8AF6-877F-E87F-AF69-5805FFBDE240}"/>
              </a:ext>
            </a:extLst>
          </p:cNvPr>
          <p:cNvSpPr txBox="1"/>
          <p:nvPr/>
        </p:nvSpPr>
        <p:spPr>
          <a:xfrm>
            <a:off x="6858000" y="5271707"/>
            <a:ext cx="5057127" cy="830997"/>
          </a:xfrm>
          <a:prstGeom prst="rect">
            <a:avLst/>
          </a:prstGeom>
          <a:noFill/>
        </p:spPr>
        <p:txBody>
          <a:bodyPr wrap="square">
            <a:spAutoFit/>
          </a:bodyPr>
          <a:lstStyle/>
          <a:p>
            <a:pPr marL="0" indent="0" algn="l">
              <a:buNone/>
            </a:pPr>
            <a:r>
              <a:rPr lang="en-US" sz="2400" dirty="0">
                <a:solidFill>
                  <a:srgbClr val="2C3249"/>
                </a:solidFill>
                <a:latin typeface="Times New Roman" panose="02020603050405020304" pitchFamily="18" charset="0"/>
                <a:ea typeface="Martel Sans" pitchFamily="34" charset="-122"/>
                <a:cs typeface="Times New Roman" panose="02020603050405020304" pitchFamily="18" charset="0"/>
              </a:rPr>
              <a:t>Statistical significance only in configurations with </a:t>
            </a:r>
            <a:r>
              <a:rPr lang="en-US" sz="2400" b="1" dirty="0">
                <a:solidFill>
                  <a:srgbClr val="2C3249"/>
                </a:solidFill>
                <a:latin typeface="Times New Roman" panose="02020603050405020304" pitchFamily="18" charset="0"/>
                <a:ea typeface="Martel Sans" pitchFamily="34" charset="-122"/>
                <a:cs typeface="Times New Roman" panose="02020603050405020304" pitchFamily="18" charset="0"/>
              </a:rPr>
              <a:t>6 rounds </a:t>
            </a:r>
            <a:r>
              <a:rPr lang="en-US" sz="2400" dirty="0">
                <a:solidFill>
                  <a:srgbClr val="2C3249"/>
                </a:solidFill>
                <a:latin typeface="Times New Roman" panose="02020603050405020304" pitchFamily="18" charset="0"/>
                <a:ea typeface="Martel Sans" pitchFamily="34" charset="-122"/>
                <a:cs typeface="Times New Roman" panose="02020603050405020304" pitchFamily="18" charset="0"/>
              </a:rPr>
              <a:t>or fewer.</a:t>
            </a:r>
            <a:endParaRPr lang="en-US" sz="2400" dirty="0">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9E4E23E8-C0DE-C3F2-E66B-66FF8F93257D}"/>
              </a:ext>
            </a:extLst>
          </p:cNvPr>
          <p:cNvCxnSpPr>
            <a:cxnSpLocks/>
          </p:cNvCxnSpPr>
          <p:nvPr/>
        </p:nvCxnSpPr>
        <p:spPr>
          <a:xfrm>
            <a:off x="1467639" y="4236720"/>
            <a:ext cx="4074365" cy="0"/>
          </a:xfrm>
          <a:prstGeom prst="line">
            <a:avLst/>
          </a:prstGeom>
          <a:ln w="3810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45F67BA-095F-0697-B335-1827A0F4ED50}"/>
              </a:ext>
            </a:extLst>
          </p:cNvPr>
          <p:cNvCxnSpPr>
            <a:cxnSpLocks/>
          </p:cNvCxnSpPr>
          <p:nvPr/>
        </p:nvCxnSpPr>
        <p:spPr>
          <a:xfrm>
            <a:off x="7467600" y="4236720"/>
            <a:ext cx="4142727" cy="0"/>
          </a:xfrm>
          <a:prstGeom prst="line">
            <a:avLst/>
          </a:prstGeom>
          <a:ln w="3810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012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A7499-8D3F-BAA2-C8CA-151A59D807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ACBC3C-7136-4736-F51D-6400F15C35D3}"/>
              </a:ext>
            </a:extLst>
          </p:cNvPr>
          <p:cNvSpPr>
            <a:spLocks noGrp="1"/>
          </p:cNvSpPr>
          <p:nvPr>
            <p:ph type="title"/>
          </p:nvPr>
        </p:nvSpPr>
        <p:spPr>
          <a:xfrm>
            <a:off x="76200" y="97144"/>
            <a:ext cx="12039599" cy="797477"/>
          </a:xfrm>
        </p:spPr>
        <p:txBody>
          <a:bodyPr vert="horz" lIns="91440" tIns="45720" rIns="91440" bIns="45720" rtlCol="0" anchor="ctr">
            <a:normAutofit/>
          </a:bodyPr>
          <a:lstStyle/>
          <a:p>
            <a:pPr algn="ctr">
              <a:defRPr/>
            </a:pPr>
            <a:r>
              <a:rPr lang="en-US" sz="4000" dirty="0">
                <a:solidFill>
                  <a:srgbClr val="272D45"/>
                </a:solidFill>
                <a:latin typeface="Times New Roman" panose="02020603050405020304" pitchFamily="18" charset="0"/>
                <a:cs typeface="Times New Roman" panose="02020603050405020304" pitchFamily="18" charset="0"/>
              </a:rPr>
              <a:t>Waiting Time Results </a:t>
            </a:r>
            <a:r>
              <a:rPr lang="en-US" sz="4000">
                <a:solidFill>
                  <a:srgbClr val="272D45"/>
                </a:solidFill>
                <a:latin typeface="Times New Roman" panose="02020603050405020304" pitchFamily="18" charset="0"/>
                <a:cs typeface="Times New Roman" panose="02020603050405020304" pitchFamily="18" charset="0"/>
              </a:rPr>
              <a:t>- by </a:t>
            </a:r>
            <a:r>
              <a:rPr lang="en-US" sz="4000" dirty="0">
                <a:solidFill>
                  <a:srgbClr val="272D45"/>
                </a:solidFill>
                <a:latin typeface="Times New Roman" panose="02020603050405020304" pitchFamily="18" charset="0"/>
                <a:cs typeface="Times New Roman" panose="02020603050405020304" pitchFamily="18" charset="0"/>
              </a:rPr>
              <a:t>Variability Environment (summary)</a:t>
            </a:r>
          </a:p>
        </p:txBody>
      </p:sp>
      <p:sp>
        <p:nvSpPr>
          <p:cNvPr id="89090" name="Slide Number Placeholder 2">
            <a:extLst>
              <a:ext uri="{FF2B5EF4-FFF2-40B4-BE49-F238E27FC236}">
                <a16:creationId xmlns:a16="http://schemas.microsoft.com/office/drawing/2014/main" id="{462BBBC6-CEEA-987B-0B6E-8EBF7D826EDF}"/>
              </a:ext>
            </a:extLst>
          </p:cNvPr>
          <p:cNvSpPr>
            <a:spLocks noGrp="1"/>
          </p:cNvSpPr>
          <p:nvPr>
            <p:ph type="sldNum" sz="quarter" idx="12"/>
          </p:nvPr>
        </p:nvSpPr>
        <p:spPr bwMode="auto">
          <a:xfrm>
            <a:off x="11119271" y="6434122"/>
            <a:ext cx="982112" cy="423878"/>
          </a:xfrm>
        </p:spPr>
        <p:txBody>
          <a:bodyPr vert="horz" lIns="91440" tIns="45720" rIns="91440" bIns="45720" numCol="1" rtlCol="0" anchor="b" anchorCtr="0" compatLnSpc="1">
            <a:prstTxWarp prst="textNoShape">
              <a:avLst/>
            </a:prstTxWarp>
            <a:normAutofit/>
          </a:bodyPr>
          <a:lstStyle/>
          <a:p>
            <a:pPr defTabSz="914400" fontAlgn="base">
              <a:lnSpc>
                <a:spcPct val="90000"/>
              </a:lnSpc>
              <a:spcBef>
                <a:spcPct val="0"/>
              </a:spcBef>
              <a:spcAft>
                <a:spcPts val="600"/>
              </a:spcAft>
              <a:defRPr/>
            </a:pPr>
            <a:fld id="{F7631D00-0E91-4277-BD33-338AB7E99692}" type="slidenum">
              <a:rPr lang="en-US" sz="2000" smtClean="0">
                <a:solidFill>
                  <a:prstClr val="black">
                    <a:alpha val="25000"/>
                  </a:prstClr>
                </a:solidFill>
                <a:latin typeface="Calibri Light" panose="020F0302020204030204"/>
              </a:rPr>
              <a:pPr defTabSz="914400" fontAlgn="base">
                <a:lnSpc>
                  <a:spcPct val="90000"/>
                </a:lnSpc>
                <a:spcBef>
                  <a:spcPct val="0"/>
                </a:spcBef>
                <a:spcAft>
                  <a:spcPts val="600"/>
                </a:spcAft>
                <a:defRPr/>
              </a:pPr>
              <a:t>14</a:t>
            </a:fld>
            <a:endParaRPr lang="en-US" sz="6000" dirty="0">
              <a:solidFill>
                <a:prstClr val="black">
                  <a:alpha val="25000"/>
                </a:prstClr>
              </a:solidFill>
              <a:latin typeface="Calibri Light" panose="020F0302020204030204"/>
            </a:endParaRPr>
          </a:p>
        </p:txBody>
      </p:sp>
      <p:sp>
        <p:nvSpPr>
          <p:cNvPr id="3" name="Content Placeholder 3">
            <a:extLst>
              <a:ext uri="{FF2B5EF4-FFF2-40B4-BE49-F238E27FC236}">
                <a16:creationId xmlns:a16="http://schemas.microsoft.com/office/drawing/2014/main" id="{954C4753-94B1-849B-4BA8-1F40EC008506}"/>
              </a:ext>
            </a:extLst>
          </p:cNvPr>
          <p:cNvSpPr txBox="1">
            <a:spLocks/>
          </p:cNvSpPr>
          <p:nvPr/>
        </p:nvSpPr>
        <p:spPr>
          <a:xfrm>
            <a:off x="12468492" y="-1476049"/>
            <a:ext cx="335355" cy="288139"/>
          </a:xfrm>
          <a:prstGeom prst="rect">
            <a:avLst/>
          </a:prstGeom>
        </p:spPr>
        <p:txBody>
          <a:bodyPr vert="horz" lIns="91440" tIns="45720" rIns="91440" bIns="45720" rtlCol="0">
            <a:normAutofit fontScale="25000" lnSpcReduction="2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850"/>
              </a:lnSpc>
              <a:buNone/>
            </a:pPr>
            <a:r>
              <a:rPr lang="en-US" b="1" u="sng" dirty="0">
                <a:solidFill>
                  <a:srgbClr val="2C3249"/>
                </a:solidFill>
                <a:latin typeface="Times New Roman" panose="02020603050405020304" pitchFamily="18" charset="0"/>
                <a:ea typeface="Martel Sans" pitchFamily="34" charset="-122"/>
                <a:cs typeface="Times New Roman" panose="02020603050405020304" pitchFamily="18" charset="0"/>
              </a:rPr>
              <a:t>Deep Learning Model</a:t>
            </a:r>
          </a:p>
          <a:p>
            <a:pPr marL="0" indent="0">
              <a:lnSpc>
                <a:spcPts val="2850"/>
              </a:lnSpc>
              <a:buNone/>
            </a:pPr>
            <a:endParaRPr lang="en-US" dirty="0">
              <a:solidFill>
                <a:srgbClr val="2C3249"/>
              </a:solidFill>
              <a:latin typeface="Times New Roman" panose="02020603050405020304" pitchFamily="18" charset="0"/>
              <a:ea typeface="Martel Sans" pitchFamily="34" charset="-122"/>
              <a:cs typeface="Times New Roman" panose="02020603050405020304" pitchFamily="18" charset="0"/>
            </a:endParaRPr>
          </a:p>
          <a:p>
            <a:pPr marL="0" indent="0">
              <a:lnSpc>
                <a:spcPts val="2850"/>
              </a:lnSpc>
              <a:buNone/>
            </a:pPr>
            <a:endParaRPr lang="en-US" dirty="0">
              <a:solidFill>
                <a:srgbClr val="2C3249"/>
              </a:solidFill>
              <a:latin typeface="Times New Roman" panose="02020603050405020304" pitchFamily="18" charset="0"/>
              <a:ea typeface="Martel Sans" pitchFamily="34" charset="-122"/>
              <a:cs typeface="Times New Roman" panose="02020603050405020304" pitchFamily="18" charset="0"/>
            </a:endParaRPr>
          </a:p>
          <a:p>
            <a:pPr marL="0" indent="0">
              <a:lnSpc>
                <a:spcPts val="2850"/>
              </a:lnSpc>
              <a:buNone/>
            </a:pPr>
            <a:endParaRPr lang="en-US" dirty="0">
              <a:latin typeface="Times New Roman" panose="02020603050405020304" pitchFamily="18" charset="0"/>
              <a:cs typeface="Times New Roman" panose="02020603050405020304" pitchFamily="18" charset="0"/>
            </a:endParaRPr>
          </a:p>
        </p:txBody>
      </p:sp>
      <p:sp>
        <p:nvSpPr>
          <p:cNvPr id="6" name="Content Placeholder 3">
            <a:extLst>
              <a:ext uri="{FF2B5EF4-FFF2-40B4-BE49-F238E27FC236}">
                <a16:creationId xmlns:a16="http://schemas.microsoft.com/office/drawing/2014/main" id="{5E513526-6891-3A8E-2938-7285C0DBAF29}"/>
              </a:ext>
            </a:extLst>
          </p:cNvPr>
          <p:cNvSpPr txBox="1">
            <a:spLocks/>
          </p:cNvSpPr>
          <p:nvPr/>
        </p:nvSpPr>
        <p:spPr>
          <a:xfrm>
            <a:off x="580897" y="770192"/>
            <a:ext cx="3200400" cy="576279"/>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850"/>
              </a:lnSpc>
              <a:buNone/>
            </a:pPr>
            <a:r>
              <a:rPr lang="en-US" b="1" u="sng" dirty="0">
                <a:solidFill>
                  <a:srgbClr val="2C3249"/>
                </a:solidFill>
                <a:latin typeface="Times New Roman" panose="02020603050405020304" pitchFamily="18" charset="0"/>
                <a:ea typeface="Martel Sans" pitchFamily="34" charset="-122"/>
                <a:cs typeface="Times New Roman" panose="02020603050405020304" pitchFamily="18" charset="0"/>
              </a:rPr>
              <a:t>Decision Tree Model </a:t>
            </a:r>
          </a:p>
          <a:p>
            <a:pPr marL="0" indent="0">
              <a:lnSpc>
                <a:spcPts val="2850"/>
              </a:lnSpc>
              <a:buNone/>
            </a:pPr>
            <a:endParaRPr lang="en-US" dirty="0">
              <a:solidFill>
                <a:srgbClr val="2C3249"/>
              </a:solidFill>
              <a:latin typeface="Times New Roman" panose="02020603050405020304" pitchFamily="18" charset="0"/>
              <a:ea typeface="Martel Sans" pitchFamily="34" charset="-122"/>
              <a:cs typeface="Times New Roman" panose="02020603050405020304" pitchFamily="18" charset="0"/>
            </a:endParaRPr>
          </a:p>
          <a:p>
            <a:pPr marL="0" indent="0">
              <a:lnSpc>
                <a:spcPts val="2850"/>
              </a:lnSpc>
              <a:buNone/>
            </a:pPr>
            <a:endParaRPr lang="en-US" dirty="0">
              <a:solidFill>
                <a:srgbClr val="2C3249"/>
              </a:solidFill>
              <a:latin typeface="Times New Roman" panose="02020603050405020304" pitchFamily="18" charset="0"/>
              <a:ea typeface="Martel Sans" pitchFamily="34" charset="-122"/>
              <a:cs typeface="Times New Roman" panose="02020603050405020304" pitchFamily="18" charset="0"/>
            </a:endParaRPr>
          </a:p>
          <a:p>
            <a:pPr marL="0" indent="0">
              <a:lnSpc>
                <a:spcPts val="2850"/>
              </a:lnSpc>
              <a:buNone/>
            </a:pPr>
            <a:endParaRPr lang="en-US" dirty="0">
              <a:latin typeface="Times New Roman" panose="02020603050405020304" pitchFamily="18" charset="0"/>
              <a:cs typeface="Times New Roman" panose="02020603050405020304" pitchFamily="18" charset="0"/>
            </a:endParaRPr>
          </a:p>
        </p:txBody>
      </p:sp>
      <p:sp>
        <p:nvSpPr>
          <p:cNvPr id="8" name="Content Placeholder 3">
            <a:extLst>
              <a:ext uri="{FF2B5EF4-FFF2-40B4-BE49-F238E27FC236}">
                <a16:creationId xmlns:a16="http://schemas.microsoft.com/office/drawing/2014/main" id="{5E2B116D-ED55-DE80-09AD-1215B8E78AE2}"/>
              </a:ext>
            </a:extLst>
          </p:cNvPr>
          <p:cNvSpPr txBox="1">
            <a:spLocks/>
          </p:cNvSpPr>
          <p:nvPr/>
        </p:nvSpPr>
        <p:spPr>
          <a:xfrm>
            <a:off x="4965613" y="758290"/>
            <a:ext cx="3200400" cy="576278"/>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850"/>
              </a:lnSpc>
              <a:buNone/>
            </a:pPr>
            <a:r>
              <a:rPr lang="en-US" b="1" u="sng" dirty="0">
                <a:solidFill>
                  <a:srgbClr val="2C3249"/>
                </a:solidFill>
                <a:latin typeface="Times New Roman" panose="02020603050405020304" pitchFamily="18" charset="0"/>
                <a:ea typeface="Martel Sans" pitchFamily="34" charset="-122"/>
                <a:cs typeface="Times New Roman" panose="02020603050405020304" pitchFamily="18" charset="0"/>
              </a:rPr>
              <a:t>Deep Learning Model</a:t>
            </a:r>
          </a:p>
          <a:p>
            <a:pPr marL="0" indent="0">
              <a:lnSpc>
                <a:spcPts val="2850"/>
              </a:lnSpc>
              <a:buNone/>
            </a:pPr>
            <a:endParaRPr lang="en-US" dirty="0">
              <a:solidFill>
                <a:srgbClr val="2C3249"/>
              </a:solidFill>
              <a:latin typeface="Times New Roman" panose="02020603050405020304" pitchFamily="18" charset="0"/>
              <a:ea typeface="Martel Sans" pitchFamily="34" charset="-122"/>
              <a:cs typeface="Times New Roman" panose="02020603050405020304" pitchFamily="18" charset="0"/>
            </a:endParaRPr>
          </a:p>
          <a:p>
            <a:pPr marL="0" indent="0">
              <a:lnSpc>
                <a:spcPts val="2850"/>
              </a:lnSpc>
              <a:buNone/>
            </a:pPr>
            <a:endParaRPr lang="en-US" dirty="0">
              <a:solidFill>
                <a:srgbClr val="2C3249"/>
              </a:solidFill>
              <a:latin typeface="Times New Roman" panose="02020603050405020304" pitchFamily="18" charset="0"/>
              <a:ea typeface="Martel Sans" pitchFamily="34" charset="-122"/>
              <a:cs typeface="Times New Roman" panose="02020603050405020304" pitchFamily="18" charset="0"/>
            </a:endParaRPr>
          </a:p>
          <a:p>
            <a:pPr marL="0" indent="0">
              <a:lnSpc>
                <a:spcPts val="2850"/>
              </a:lnSpc>
              <a:buNone/>
            </a:pP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5FB0FB8B-0FCA-BA5B-B592-4C5330AA3805}"/>
              </a:ext>
            </a:extLst>
          </p:cNvPr>
          <p:cNvPicPr>
            <a:picLocks noChangeAspect="1"/>
          </p:cNvPicPr>
          <p:nvPr/>
        </p:nvPicPr>
        <p:blipFill>
          <a:blip r:embed="rId3"/>
          <a:srcRect t="6530"/>
          <a:stretch>
            <a:fillRect/>
          </a:stretch>
        </p:blipFill>
        <p:spPr>
          <a:xfrm>
            <a:off x="263484" y="1272659"/>
            <a:ext cx="3835226" cy="2630161"/>
          </a:xfrm>
          <a:prstGeom prst="rect">
            <a:avLst/>
          </a:prstGeom>
        </p:spPr>
      </p:pic>
      <p:pic>
        <p:nvPicPr>
          <p:cNvPr id="12" name="Picture 11">
            <a:extLst>
              <a:ext uri="{FF2B5EF4-FFF2-40B4-BE49-F238E27FC236}">
                <a16:creationId xmlns:a16="http://schemas.microsoft.com/office/drawing/2014/main" id="{B90B43BC-7D96-DB2F-2518-BAB2016E6A56}"/>
              </a:ext>
            </a:extLst>
          </p:cNvPr>
          <p:cNvPicPr>
            <a:picLocks noChangeAspect="1"/>
          </p:cNvPicPr>
          <p:nvPr/>
        </p:nvPicPr>
        <p:blipFill>
          <a:blip r:embed="rId4"/>
          <a:srcRect t="7888"/>
          <a:stretch>
            <a:fillRect/>
          </a:stretch>
        </p:blipFill>
        <p:spPr>
          <a:xfrm>
            <a:off x="152400" y="4067324"/>
            <a:ext cx="4381795" cy="2533500"/>
          </a:xfrm>
          <a:prstGeom prst="rect">
            <a:avLst/>
          </a:prstGeom>
        </p:spPr>
      </p:pic>
      <p:pic>
        <p:nvPicPr>
          <p:cNvPr id="18" name="Picture 17">
            <a:extLst>
              <a:ext uri="{FF2B5EF4-FFF2-40B4-BE49-F238E27FC236}">
                <a16:creationId xmlns:a16="http://schemas.microsoft.com/office/drawing/2014/main" id="{0CEDC136-5A20-C0A4-D120-99880CE81F99}"/>
              </a:ext>
            </a:extLst>
          </p:cNvPr>
          <p:cNvPicPr>
            <a:picLocks noChangeAspect="1"/>
          </p:cNvPicPr>
          <p:nvPr/>
        </p:nvPicPr>
        <p:blipFill>
          <a:blip r:embed="rId5"/>
          <a:stretch>
            <a:fillRect/>
          </a:stretch>
        </p:blipFill>
        <p:spPr>
          <a:xfrm>
            <a:off x="4648200" y="1192918"/>
            <a:ext cx="3979697" cy="2789642"/>
          </a:xfrm>
          <a:prstGeom prst="rect">
            <a:avLst/>
          </a:prstGeom>
        </p:spPr>
      </p:pic>
      <p:pic>
        <p:nvPicPr>
          <p:cNvPr id="20" name="Picture 19">
            <a:extLst>
              <a:ext uri="{FF2B5EF4-FFF2-40B4-BE49-F238E27FC236}">
                <a16:creationId xmlns:a16="http://schemas.microsoft.com/office/drawing/2014/main" id="{546D6340-A50E-3365-5089-E427D192AD54}"/>
              </a:ext>
            </a:extLst>
          </p:cNvPr>
          <p:cNvPicPr>
            <a:picLocks noChangeAspect="1"/>
          </p:cNvPicPr>
          <p:nvPr/>
        </p:nvPicPr>
        <p:blipFill>
          <a:blip r:embed="rId6"/>
          <a:stretch>
            <a:fillRect/>
          </a:stretch>
        </p:blipFill>
        <p:spPr>
          <a:xfrm>
            <a:off x="4648200" y="4067324"/>
            <a:ext cx="3979697" cy="2745608"/>
          </a:xfrm>
          <a:prstGeom prst="rect">
            <a:avLst/>
          </a:prstGeom>
        </p:spPr>
      </p:pic>
      <p:sp>
        <p:nvSpPr>
          <p:cNvPr id="21" name="TextBox 20">
            <a:extLst>
              <a:ext uri="{FF2B5EF4-FFF2-40B4-BE49-F238E27FC236}">
                <a16:creationId xmlns:a16="http://schemas.microsoft.com/office/drawing/2014/main" id="{CD2FCE4B-6728-3DAA-DEBD-3BB550D52EEA}"/>
              </a:ext>
            </a:extLst>
          </p:cNvPr>
          <p:cNvSpPr txBox="1"/>
          <p:nvPr/>
        </p:nvSpPr>
        <p:spPr>
          <a:xfrm>
            <a:off x="8708810" y="1334568"/>
            <a:ext cx="3483190" cy="4893647"/>
          </a:xfrm>
          <a:prstGeom prst="rect">
            <a:avLst/>
          </a:prstGeom>
          <a:noFill/>
        </p:spPr>
        <p:txBody>
          <a:bodyPr wrap="square">
            <a:spAutoFit/>
          </a:bodyPr>
          <a:lstStyle/>
          <a:p>
            <a:pPr marL="0" indent="0" algn="l">
              <a:buNone/>
            </a:pPr>
            <a:r>
              <a:rPr lang="en-US" sz="2400" dirty="0">
                <a:solidFill>
                  <a:srgbClr val="2C3249"/>
                </a:solidFill>
                <a:latin typeface="Times New Roman" panose="02020603050405020304" pitchFamily="18" charset="0"/>
                <a:ea typeface="Martel Sans" pitchFamily="34" charset="-122"/>
                <a:cs typeface="Times New Roman" panose="02020603050405020304" pitchFamily="18" charset="0"/>
              </a:rPr>
              <a:t>Insights:</a:t>
            </a:r>
          </a:p>
          <a:p>
            <a:pPr marL="342900" indent="-342900" algn="l">
              <a:buFont typeface="Arial" panose="020B0604020202020204" pitchFamily="34" charset="0"/>
              <a:buChar char="•"/>
            </a:pPr>
            <a:r>
              <a:rPr lang="en-US" sz="2400" dirty="0">
                <a:solidFill>
                  <a:srgbClr val="2C3249"/>
                </a:solidFill>
                <a:latin typeface="Times New Roman" panose="02020603050405020304" pitchFamily="18" charset="0"/>
                <a:ea typeface="Martel Sans" pitchFamily="34" charset="-122"/>
                <a:cs typeface="Times New Roman" panose="02020603050405020304" pitchFamily="18" charset="0"/>
              </a:rPr>
              <a:t>Higher R</a:t>
            </a:r>
            <a:r>
              <a:rPr lang="en-US" sz="2400" baseline="30000" dirty="0">
                <a:solidFill>
                  <a:srgbClr val="2C3249"/>
                </a:solidFill>
                <a:latin typeface="Times New Roman" panose="02020603050405020304" pitchFamily="18" charset="0"/>
                <a:ea typeface="Martel Sans" pitchFamily="34" charset="-122"/>
                <a:cs typeface="Times New Roman" panose="02020603050405020304" pitchFamily="18" charset="0"/>
              </a:rPr>
              <a:t>2</a:t>
            </a:r>
            <a:r>
              <a:rPr lang="en-US" sz="2400" dirty="0">
                <a:solidFill>
                  <a:srgbClr val="2C3249"/>
                </a:solidFill>
                <a:latin typeface="Times New Roman" panose="02020603050405020304" pitchFamily="18" charset="0"/>
                <a:ea typeface="Martel Sans" pitchFamily="34" charset="-122"/>
                <a:cs typeface="Times New Roman" panose="02020603050405020304" pitchFamily="18" charset="0"/>
              </a:rPr>
              <a:t> in a low variability environment.</a:t>
            </a:r>
          </a:p>
          <a:p>
            <a:pPr marL="342900" indent="-342900">
              <a:buFont typeface="Arial" panose="020B0604020202020204" pitchFamily="34" charset="0"/>
              <a:buChar char="•"/>
            </a:pPr>
            <a:r>
              <a:rPr lang="en-US" sz="2400" dirty="0">
                <a:solidFill>
                  <a:srgbClr val="2C3249"/>
                </a:solidFill>
                <a:latin typeface="Times New Roman" panose="02020603050405020304" pitchFamily="18" charset="0"/>
                <a:ea typeface="Martel Sans" pitchFamily="34" charset="-122"/>
                <a:cs typeface="Times New Roman" panose="02020603050405020304" pitchFamily="18" charset="0"/>
              </a:rPr>
              <a:t>Deep learning “complex” models impact wait time more in high variability environment.</a:t>
            </a:r>
          </a:p>
          <a:p>
            <a:pPr marL="342900" indent="-342900">
              <a:buFont typeface="Arial" panose="020B0604020202020204" pitchFamily="34" charset="0"/>
              <a:buChar char="•"/>
            </a:pPr>
            <a:r>
              <a:rPr lang="en-US" sz="2400" dirty="0">
                <a:solidFill>
                  <a:srgbClr val="2C3249"/>
                </a:solidFill>
                <a:latin typeface="Times New Roman" panose="02020603050405020304" pitchFamily="18" charset="0"/>
                <a:ea typeface="Martel Sans" pitchFamily="34" charset="-122"/>
                <a:cs typeface="Times New Roman" panose="02020603050405020304" pitchFamily="18" charset="0"/>
              </a:rPr>
              <a:t>The decision tree impact wait time more in low variability environment.</a:t>
            </a:r>
          </a:p>
          <a:p>
            <a:pPr marL="342900" indent="-342900" algn="l">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9785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A7499-8D3F-BAA2-C8CA-151A59D807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ACBC3C-7136-4736-F51D-6400F15C35D3}"/>
              </a:ext>
            </a:extLst>
          </p:cNvPr>
          <p:cNvSpPr>
            <a:spLocks noGrp="1"/>
          </p:cNvSpPr>
          <p:nvPr>
            <p:ph type="title"/>
          </p:nvPr>
        </p:nvSpPr>
        <p:spPr>
          <a:xfrm>
            <a:off x="76200" y="97144"/>
            <a:ext cx="12039599" cy="797477"/>
          </a:xfrm>
        </p:spPr>
        <p:txBody>
          <a:bodyPr vert="horz" lIns="91440" tIns="45720" rIns="91440" bIns="45720" rtlCol="0" anchor="ctr">
            <a:normAutofit/>
          </a:bodyPr>
          <a:lstStyle/>
          <a:p>
            <a:pPr algn="ctr">
              <a:defRPr/>
            </a:pPr>
            <a:r>
              <a:rPr lang="en-US" sz="4400" dirty="0">
                <a:solidFill>
                  <a:srgbClr val="272D45"/>
                </a:solidFill>
                <a:latin typeface="Times New Roman" panose="02020603050405020304" pitchFamily="18" charset="0"/>
                <a:cs typeface="Times New Roman" panose="02020603050405020304" pitchFamily="18" charset="0"/>
              </a:rPr>
              <a:t>Research Implications</a:t>
            </a:r>
          </a:p>
        </p:txBody>
      </p:sp>
      <p:sp>
        <p:nvSpPr>
          <p:cNvPr id="89090" name="Slide Number Placeholder 2">
            <a:extLst>
              <a:ext uri="{FF2B5EF4-FFF2-40B4-BE49-F238E27FC236}">
                <a16:creationId xmlns:a16="http://schemas.microsoft.com/office/drawing/2014/main" id="{462BBBC6-CEEA-987B-0B6E-8EBF7D826EDF}"/>
              </a:ext>
            </a:extLst>
          </p:cNvPr>
          <p:cNvSpPr>
            <a:spLocks noGrp="1"/>
          </p:cNvSpPr>
          <p:nvPr>
            <p:ph type="sldNum" sz="quarter" idx="12"/>
          </p:nvPr>
        </p:nvSpPr>
        <p:spPr bwMode="auto">
          <a:xfrm>
            <a:off x="11119271" y="6434122"/>
            <a:ext cx="982112" cy="423878"/>
          </a:xfrm>
        </p:spPr>
        <p:txBody>
          <a:bodyPr vert="horz" lIns="91440" tIns="45720" rIns="91440" bIns="45720" numCol="1" rtlCol="0" anchor="b" anchorCtr="0" compatLnSpc="1">
            <a:prstTxWarp prst="textNoShape">
              <a:avLst/>
            </a:prstTxWarp>
            <a:normAutofit/>
          </a:bodyPr>
          <a:lstStyle/>
          <a:p>
            <a:pPr defTabSz="914400" fontAlgn="base">
              <a:lnSpc>
                <a:spcPct val="90000"/>
              </a:lnSpc>
              <a:spcBef>
                <a:spcPct val="0"/>
              </a:spcBef>
              <a:spcAft>
                <a:spcPts val="600"/>
              </a:spcAft>
              <a:defRPr/>
            </a:pPr>
            <a:fld id="{F7631D00-0E91-4277-BD33-338AB7E99692}" type="slidenum">
              <a:rPr lang="en-US" sz="2000" smtClean="0">
                <a:solidFill>
                  <a:prstClr val="black">
                    <a:alpha val="25000"/>
                  </a:prstClr>
                </a:solidFill>
                <a:latin typeface="Calibri Light" panose="020F0302020204030204"/>
              </a:rPr>
              <a:pPr defTabSz="914400" fontAlgn="base">
                <a:lnSpc>
                  <a:spcPct val="90000"/>
                </a:lnSpc>
                <a:spcBef>
                  <a:spcPct val="0"/>
                </a:spcBef>
                <a:spcAft>
                  <a:spcPts val="600"/>
                </a:spcAft>
                <a:defRPr/>
              </a:pPr>
              <a:t>15</a:t>
            </a:fld>
            <a:endParaRPr lang="en-US" sz="6000" dirty="0">
              <a:solidFill>
                <a:prstClr val="black">
                  <a:alpha val="25000"/>
                </a:prstClr>
              </a:solidFill>
              <a:latin typeface="Calibri Light" panose="020F0302020204030204"/>
            </a:endParaRPr>
          </a:p>
        </p:txBody>
      </p:sp>
      <p:sp>
        <p:nvSpPr>
          <p:cNvPr id="7" name="Content Placeholder 3">
            <a:extLst>
              <a:ext uri="{FF2B5EF4-FFF2-40B4-BE49-F238E27FC236}">
                <a16:creationId xmlns:a16="http://schemas.microsoft.com/office/drawing/2014/main" id="{95EF9C39-4462-52C2-D4C4-D66D32BAE91D}"/>
              </a:ext>
            </a:extLst>
          </p:cNvPr>
          <p:cNvSpPr txBox="1">
            <a:spLocks/>
          </p:cNvSpPr>
          <p:nvPr/>
        </p:nvSpPr>
        <p:spPr>
          <a:xfrm>
            <a:off x="76200" y="953284"/>
            <a:ext cx="12115800" cy="5799334"/>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541338" lvl="1">
              <a:lnSpc>
                <a:spcPct val="150000"/>
              </a:lnSpc>
              <a:buFont typeface="Courier New" panose="02070309020205020404" pitchFamily="49" charset="0"/>
              <a:buChar char="o"/>
            </a:pPr>
            <a:r>
              <a:rPr lang="en-US" sz="2800" dirty="0">
                <a:latin typeface="Roboto" panose="02000000000000000000" pitchFamily="2" charset="0"/>
              </a:rPr>
              <a:t>Bridging the Gap</a:t>
            </a:r>
            <a:br>
              <a:rPr lang="en-US" sz="2800" dirty="0">
                <a:latin typeface="Roboto" panose="02000000000000000000" pitchFamily="2" charset="0"/>
              </a:rPr>
            </a:br>
            <a:r>
              <a:rPr lang="en-US" sz="2800" dirty="0">
                <a:solidFill>
                  <a:srgbClr val="2C3249"/>
                </a:solidFill>
                <a:latin typeface="Times New Roman" panose="02020603050405020304" pitchFamily="18" charset="0"/>
                <a:ea typeface="Martel Sans" pitchFamily="34" charset="-122"/>
                <a:cs typeface="Times New Roman" panose="02020603050405020304" pitchFamily="18" charset="0"/>
              </a:rPr>
              <a:t>Connects statistical solutions with business impact for complex systems.</a:t>
            </a:r>
            <a:endParaRPr lang="en-US" sz="2800" dirty="0">
              <a:latin typeface="Roboto" panose="02000000000000000000" pitchFamily="2" charset="0"/>
            </a:endParaRPr>
          </a:p>
          <a:p>
            <a:pPr marL="541338" lvl="1">
              <a:lnSpc>
                <a:spcPct val="150000"/>
              </a:lnSpc>
              <a:buFont typeface="Courier New" panose="02070309020205020404" pitchFamily="49" charset="0"/>
              <a:buChar char="o"/>
            </a:pPr>
            <a:r>
              <a:rPr lang="en-US" sz="2800" dirty="0">
                <a:latin typeface="Roboto" panose="02000000000000000000" pitchFamily="2" charset="0"/>
              </a:rPr>
              <a:t>Practical Guidelines</a:t>
            </a:r>
            <a:br>
              <a:rPr lang="en-US" sz="2800" dirty="0">
                <a:latin typeface="Roboto" panose="02000000000000000000" pitchFamily="2" charset="0"/>
              </a:rPr>
            </a:br>
            <a:r>
              <a:rPr lang="en-US" sz="2800" dirty="0">
                <a:solidFill>
                  <a:srgbClr val="2C3249"/>
                </a:solidFill>
                <a:latin typeface="Times New Roman" panose="02020603050405020304" pitchFamily="18" charset="0"/>
                <a:ea typeface="Martel Sans" pitchFamily="34" charset="-122"/>
                <a:cs typeface="Times New Roman" panose="02020603050405020304" pitchFamily="18" charset="0"/>
              </a:rPr>
              <a:t>Guide practitioners toward appropriate tools based on system characteristics.</a:t>
            </a:r>
            <a:endParaRPr lang="en-US" sz="2800" dirty="0">
              <a:latin typeface="Times New Roman" panose="02020603050405020304" pitchFamily="18" charset="0"/>
              <a:cs typeface="Times New Roman" panose="02020603050405020304" pitchFamily="18" charset="0"/>
            </a:endParaRPr>
          </a:p>
          <a:p>
            <a:pPr marL="541338" lvl="1">
              <a:lnSpc>
                <a:spcPct val="150000"/>
              </a:lnSpc>
              <a:buFont typeface="Courier New" panose="02070309020205020404" pitchFamily="49" charset="0"/>
              <a:buChar char="o"/>
            </a:pPr>
            <a:r>
              <a:rPr lang="en-US" sz="2800" dirty="0">
                <a:solidFill>
                  <a:srgbClr val="2C3249"/>
                </a:solidFill>
                <a:latin typeface="Times New Roman" panose="02020603050405020304" pitchFamily="18" charset="0"/>
                <a:cs typeface="Times New Roman" panose="02020603050405020304" pitchFamily="18" charset="0"/>
              </a:rPr>
              <a:t>Integration Innovation</a:t>
            </a:r>
            <a:br>
              <a:rPr lang="en-US" sz="2800" dirty="0">
                <a:solidFill>
                  <a:srgbClr val="2C3249"/>
                </a:solidFill>
                <a:latin typeface="Times New Roman" panose="02020603050405020304" pitchFamily="18" charset="0"/>
                <a:cs typeface="Times New Roman" panose="02020603050405020304" pitchFamily="18" charset="0"/>
              </a:rPr>
            </a:br>
            <a:r>
              <a:rPr lang="en-US" sz="2800" dirty="0">
                <a:solidFill>
                  <a:srgbClr val="2C3249"/>
                </a:solidFill>
                <a:latin typeface="Times New Roman" panose="02020603050405020304" pitchFamily="18" charset="0"/>
                <a:cs typeface="Times New Roman" panose="02020603050405020304" pitchFamily="18" charset="0"/>
              </a:rPr>
              <a:t>Combining prediction, optimization, and simulation creates innovative operational </a:t>
            </a:r>
          </a:p>
          <a:p>
            <a:pPr marL="541338" lvl="1">
              <a:lnSpc>
                <a:spcPct val="150000"/>
              </a:lnSpc>
              <a:buFont typeface="Courier New" panose="02070309020205020404" pitchFamily="49" charset="0"/>
              <a:buChar char="o"/>
            </a:pPr>
            <a:endParaRPr lang="en-US" sz="2800" dirty="0">
              <a:latin typeface="Roboto" panose="02000000000000000000" pitchFamily="2" charset="0"/>
            </a:endParaRPr>
          </a:p>
        </p:txBody>
      </p:sp>
    </p:spTree>
    <p:extLst>
      <p:ext uri="{BB962C8B-B14F-4D97-AF65-F5344CB8AC3E}">
        <p14:creationId xmlns:p14="http://schemas.microsoft.com/office/powerpoint/2010/main" val="1059972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6346" y="499533"/>
            <a:ext cx="4922045" cy="1658198"/>
          </a:xfrm>
        </p:spPr>
        <p:txBody>
          <a:bodyPr vert="horz" lIns="91440" tIns="45720" rIns="91440" bIns="45720" rtlCol="0" anchor="ctr">
            <a:normAutofit/>
          </a:bodyPr>
          <a:lstStyle/>
          <a:p>
            <a:pPr>
              <a:lnSpc>
                <a:spcPct val="85000"/>
              </a:lnSpc>
              <a:defRPr/>
            </a:pPr>
            <a:r>
              <a:rPr lang="en-US" sz="5400" b="1" dirty="0">
                <a:solidFill>
                  <a:schemeClr val="tx1"/>
                </a:solidFill>
                <a:effectLst>
                  <a:outerShdw blurRad="38100" dist="38100" dir="2700000" algn="tl">
                    <a:srgbClr val="000000">
                      <a:alpha val="43137"/>
                    </a:srgbClr>
                  </a:outerShdw>
                </a:effectLst>
              </a:rPr>
              <a:t> Thank You for your attention!</a:t>
            </a:r>
          </a:p>
        </p:txBody>
      </p:sp>
      <p:pic>
        <p:nvPicPr>
          <p:cNvPr id="89093" name="Content Placeholder 6"/>
          <p:cNvPicPr>
            <a:picLocks noGrp="1" noChangeAspect="1"/>
          </p:cNvPicPr>
          <p:nvPr>
            <p:ph idx="1"/>
          </p:nvPr>
        </p:nvPicPr>
        <p:blipFill>
          <a:blip r:embed="rId3" cstate="print"/>
          <a:srcRect l="28642" r="41509" b="-2"/>
          <a:stretch/>
        </p:blipFill>
        <p:spPr bwMode="auto">
          <a:xfrm>
            <a:off x="1524023" y="10"/>
            <a:ext cx="3058077" cy="6864408"/>
          </a:xfrm>
          <a:prstGeom prst="rect">
            <a:avLst/>
          </a:prstGeom>
        </p:spPr>
      </p:pic>
      <p:sp>
        <p:nvSpPr>
          <p:cNvPr id="89090" name="Slide Number Placeholder 2"/>
          <p:cNvSpPr>
            <a:spLocks noGrp="1"/>
          </p:cNvSpPr>
          <p:nvPr>
            <p:ph type="sldNum" sz="quarter" idx="12"/>
          </p:nvPr>
        </p:nvSpPr>
        <p:spPr bwMode="auto">
          <a:xfrm>
            <a:off x="9662056" y="6457473"/>
            <a:ext cx="982112" cy="423878"/>
          </a:xfrm>
        </p:spPr>
        <p:txBody>
          <a:bodyPr vert="horz" lIns="91440" tIns="45720" rIns="91440" bIns="45720" numCol="1" rtlCol="0" anchor="b" anchorCtr="0" compatLnSpc="1">
            <a:prstTxWarp prst="textNoShape">
              <a:avLst/>
            </a:prstTxWarp>
            <a:normAutofit/>
          </a:bodyPr>
          <a:lstStyle/>
          <a:p>
            <a:pPr defTabSz="914400" fontAlgn="base">
              <a:lnSpc>
                <a:spcPct val="90000"/>
              </a:lnSpc>
              <a:spcBef>
                <a:spcPct val="0"/>
              </a:spcBef>
              <a:spcAft>
                <a:spcPts val="600"/>
              </a:spcAft>
              <a:defRPr/>
            </a:pPr>
            <a:fld id="{F7631D00-0E91-4277-BD33-338AB7E99692}" type="slidenum">
              <a:rPr lang="en-US" sz="2000">
                <a:solidFill>
                  <a:schemeClr val="tx1">
                    <a:alpha val="25000"/>
                  </a:schemeClr>
                </a:solidFill>
              </a:rPr>
              <a:pPr defTabSz="914400" fontAlgn="base">
                <a:lnSpc>
                  <a:spcPct val="90000"/>
                </a:lnSpc>
                <a:spcBef>
                  <a:spcPct val="0"/>
                </a:spcBef>
                <a:spcAft>
                  <a:spcPts val="600"/>
                </a:spcAft>
                <a:defRPr/>
              </a:pPr>
              <a:t>16</a:t>
            </a:fld>
            <a:endParaRPr lang="en-US" sz="6000" dirty="0">
              <a:solidFill>
                <a:schemeClr val="tx1">
                  <a:alpha val="25000"/>
                </a:schemeClr>
              </a:solidFill>
            </a:endParaRPr>
          </a:p>
        </p:txBody>
      </p:sp>
      <p:sp>
        <p:nvSpPr>
          <p:cNvPr id="89092" name="Text Placeholder 2"/>
          <p:cNvSpPr txBox="1">
            <a:spLocks/>
          </p:cNvSpPr>
          <p:nvPr/>
        </p:nvSpPr>
        <p:spPr bwMode="auto">
          <a:xfrm>
            <a:off x="5030903" y="2662593"/>
            <a:ext cx="6479115" cy="2130546"/>
          </a:xfrm>
          <a:prstGeom prst="rect">
            <a:avLst/>
          </a:prstGeom>
        </p:spPr>
        <p:txBody>
          <a:bodyPr vert="horz" lIns="91440" tIns="45720" rIns="91440" bIns="45720" rtlCol="0">
            <a:normAutofit/>
          </a:bodyPr>
          <a:lstStyle/>
          <a:p>
            <a:pPr lvl="0"/>
            <a:r>
              <a:rPr lang="en-US" b="1" dirty="0"/>
              <a:t>Code used in this presentation:</a:t>
            </a:r>
          </a:p>
          <a:p>
            <a:pPr lvl="0"/>
            <a:r>
              <a:rPr lang="en-US" dirty="0"/>
              <a:t>Deep Leaning Model</a:t>
            </a:r>
            <a:endParaRPr lang="en-IL" dirty="0"/>
          </a:p>
          <a:p>
            <a:r>
              <a:rPr lang="en-US" u="sng" dirty="0">
                <a:hlinkClick r:id="rId4"/>
              </a:rPr>
              <a:t>https://drive.google.com/file/d/1lIWld9MM8w8alPQKbjEurV0FySFXEe6Q/view?usp=sharing</a:t>
            </a:r>
            <a:endParaRPr lang="en-IL" dirty="0"/>
          </a:p>
          <a:p>
            <a:pPr lvl="0"/>
            <a:r>
              <a:rPr lang="en-US" dirty="0"/>
              <a:t>Decision Tree (CART):</a:t>
            </a:r>
            <a:endParaRPr lang="en-IL" dirty="0"/>
          </a:p>
          <a:p>
            <a:r>
              <a:rPr lang="en-US" u="sng" dirty="0">
                <a:hlinkClick r:id="rId5"/>
              </a:rPr>
              <a:t>https://drive.google.com/file/d/1ktlzY8I_TobeobRGbHw2pAjBWt2MmDCo/view?usp=sharing</a:t>
            </a:r>
            <a:r>
              <a:rPr lang="en-IL" dirty="0"/>
              <a:t> </a:t>
            </a:r>
          </a:p>
          <a:p>
            <a:pPr marL="273050" indent="-273050" defTabSz="914400">
              <a:lnSpc>
                <a:spcPct val="85000"/>
              </a:lnSpc>
              <a:spcBef>
                <a:spcPts val="575"/>
              </a:spcBef>
              <a:buClr>
                <a:schemeClr val="accent1"/>
              </a:buClr>
              <a:buSzPct val="85000"/>
              <a:buFont typeface="Arial" pitchFamily="34" charset="0"/>
              <a:buChar char=" "/>
            </a:pPr>
            <a:endParaRPr lang="en-US" dirty="0">
              <a:solidFill>
                <a:schemeClr val="tx1">
                  <a:lumMod val="85000"/>
                  <a:lumOff val="15000"/>
                </a:schemeClr>
              </a:solidFill>
            </a:endParaRPr>
          </a:p>
          <a:p>
            <a:pPr marL="273050" indent="-273050" defTabSz="914400">
              <a:lnSpc>
                <a:spcPct val="85000"/>
              </a:lnSpc>
              <a:spcBef>
                <a:spcPts val="575"/>
              </a:spcBef>
              <a:buClr>
                <a:schemeClr val="accent1"/>
              </a:buClr>
              <a:buSzPct val="85000"/>
              <a:buFont typeface="Arial" pitchFamily="34" charset="0"/>
              <a:buChar char=" "/>
            </a:pPr>
            <a:endParaRPr lang="en-US" dirty="0">
              <a:solidFill>
                <a:schemeClr val="tx1">
                  <a:lumMod val="85000"/>
                  <a:lumOff val="15000"/>
                </a:schemeClr>
              </a:solidFill>
            </a:endParaRPr>
          </a:p>
        </p:txBody>
      </p:sp>
      <p:sp>
        <p:nvSpPr>
          <p:cNvPr id="3" name="Text Placeholder 2">
            <a:extLst>
              <a:ext uri="{FF2B5EF4-FFF2-40B4-BE49-F238E27FC236}">
                <a16:creationId xmlns:a16="http://schemas.microsoft.com/office/drawing/2014/main" id="{FDBC93F2-C716-7C6D-2473-A11F490B48CE}"/>
              </a:ext>
            </a:extLst>
          </p:cNvPr>
          <p:cNvSpPr txBox="1">
            <a:spLocks/>
          </p:cNvSpPr>
          <p:nvPr/>
        </p:nvSpPr>
        <p:spPr bwMode="auto">
          <a:xfrm>
            <a:off x="5279494" y="5410200"/>
            <a:ext cx="5388483" cy="542411"/>
          </a:xfrm>
          <a:prstGeom prst="rect">
            <a:avLst/>
          </a:prstGeom>
        </p:spPr>
        <p:txBody>
          <a:bodyPr vert="horz" lIns="91440" tIns="45720" rIns="91440" bIns="45720" rtlCol="0">
            <a:normAutofit/>
          </a:bodyPr>
          <a:lstStyle/>
          <a:p>
            <a:pPr marL="273050" indent="-273050" defTabSz="914400">
              <a:lnSpc>
                <a:spcPct val="85000"/>
              </a:lnSpc>
              <a:spcBef>
                <a:spcPts val="575"/>
              </a:spcBef>
              <a:buClr>
                <a:schemeClr val="accent1"/>
              </a:buClr>
              <a:buSzPct val="85000"/>
              <a:buFont typeface="Arial" pitchFamily="34" charset="0"/>
              <a:buChar char=" "/>
            </a:pPr>
            <a:r>
              <a:rPr lang="en-US" sz="3200" dirty="0">
                <a:solidFill>
                  <a:schemeClr val="tx1">
                    <a:lumMod val="85000"/>
                    <a:lumOff val="15000"/>
                  </a:schemeClr>
                </a:solidFill>
              </a:rPr>
              <a:t>E-mail: </a:t>
            </a:r>
            <a:r>
              <a:rPr lang="en-US" sz="3200" i="1" dirty="0">
                <a:solidFill>
                  <a:schemeClr val="tx1">
                    <a:lumMod val="85000"/>
                    <a:lumOff val="15000"/>
                  </a:schemeClr>
                </a:solidFill>
              </a:rPr>
              <a:t>myariv@braude.ac.il</a:t>
            </a:r>
            <a:endParaRPr lang="en-US" sz="3200" i="1" u="sng" dirty="0">
              <a:solidFill>
                <a:schemeClr val="tx1">
                  <a:lumMod val="85000"/>
                  <a:lumOff val="15000"/>
                </a:schemeClr>
              </a:solidFill>
            </a:endParaRPr>
          </a:p>
          <a:p>
            <a:pPr marL="273050" indent="-273050" defTabSz="914400">
              <a:lnSpc>
                <a:spcPct val="85000"/>
              </a:lnSpc>
              <a:spcBef>
                <a:spcPts val="575"/>
              </a:spcBef>
              <a:buClr>
                <a:schemeClr val="accent1"/>
              </a:buClr>
              <a:buSzPct val="85000"/>
              <a:buFont typeface="Arial" pitchFamily="34" charset="0"/>
              <a:buChar char=" "/>
            </a:pPr>
            <a:endParaRPr lang="en-US" dirty="0">
              <a:solidFill>
                <a:schemeClr val="tx1">
                  <a:lumMod val="85000"/>
                  <a:lumOff val="15000"/>
                </a:schemeClr>
              </a:solidFill>
            </a:endParaRPr>
          </a:p>
          <a:p>
            <a:pPr marL="273050" indent="-273050" defTabSz="914400">
              <a:lnSpc>
                <a:spcPct val="85000"/>
              </a:lnSpc>
              <a:spcBef>
                <a:spcPts val="575"/>
              </a:spcBef>
              <a:buClr>
                <a:schemeClr val="accent1"/>
              </a:buClr>
              <a:buSzPct val="85000"/>
              <a:buFont typeface="Arial" pitchFamily="34" charset="0"/>
              <a:buChar char=" "/>
            </a:pPr>
            <a:endParaRPr lang="en-US" dirty="0">
              <a:solidFill>
                <a:schemeClr val="tx1">
                  <a:lumMod val="85000"/>
                  <a:lumOff val="15000"/>
                </a:schemeClr>
              </a:solidFill>
            </a:endParaRPr>
          </a:p>
        </p:txBody>
      </p:sp>
    </p:spTree>
    <p:extLst>
      <p:ext uri="{BB962C8B-B14F-4D97-AF65-F5344CB8AC3E}">
        <p14:creationId xmlns:p14="http://schemas.microsoft.com/office/powerpoint/2010/main" val="1337431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7144"/>
            <a:ext cx="12039599" cy="797477"/>
          </a:xfrm>
        </p:spPr>
        <p:txBody>
          <a:bodyPr vert="horz" lIns="91440" tIns="45720" rIns="91440" bIns="45720" rtlCol="0" anchor="ctr">
            <a:normAutofit/>
          </a:bodyPr>
          <a:lstStyle/>
          <a:p>
            <a:pPr algn="ctr">
              <a:lnSpc>
                <a:spcPct val="85000"/>
              </a:lnSpc>
              <a:defRPr/>
            </a:pPr>
            <a:r>
              <a:rPr lang="en-US" sz="4400" b="1" dirty="0">
                <a:solidFill>
                  <a:schemeClr val="tx1"/>
                </a:solidFill>
                <a:effectLst>
                  <a:outerShdw blurRad="38100" dist="38100" dir="2700000" algn="tl">
                    <a:srgbClr val="000000">
                      <a:alpha val="43137"/>
                    </a:srgbClr>
                  </a:outerShdw>
                </a:effectLst>
              </a:rPr>
              <a:t>Research Hypothesis / Assumptions</a:t>
            </a:r>
          </a:p>
        </p:txBody>
      </p:sp>
      <p:sp>
        <p:nvSpPr>
          <p:cNvPr id="89090" name="Slide Number Placeholder 2"/>
          <p:cNvSpPr>
            <a:spLocks noGrp="1"/>
          </p:cNvSpPr>
          <p:nvPr>
            <p:ph type="sldNum" sz="quarter" idx="12"/>
          </p:nvPr>
        </p:nvSpPr>
        <p:spPr bwMode="auto">
          <a:xfrm>
            <a:off x="11119271" y="6434122"/>
            <a:ext cx="982112" cy="423878"/>
          </a:xfrm>
        </p:spPr>
        <p:txBody>
          <a:bodyPr vert="horz" lIns="91440" tIns="45720" rIns="91440" bIns="45720" numCol="1" rtlCol="0" anchor="b" anchorCtr="0" compatLnSpc="1">
            <a:prstTxWarp prst="textNoShape">
              <a:avLst/>
            </a:prstTxWarp>
            <a:normAutofit/>
          </a:bodyPr>
          <a:lstStyle/>
          <a:p>
            <a:pPr defTabSz="914400" fontAlgn="base">
              <a:lnSpc>
                <a:spcPct val="90000"/>
              </a:lnSpc>
              <a:spcBef>
                <a:spcPct val="0"/>
              </a:spcBef>
              <a:spcAft>
                <a:spcPts val="600"/>
              </a:spcAft>
              <a:defRPr/>
            </a:pPr>
            <a:fld id="{F7631D00-0E91-4277-BD33-338AB7E99692}" type="slidenum">
              <a:rPr lang="en-US" sz="2000" smtClean="0">
                <a:solidFill>
                  <a:prstClr val="black">
                    <a:alpha val="25000"/>
                  </a:prstClr>
                </a:solidFill>
                <a:latin typeface="Calibri Light" panose="020F0302020204030204"/>
              </a:rPr>
              <a:pPr defTabSz="914400" fontAlgn="base">
                <a:lnSpc>
                  <a:spcPct val="90000"/>
                </a:lnSpc>
                <a:spcBef>
                  <a:spcPct val="0"/>
                </a:spcBef>
                <a:spcAft>
                  <a:spcPts val="600"/>
                </a:spcAft>
                <a:defRPr/>
              </a:pPr>
              <a:t>2</a:t>
            </a:fld>
            <a:endParaRPr lang="en-US" sz="6000" dirty="0">
              <a:solidFill>
                <a:prstClr val="black">
                  <a:alpha val="25000"/>
                </a:prstClr>
              </a:solidFill>
              <a:latin typeface="Calibri Light" panose="020F0302020204030204"/>
            </a:endParaRPr>
          </a:p>
        </p:txBody>
      </p:sp>
      <p:sp>
        <p:nvSpPr>
          <p:cNvPr id="3" name="Content Placeholder 3">
            <a:extLst>
              <a:ext uri="{FF2B5EF4-FFF2-40B4-BE49-F238E27FC236}">
                <a16:creationId xmlns:a16="http://schemas.microsoft.com/office/drawing/2014/main" id="{A9E90E99-8C69-B9C4-5006-88F6AE353F5B}"/>
              </a:ext>
            </a:extLst>
          </p:cNvPr>
          <p:cNvSpPr txBox="1">
            <a:spLocks/>
          </p:cNvSpPr>
          <p:nvPr/>
        </p:nvSpPr>
        <p:spPr>
          <a:xfrm>
            <a:off x="76200" y="953284"/>
            <a:ext cx="12115800" cy="5799334"/>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541338" lvl="1">
              <a:lnSpc>
                <a:spcPct val="150000"/>
              </a:lnSpc>
              <a:buFont typeface="Courier New" panose="02070309020205020404" pitchFamily="49" charset="0"/>
              <a:buChar char="o"/>
            </a:pPr>
            <a:r>
              <a:rPr lang="en-US" sz="2800" dirty="0">
                <a:latin typeface="Roboto" panose="02000000000000000000" pitchFamily="2" charset="0"/>
              </a:rPr>
              <a:t>Complex Models vs. System Performance</a:t>
            </a:r>
            <a:br>
              <a:rPr lang="en-US" sz="2800" dirty="0">
                <a:latin typeface="Roboto" panose="02000000000000000000" pitchFamily="2" charset="0"/>
              </a:rPr>
            </a:br>
            <a:r>
              <a:rPr lang="en-US" sz="2800" dirty="0">
                <a:latin typeface="Roboto" panose="02000000000000000000" pitchFamily="2" charset="0"/>
              </a:rPr>
              <a:t>P</a:t>
            </a:r>
            <a:r>
              <a:rPr lang="en-US" sz="2800" dirty="0">
                <a:solidFill>
                  <a:srgbClr val="2C3249"/>
                </a:solidFill>
                <a:latin typeface="Times New Roman" panose="02020603050405020304" pitchFamily="18" charset="0"/>
                <a:ea typeface="Martel Sans" pitchFamily="34" charset="-122"/>
                <a:cs typeface="Times New Roman" panose="02020603050405020304" pitchFamily="18" charset="0"/>
              </a:rPr>
              <a:t>redictive models focus on </a:t>
            </a:r>
            <a:r>
              <a:rPr lang="en-US" sz="2800" b="1" dirty="0">
                <a:solidFill>
                  <a:srgbClr val="2C3249"/>
                </a:solidFill>
                <a:latin typeface="Times New Roman" panose="02020603050405020304" pitchFamily="18" charset="0"/>
                <a:ea typeface="Martel Sans" pitchFamily="34" charset="-122"/>
                <a:cs typeface="Times New Roman" panose="02020603050405020304" pitchFamily="18" charset="0"/>
              </a:rPr>
              <a:t>specific</a:t>
            </a:r>
            <a:r>
              <a:rPr lang="en-US" sz="2800" dirty="0">
                <a:solidFill>
                  <a:srgbClr val="2C3249"/>
                </a:solidFill>
                <a:latin typeface="Times New Roman" panose="02020603050405020304" pitchFamily="18" charset="0"/>
                <a:ea typeface="Martel Sans" pitchFamily="34" charset="-122"/>
                <a:cs typeface="Times New Roman" panose="02020603050405020304" pitchFamily="18" charset="0"/>
              </a:rPr>
              <a:t> system components. Yet they may not significantly impact </a:t>
            </a:r>
            <a:r>
              <a:rPr lang="en-US" sz="2800" b="1" dirty="0">
                <a:solidFill>
                  <a:srgbClr val="2C3249"/>
                </a:solidFill>
                <a:latin typeface="Times New Roman" panose="02020603050405020304" pitchFamily="18" charset="0"/>
                <a:ea typeface="Martel Sans" pitchFamily="34" charset="-122"/>
                <a:cs typeface="Times New Roman" panose="02020603050405020304" pitchFamily="18" charset="0"/>
              </a:rPr>
              <a:t>overall</a:t>
            </a:r>
            <a:r>
              <a:rPr lang="en-US" sz="2800" dirty="0">
                <a:solidFill>
                  <a:srgbClr val="2C3249"/>
                </a:solidFill>
                <a:latin typeface="Times New Roman" panose="02020603050405020304" pitchFamily="18" charset="0"/>
                <a:ea typeface="Martel Sans" pitchFamily="34" charset="-122"/>
                <a:cs typeface="Times New Roman" panose="02020603050405020304" pitchFamily="18" charset="0"/>
              </a:rPr>
              <a:t> system performance.</a:t>
            </a:r>
            <a:endParaRPr lang="en-US" sz="2800" dirty="0">
              <a:latin typeface="Roboto" panose="02000000000000000000" pitchFamily="2" charset="0"/>
            </a:endParaRPr>
          </a:p>
          <a:p>
            <a:pPr marL="541338" lvl="1">
              <a:lnSpc>
                <a:spcPct val="150000"/>
              </a:lnSpc>
              <a:buFont typeface="Courier New" panose="02070309020205020404" pitchFamily="49" charset="0"/>
              <a:buChar char="o"/>
            </a:pPr>
            <a:r>
              <a:rPr lang="en-US" sz="2800" dirty="0">
                <a:latin typeface="Roboto" panose="02000000000000000000" pitchFamily="2" charset="0"/>
              </a:rPr>
              <a:t>Internal Variability</a:t>
            </a:r>
            <a:br>
              <a:rPr lang="en-US" sz="2800" dirty="0">
                <a:latin typeface="Roboto" panose="02000000000000000000" pitchFamily="2" charset="0"/>
              </a:rPr>
            </a:br>
            <a:r>
              <a:rPr lang="en-US" sz="2800" dirty="0">
                <a:solidFill>
                  <a:srgbClr val="2C3249"/>
                </a:solidFill>
                <a:latin typeface="Times New Roman" panose="02020603050405020304" pitchFamily="18" charset="0"/>
                <a:cs typeface="Times New Roman" panose="02020603050405020304" pitchFamily="18" charset="0"/>
              </a:rPr>
              <a:t>Real-system complexity introduces variability that diminishes advantages of sophisticated models.</a:t>
            </a:r>
          </a:p>
          <a:p>
            <a:pPr marL="541338" lvl="1">
              <a:lnSpc>
                <a:spcPct val="150000"/>
              </a:lnSpc>
              <a:buFont typeface="Courier New" panose="02070309020205020404" pitchFamily="49" charset="0"/>
              <a:buChar char="o"/>
            </a:pPr>
            <a:r>
              <a:rPr lang="en-US" sz="2800" dirty="0">
                <a:latin typeface="Roboto" panose="02000000000000000000" pitchFamily="2" charset="0"/>
              </a:rPr>
              <a:t>Tailored Implementation</a:t>
            </a:r>
            <a:br>
              <a:rPr lang="en-US" sz="2800" dirty="0">
                <a:latin typeface="Roboto" panose="02000000000000000000" pitchFamily="2" charset="0"/>
              </a:rPr>
            </a:br>
            <a:r>
              <a:rPr lang="en-US" sz="2800" dirty="0">
                <a:latin typeface="Roboto" panose="02000000000000000000" pitchFamily="2" charset="0"/>
              </a:rPr>
              <a:t>Tools must be matched to specific goals and working environments.</a:t>
            </a:r>
          </a:p>
          <a:p>
            <a:pPr marL="541338" lvl="1">
              <a:lnSpc>
                <a:spcPct val="150000"/>
              </a:lnSpc>
              <a:buFont typeface="Courier New" panose="02070309020205020404" pitchFamily="49" charset="0"/>
              <a:buChar char="o"/>
            </a:pPr>
            <a:endParaRPr lang="en-US" sz="2800" dirty="0">
              <a:latin typeface="Roboto" panose="02000000000000000000" pitchFamily="2" charset="0"/>
            </a:endParaRPr>
          </a:p>
        </p:txBody>
      </p:sp>
    </p:spTree>
    <p:extLst>
      <p:ext uri="{BB962C8B-B14F-4D97-AF65-F5344CB8AC3E}">
        <p14:creationId xmlns:p14="http://schemas.microsoft.com/office/powerpoint/2010/main" val="3324267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7144"/>
            <a:ext cx="12115799" cy="797477"/>
          </a:xfrm>
        </p:spPr>
        <p:txBody>
          <a:bodyPr vert="horz" lIns="91440" tIns="45720" rIns="91440" bIns="45720" rtlCol="0" anchor="ctr">
            <a:normAutofit/>
          </a:bodyPr>
          <a:lstStyle/>
          <a:p>
            <a:pPr algn="ctr">
              <a:lnSpc>
                <a:spcPts val="5550"/>
              </a:lnSpc>
            </a:pPr>
            <a:r>
              <a:rPr lang="en-US" sz="4400" dirty="0">
                <a:solidFill>
                  <a:srgbClr val="272D45"/>
                </a:solidFill>
                <a:latin typeface="Times New Roman" panose="02020603050405020304" pitchFamily="18" charset="0"/>
                <a:cs typeface="Times New Roman" panose="02020603050405020304" pitchFamily="18" charset="0"/>
              </a:rPr>
              <a:t>Example / Motivation</a:t>
            </a:r>
          </a:p>
        </p:txBody>
      </p:sp>
      <p:sp>
        <p:nvSpPr>
          <p:cNvPr id="89090" name="Slide Number Placeholder 2"/>
          <p:cNvSpPr>
            <a:spLocks noGrp="1"/>
          </p:cNvSpPr>
          <p:nvPr>
            <p:ph type="sldNum" sz="quarter" idx="12"/>
          </p:nvPr>
        </p:nvSpPr>
        <p:spPr bwMode="auto">
          <a:xfrm>
            <a:off x="11183114" y="6434122"/>
            <a:ext cx="982112" cy="423878"/>
          </a:xfrm>
        </p:spPr>
        <p:txBody>
          <a:bodyPr vert="horz" lIns="91440" tIns="45720" rIns="91440" bIns="45720" numCol="1" rtlCol="0" anchor="b" anchorCtr="0" compatLnSpc="1">
            <a:prstTxWarp prst="textNoShape">
              <a:avLst/>
            </a:prstTxWarp>
            <a:normAutofit/>
          </a:bodyPr>
          <a:lstStyle/>
          <a:p>
            <a:pPr defTabSz="914400" fontAlgn="base">
              <a:lnSpc>
                <a:spcPct val="90000"/>
              </a:lnSpc>
              <a:spcBef>
                <a:spcPct val="0"/>
              </a:spcBef>
              <a:spcAft>
                <a:spcPts val="600"/>
              </a:spcAft>
              <a:defRPr/>
            </a:pPr>
            <a:fld id="{F7631D00-0E91-4277-BD33-338AB7E99692}" type="slidenum">
              <a:rPr lang="en-US" sz="2000">
                <a:solidFill>
                  <a:prstClr val="black">
                    <a:alpha val="25000"/>
                  </a:prstClr>
                </a:solidFill>
                <a:latin typeface="Calibri Light" panose="020F0302020204030204"/>
              </a:rPr>
              <a:pPr defTabSz="914400" fontAlgn="base">
                <a:lnSpc>
                  <a:spcPct val="90000"/>
                </a:lnSpc>
                <a:spcBef>
                  <a:spcPct val="0"/>
                </a:spcBef>
                <a:spcAft>
                  <a:spcPts val="600"/>
                </a:spcAft>
                <a:defRPr/>
              </a:pPr>
              <a:t>3</a:t>
            </a:fld>
            <a:endParaRPr lang="en-US" sz="6000" dirty="0">
              <a:solidFill>
                <a:prstClr val="black">
                  <a:alpha val="25000"/>
                </a:prstClr>
              </a:solidFill>
              <a:latin typeface="Calibri Light" panose="020F0302020204030204"/>
            </a:endParaRPr>
          </a:p>
        </p:txBody>
      </p:sp>
      <p:sp>
        <p:nvSpPr>
          <p:cNvPr id="3" name="Content Placeholder 3">
            <a:extLst>
              <a:ext uri="{FF2B5EF4-FFF2-40B4-BE49-F238E27FC236}">
                <a16:creationId xmlns:a16="http://schemas.microsoft.com/office/drawing/2014/main" id="{A9E90E99-8C69-B9C4-5006-88F6AE353F5B}"/>
              </a:ext>
            </a:extLst>
          </p:cNvPr>
          <p:cNvSpPr txBox="1">
            <a:spLocks/>
          </p:cNvSpPr>
          <p:nvPr/>
        </p:nvSpPr>
        <p:spPr>
          <a:xfrm>
            <a:off x="1547832" y="1058666"/>
            <a:ext cx="9035484" cy="5799334"/>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541338" lvl="1">
              <a:buFont typeface="Courier New" panose="02070309020205020404" pitchFamily="49" charset="0"/>
              <a:buChar char="o"/>
            </a:pPr>
            <a:endParaRPr lang="en-US" dirty="0">
              <a:latin typeface="Roboto" panose="02000000000000000000" pitchFamily="2" charset="0"/>
            </a:endParaRPr>
          </a:p>
        </p:txBody>
      </p:sp>
      <p:sp>
        <p:nvSpPr>
          <p:cNvPr id="4" name="Content Placeholder 3">
            <a:extLst>
              <a:ext uri="{FF2B5EF4-FFF2-40B4-BE49-F238E27FC236}">
                <a16:creationId xmlns:a16="http://schemas.microsoft.com/office/drawing/2014/main" id="{5C0FA423-FDBB-2D4C-DA0B-E1C8D33993DF}"/>
              </a:ext>
            </a:extLst>
          </p:cNvPr>
          <p:cNvSpPr txBox="1">
            <a:spLocks/>
          </p:cNvSpPr>
          <p:nvPr/>
        </p:nvSpPr>
        <p:spPr>
          <a:xfrm>
            <a:off x="76200" y="973879"/>
            <a:ext cx="12115799" cy="5799334"/>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357188" lvl="1">
              <a:lnSpc>
                <a:spcPct val="100000"/>
              </a:lnSpc>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Worker has daily task that must be finished within 8 hours in order to</a:t>
            </a:r>
            <a:r>
              <a:rPr lang="en-US" sz="2800" dirty="0">
                <a:solidFill>
                  <a:srgbClr val="2C3249"/>
                </a:solidFill>
                <a:latin typeface="Times New Roman" panose="02020603050405020304" pitchFamily="18" charset="0"/>
                <a:cs typeface="Times New Roman" panose="02020603050405020304" pitchFamily="18" charset="0"/>
              </a:rPr>
              <a:t> be consider as </a:t>
            </a:r>
            <a:r>
              <a:rPr lang="en-US" sz="2800" dirty="0" err="1">
                <a:solidFill>
                  <a:srgbClr val="2C3249"/>
                </a:solidFill>
                <a:latin typeface="Times New Roman" panose="02020603050405020304" pitchFamily="18" charset="0"/>
                <a:cs typeface="Times New Roman" panose="02020603050405020304" pitchFamily="18" charset="0"/>
              </a:rPr>
              <a:t>succesful</a:t>
            </a:r>
            <a:r>
              <a:rPr lang="en-US" sz="2800" dirty="0">
                <a:solidFill>
                  <a:srgbClr val="2C3249"/>
                </a:solidFill>
                <a:latin typeface="Times New Roman" panose="02020603050405020304" pitchFamily="18" charset="0"/>
                <a:cs typeface="Times New Roman" panose="02020603050405020304" pitchFamily="18" charset="0"/>
              </a:rPr>
              <a:t>. She wants to better schedule her tasks.</a:t>
            </a:r>
            <a:endParaRPr lang="en-US" sz="2800" dirty="0">
              <a:latin typeface="Times New Roman" panose="02020603050405020304" pitchFamily="18" charset="0"/>
              <a:cs typeface="Times New Roman" panose="02020603050405020304" pitchFamily="18" charset="0"/>
            </a:endParaRPr>
          </a:p>
          <a:p>
            <a:pPr marL="539750" lvl="2" indent="-274638">
              <a:lnSpc>
                <a:spcPct val="100000"/>
              </a:lnSpc>
              <a:spcBef>
                <a:spcPts val="0"/>
              </a:spcBef>
              <a:buFont typeface="Arial" panose="020B0604020202020204" pitchFamily="34" charset="0"/>
              <a:buChar char="•"/>
            </a:pPr>
            <a:endParaRPr lang="en-US" sz="2800" i="0" dirty="0">
              <a:solidFill>
                <a:schemeClr val="tx1"/>
              </a:solidFill>
              <a:latin typeface="Times New Roman" panose="02020603050405020304" pitchFamily="18" charset="0"/>
              <a:cs typeface="Times New Roman" panose="02020603050405020304" pitchFamily="18" charset="0"/>
            </a:endParaRPr>
          </a:p>
          <a:p>
            <a:pPr marL="539750" lvl="2" indent="-274638">
              <a:lnSpc>
                <a:spcPct val="100000"/>
              </a:lnSpc>
              <a:spcBef>
                <a:spcPts val="0"/>
              </a:spcBef>
              <a:buFont typeface="Arial" panose="020B0604020202020204" pitchFamily="34" charset="0"/>
              <a:buChar char="•"/>
            </a:pPr>
            <a:endParaRPr lang="en-US" sz="2800" i="0" dirty="0">
              <a:solidFill>
                <a:schemeClr val="tx1"/>
              </a:solidFill>
              <a:latin typeface="Times New Roman" panose="02020603050405020304" pitchFamily="18" charset="0"/>
              <a:cs typeface="Times New Roman" panose="02020603050405020304" pitchFamily="18" charset="0"/>
            </a:endParaRPr>
          </a:p>
          <a:p>
            <a:pPr marL="539750" lvl="2" indent="-274638">
              <a:lnSpc>
                <a:spcPct val="100000"/>
              </a:lnSpc>
              <a:spcBef>
                <a:spcPts val="0"/>
              </a:spcBef>
              <a:buFont typeface="Arial" panose="020B0604020202020204" pitchFamily="34" charset="0"/>
              <a:buChar char="•"/>
            </a:pPr>
            <a:endParaRPr lang="en-US" sz="2800" i="0" dirty="0">
              <a:solidFill>
                <a:schemeClr val="tx1"/>
              </a:solidFill>
              <a:latin typeface="Times New Roman" panose="02020603050405020304" pitchFamily="18" charset="0"/>
              <a:cs typeface="Times New Roman" panose="02020603050405020304" pitchFamily="18" charset="0"/>
            </a:endParaRPr>
          </a:p>
          <a:p>
            <a:pPr marL="539750" lvl="2" indent="-274638">
              <a:lnSpc>
                <a:spcPct val="100000"/>
              </a:lnSpc>
              <a:spcBef>
                <a:spcPts val="0"/>
              </a:spcBef>
              <a:buFont typeface="Arial" panose="020B0604020202020204" pitchFamily="34" charset="0"/>
              <a:buChar char="•"/>
            </a:pPr>
            <a:endParaRPr lang="en-US" sz="2800" i="0" dirty="0">
              <a:solidFill>
                <a:schemeClr val="tx1"/>
              </a:solidFill>
              <a:latin typeface="Times New Roman" panose="02020603050405020304" pitchFamily="18" charset="0"/>
              <a:cs typeface="Times New Roman" panose="02020603050405020304" pitchFamily="18" charset="0"/>
            </a:endParaRPr>
          </a:p>
          <a:p>
            <a:pPr marL="539750" lvl="2" indent="-274638">
              <a:lnSpc>
                <a:spcPct val="100000"/>
              </a:lnSpc>
              <a:spcBef>
                <a:spcPts val="0"/>
              </a:spcBef>
              <a:buFont typeface="Arial" panose="020B0604020202020204" pitchFamily="34" charset="0"/>
              <a:buChar char="•"/>
            </a:pPr>
            <a:endParaRPr lang="en-US" sz="2800" i="0" dirty="0">
              <a:solidFill>
                <a:schemeClr val="tx1"/>
              </a:solidFill>
              <a:latin typeface="Times New Roman" panose="02020603050405020304" pitchFamily="18" charset="0"/>
              <a:cs typeface="Times New Roman" panose="02020603050405020304" pitchFamily="18" charset="0"/>
            </a:endParaRPr>
          </a:p>
          <a:p>
            <a:pPr marL="539750" lvl="2" indent="-274638">
              <a:lnSpc>
                <a:spcPct val="100000"/>
              </a:lnSpc>
              <a:spcBef>
                <a:spcPts val="0"/>
              </a:spcBef>
              <a:buFont typeface="Arial" panose="020B0604020202020204" pitchFamily="34" charset="0"/>
              <a:buChar char="•"/>
            </a:pPr>
            <a:endParaRPr lang="en-US" sz="2800" i="0" dirty="0">
              <a:solidFill>
                <a:schemeClr val="tx1"/>
              </a:solidFill>
              <a:latin typeface="Times New Roman" panose="02020603050405020304" pitchFamily="18" charset="0"/>
              <a:cs typeface="Times New Roman" panose="02020603050405020304" pitchFamily="18" charset="0"/>
            </a:endParaRPr>
          </a:p>
          <a:p>
            <a:pPr marL="539750" lvl="2" indent="-274638">
              <a:lnSpc>
                <a:spcPct val="100000"/>
              </a:lnSpc>
              <a:spcBef>
                <a:spcPts val="0"/>
              </a:spcBef>
              <a:buFont typeface="Arial" panose="020B0604020202020204" pitchFamily="34" charset="0"/>
              <a:buChar char="•"/>
            </a:pPr>
            <a:endParaRPr lang="en-US" sz="2800" i="0" dirty="0">
              <a:solidFill>
                <a:schemeClr val="tx1"/>
              </a:solidFill>
              <a:latin typeface="Times New Roman" panose="02020603050405020304" pitchFamily="18" charset="0"/>
              <a:cs typeface="Times New Roman" panose="02020603050405020304" pitchFamily="18" charset="0"/>
            </a:endParaRPr>
          </a:p>
          <a:p>
            <a:pPr marL="539750" lvl="2" indent="-274638">
              <a:lnSpc>
                <a:spcPct val="100000"/>
              </a:lnSpc>
              <a:spcBef>
                <a:spcPts val="0"/>
              </a:spcBef>
              <a:buFont typeface="Arial" panose="020B0604020202020204" pitchFamily="34" charset="0"/>
              <a:buChar char="•"/>
            </a:pPr>
            <a:endParaRPr lang="en-US" sz="2800" i="0" dirty="0">
              <a:solidFill>
                <a:schemeClr val="tx1"/>
              </a:solidFill>
              <a:latin typeface="Times New Roman" panose="02020603050405020304" pitchFamily="18" charset="0"/>
              <a:cs typeface="Times New Roman" panose="02020603050405020304" pitchFamily="18" charset="0"/>
            </a:endParaRPr>
          </a:p>
          <a:p>
            <a:pPr marL="265112" lvl="2" indent="0">
              <a:lnSpc>
                <a:spcPct val="100000"/>
              </a:lnSpc>
              <a:spcBef>
                <a:spcPts val="0"/>
              </a:spcBef>
              <a:buNone/>
            </a:pPr>
            <a:endParaRPr lang="en-US" sz="2800" i="0" dirty="0">
              <a:solidFill>
                <a:schemeClr val="tx1"/>
              </a:solidFill>
              <a:latin typeface="Times New Roman" panose="02020603050405020304" pitchFamily="18" charset="0"/>
              <a:cs typeface="Times New Roman" panose="02020603050405020304" pitchFamily="18" charset="0"/>
            </a:endParaRPr>
          </a:p>
          <a:p>
            <a:pPr>
              <a:buNone/>
              <a:tabLst>
                <a:tab pos="13895388" algn="r"/>
              </a:tabLst>
            </a:pPr>
            <a:r>
              <a:rPr lang="en-US" sz="2800" dirty="0">
                <a:solidFill>
                  <a:srgbClr val="2C3249"/>
                </a:solidFill>
                <a:latin typeface="Times New Roman" panose="02020603050405020304" pitchFamily="18" charset="0"/>
                <a:cs typeface="Times New Roman" panose="02020603050405020304" pitchFamily="18" charset="0"/>
              </a:rPr>
              <a:t>A Good </a:t>
            </a:r>
            <a:r>
              <a:rPr lang="en-US" sz="2800" b="1" dirty="0">
                <a:solidFill>
                  <a:srgbClr val="2C3249"/>
                </a:solidFill>
                <a:latin typeface="Times New Roman" panose="02020603050405020304" pitchFamily="18" charset="0"/>
                <a:cs typeface="Times New Roman" panose="02020603050405020304" pitchFamily="18" charset="0"/>
              </a:rPr>
              <a:t>prediction</a:t>
            </a:r>
            <a:r>
              <a:rPr lang="en-US" sz="2800" dirty="0">
                <a:solidFill>
                  <a:srgbClr val="2C3249"/>
                </a:solidFill>
                <a:latin typeface="Times New Roman" panose="02020603050405020304" pitchFamily="18" charset="0"/>
                <a:cs typeface="Times New Roman" panose="02020603050405020304" pitchFamily="18" charset="0"/>
              </a:rPr>
              <a:t> but no help in </a:t>
            </a:r>
            <a:r>
              <a:rPr lang="en-US" sz="2800" b="1" dirty="0">
                <a:solidFill>
                  <a:srgbClr val="2C3249"/>
                </a:solidFill>
                <a:latin typeface="Times New Roman" panose="02020603050405020304" pitchFamily="18" charset="0"/>
                <a:cs typeface="Times New Roman" panose="02020603050405020304" pitchFamily="18" charset="0"/>
              </a:rPr>
              <a:t>scheduling</a:t>
            </a:r>
            <a:r>
              <a:rPr lang="en-US" sz="2800" dirty="0">
                <a:solidFill>
                  <a:srgbClr val="2C3249"/>
                </a:solidFill>
                <a:latin typeface="Times New Roman" panose="02020603050405020304" pitchFamily="18" charset="0"/>
                <a:cs typeface="Times New Roman" panose="02020603050405020304" pitchFamily="18" charset="0"/>
              </a:rPr>
              <a:t> (assuming all tasks are needed). </a:t>
            </a:r>
          </a:p>
        </p:txBody>
      </p:sp>
      <p:pic>
        <p:nvPicPr>
          <p:cNvPr id="5" name="Picture 6">
            <a:extLst>
              <a:ext uri="{FF2B5EF4-FFF2-40B4-BE49-F238E27FC236}">
                <a16:creationId xmlns:a16="http://schemas.microsoft.com/office/drawing/2014/main" id="{09056B5B-7738-6E7E-553D-825FC4D556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13" y="2229408"/>
            <a:ext cx="5246808" cy="34578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3D1DADB0-646E-7467-4E8A-891D1A20D3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7903" y="2144622"/>
            <a:ext cx="5161084" cy="369498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F3DAB2BA-7612-951F-089B-687BB1AA1A70}"/>
              </a:ext>
            </a:extLst>
          </p:cNvPr>
          <p:cNvCxnSpPr>
            <a:cxnSpLocks/>
          </p:cNvCxnSpPr>
          <p:nvPr/>
        </p:nvCxnSpPr>
        <p:spPr>
          <a:xfrm>
            <a:off x="5386592" y="3649755"/>
            <a:ext cx="1515203"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346A64CB-2378-6EBE-0F47-05590AB3B16E}"/>
              </a:ext>
            </a:extLst>
          </p:cNvPr>
          <p:cNvGraphicFramePr>
            <a:graphicFrameLocks noGrp="1"/>
          </p:cNvGraphicFramePr>
          <p:nvPr>
            <p:extLst>
              <p:ext uri="{D42A27DB-BD31-4B8C-83A1-F6EECF244321}">
                <p14:modId xmlns:p14="http://schemas.microsoft.com/office/powerpoint/2010/main" val="3911198565"/>
              </p:ext>
            </p:extLst>
          </p:nvPr>
        </p:nvGraphicFramePr>
        <p:xfrm>
          <a:off x="5284908" y="3046808"/>
          <a:ext cx="1590951" cy="518160"/>
        </p:xfrm>
        <a:graphic>
          <a:graphicData uri="http://schemas.openxmlformats.org/drawingml/2006/table">
            <a:tbl>
              <a:tblPr/>
              <a:tblGrid>
                <a:gridCol w="1590951">
                  <a:extLst>
                    <a:ext uri="{9D8B030D-6E8A-4147-A177-3AD203B41FA5}">
                      <a16:colId xmlns:a16="http://schemas.microsoft.com/office/drawing/2014/main" val="3751819508"/>
                    </a:ext>
                  </a:extLst>
                </a:gridCol>
              </a:tblGrid>
              <a:tr h="0">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2800" kern="1200" dirty="0">
                          <a:solidFill>
                            <a:srgbClr val="2C3249"/>
                          </a:solidFill>
                          <a:latin typeface="Times New Roman" panose="02020603050405020304" pitchFamily="18" charset="0"/>
                          <a:ea typeface="+mn-ea"/>
                          <a:cs typeface="Times New Roman" panose="02020603050405020304" pitchFamily="18" charset="0"/>
                        </a:rPr>
                        <a:t>R</a:t>
                      </a:r>
                      <a:r>
                        <a:rPr lang="en-US" sz="2800" kern="1200" baseline="30000" dirty="0">
                          <a:solidFill>
                            <a:srgbClr val="2C3249"/>
                          </a:solidFill>
                          <a:latin typeface="Times New Roman" panose="02020603050405020304" pitchFamily="18" charset="0"/>
                          <a:ea typeface="+mn-ea"/>
                          <a:cs typeface="Times New Roman" panose="02020603050405020304" pitchFamily="18" charset="0"/>
                        </a:rPr>
                        <a:t>2</a:t>
                      </a:r>
                      <a:r>
                        <a:rPr lang="he-IL" sz="2800" kern="1200" dirty="0">
                          <a:solidFill>
                            <a:srgbClr val="2C3249"/>
                          </a:solidFill>
                          <a:latin typeface="Times New Roman" panose="02020603050405020304" pitchFamily="18" charset="0"/>
                          <a:ea typeface="+mn-ea"/>
                          <a:cs typeface="Times New Roman" panose="02020603050405020304" pitchFamily="18" charset="0"/>
                        </a:rPr>
                        <a:t>=</a:t>
                      </a:r>
                      <a:r>
                        <a:rPr lang="en-IL" sz="2800" kern="1200" dirty="0">
                          <a:solidFill>
                            <a:srgbClr val="2C3249"/>
                          </a:solidFill>
                          <a:latin typeface="Times New Roman" panose="02020603050405020304" pitchFamily="18" charset="0"/>
                          <a:ea typeface="+mn-ea"/>
                          <a:cs typeface="Times New Roman" panose="02020603050405020304" pitchFamily="18" charset="0"/>
                        </a:rPr>
                        <a:t>0.632</a:t>
                      </a:r>
                    </a:p>
                  </a:txBody>
                  <a:tcPr anchor="ctr">
                    <a:lnL>
                      <a:noFill/>
                    </a:lnL>
                    <a:lnR>
                      <a:noFill/>
                    </a:lnR>
                    <a:lnT>
                      <a:noFill/>
                    </a:lnT>
                    <a:lnB>
                      <a:noFill/>
                    </a:lnB>
                    <a:solidFill>
                      <a:srgbClr val="FFFFFF"/>
                    </a:solidFill>
                  </a:tcPr>
                </a:tc>
                <a:extLst>
                  <a:ext uri="{0D108BD9-81ED-4DB2-BD59-A6C34878D82A}">
                    <a16:rowId xmlns:a16="http://schemas.microsoft.com/office/drawing/2014/main" val="2208866290"/>
                  </a:ext>
                </a:extLst>
              </a:tr>
            </a:tbl>
          </a:graphicData>
        </a:graphic>
      </p:graphicFrame>
    </p:spTree>
    <p:extLst>
      <p:ext uri="{BB962C8B-B14F-4D97-AF65-F5344CB8AC3E}">
        <p14:creationId xmlns:p14="http://schemas.microsoft.com/office/powerpoint/2010/main" val="3807627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71600"/>
          </a:xfrm>
        </p:spPr>
        <p:txBody>
          <a:bodyPr vert="horz" lIns="91440" tIns="45720" rIns="91440" bIns="45720" rtlCol="0" anchor="ctr">
            <a:normAutofit/>
          </a:bodyPr>
          <a:lstStyle/>
          <a:p>
            <a:pPr algn="ctr">
              <a:lnSpc>
                <a:spcPts val="5550"/>
              </a:lnSpc>
            </a:pPr>
            <a:r>
              <a:rPr lang="en-US" sz="4400" dirty="0">
                <a:solidFill>
                  <a:srgbClr val="272D45"/>
                </a:solidFill>
                <a:latin typeface="Times New Roman" panose="02020603050405020304" pitchFamily="18" charset="0"/>
                <a:cs typeface="Times New Roman" panose="02020603050405020304" pitchFamily="18" charset="0"/>
              </a:rPr>
              <a:t>Prediction (Regression) Models – Literature review</a:t>
            </a:r>
          </a:p>
        </p:txBody>
      </p:sp>
      <p:sp>
        <p:nvSpPr>
          <p:cNvPr id="89090" name="Slide Number Placeholder 2"/>
          <p:cNvSpPr>
            <a:spLocks noGrp="1"/>
          </p:cNvSpPr>
          <p:nvPr>
            <p:ph type="sldNum" sz="quarter" idx="12"/>
          </p:nvPr>
        </p:nvSpPr>
        <p:spPr bwMode="auto">
          <a:xfrm>
            <a:off x="11209888" y="6434122"/>
            <a:ext cx="982112" cy="423878"/>
          </a:xfrm>
        </p:spPr>
        <p:txBody>
          <a:bodyPr vert="horz" lIns="91440" tIns="45720" rIns="91440" bIns="45720" numCol="1" rtlCol="0" anchor="b" anchorCtr="0" compatLnSpc="1">
            <a:prstTxWarp prst="textNoShape">
              <a:avLst/>
            </a:prstTxWarp>
            <a:normAutofit/>
          </a:bodyPr>
          <a:lstStyle/>
          <a:p>
            <a:pPr defTabSz="914400" fontAlgn="base">
              <a:lnSpc>
                <a:spcPct val="90000"/>
              </a:lnSpc>
              <a:spcBef>
                <a:spcPct val="0"/>
              </a:spcBef>
              <a:spcAft>
                <a:spcPts val="600"/>
              </a:spcAft>
              <a:defRPr/>
            </a:pPr>
            <a:fld id="{F7631D00-0E91-4277-BD33-338AB7E99692}" type="slidenum">
              <a:rPr lang="en-US" sz="2000">
                <a:solidFill>
                  <a:prstClr val="black">
                    <a:alpha val="25000"/>
                  </a:prstClr>
                </a:solidFill>
                <a:latin typeface="Calibri Light" panose="020F0302020204030204"/>
              </a:rPr>
              <a:pPr defTabSz="914400" fontAlgn="base">
                <a:lnSpc>
                  <a:spcPct val="90000"/>
                </a:lnSpc>
                <a:spcBef>
                  <a:spcPct val="0"/>
                </a:spcBef>
                <a:spcAft>
                  <a:spcPts val="600"/>
                </a:spcAft>
                <a:defRPr/>
              </a:pPr>
              <a:t>4</a:t>
            </a:fld>
            <a:endParaRPr lang="en-US" sz="6000" dirty="0">
              <a:solidFill>
                <a:prstClr val="black">
                  <a:alpha val="25000"/>
                </a:prstClr>
              </a:solidFill>
              <a:latin typeface="Calibri Light" panose="020F0302020204030204"/>
            </a:endParaRPr>
          </a:p>
        </p:txBody>
      </p:sp>
      <p:sp>
        <p:nvSpPr>
          <p:cNvPr id="4" name="Content Placeholder 3">
            <a:extLst>
              <a:ext uri="{FF2B5EF4-FFF2-40B4-BE49-F238E27FC236}">
                <a16:creationId xmlns:a16="http://schemas.microsoft.com/office/drawing/2014/main" id="{3E59E0C0-7BFC-D884-376D-E52D446EE792}"/>
              </a:ext>
            </a:extLst>
          </p:cNvPr>
          <p:cNvSpPr txBox="1">
            <a:spLocks/>
          </p:cNvSpPr>
          <p:nvPr/>
        </p:nvSpPr>
        <p:spPr>
          <a:xfrm>
            <a:off x="38100" y="1219200"/>
            <a:ext cx="6819900" cy="5799334"/>
          </a:xfrm>
          <a:prstGeom prst="rect">
            <a:avLst/>
          </a:prstGeom>
        </p:spPr>
        <p:txBody>
          <a:bodyPr vert="horz" lIns="91440" tIns="45720" rIns="91440" bIns="45720" rtlCol="0">
            <a:normAutofit lnSpcReduction="1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541338" lvl="1">
              <a:lnSpc>
                <a:spcPct val="150000"/>
              </a:lnSpc>
              <a:buFont typeface="Courier New" panose="02070309020205020404" pitchFamily="49" charset="0"/>
              <a:buChar char="o"/>
            </a:pPr>
            <a:r>
              <a:rPr lang="en-US" sz="2800" u="sng" dirty="0">
                <a:solidFill>
                  <a:srgbClr val="272D45"/>
                </a:solidFill>
                <a:latin typeface="Times New Roman" panose="02020603050405020304" pitchFamily="18" charset="0"/>
                <a:ea typeface="Kanit Light" pitchFamily="34" charset="-122"/>
                <a:cs typeface="Times New Roman" panose="02020603050405020304" pitchFamily="18" charset="0"/>
              </a:rPr>
              <a:t>Machine Learning Approaches</a:t>
            </a:r>
          </a:p>
          <a:p>
            <a:pPr marL="342900" indent="-342900">
              <a:buSzPct val="100000"/>
              <a:buChar char="•"/>
            </a:pPr>
            <a:r>
              <a:rPr lang="en-US" sz="3200" dirty="0">
                <a:solidFill>
                  <a:srgbClr val="2C3249"/>
                </a:solidFill>
                <a:highlight>
                  <a:srgbClr val="FFFF00"/>
                </a:highlight>
                <a:latin typeface="Times New Roman" panose="02020603050405020304" pitchFamily="18" charset="0"/>
                <a:ea typeface="Martel Sans" pitchFamily="34" charset="-122"/>
                <a:cs typeface="Times New Roman" panose="02020603050405020304" pitchFamily="18" charset="0"/>
              </a:rPr>
              <a:t>Decision Tree (DT)</a:t>
            </a:r>
          </a:p>
          <a:p>
            <a:pPr marL="342900" indent="-342900">
              <a:buSzPct val="100000"/>
              <a:buChar char="•"/>
            </a:pPr>
            <a:r>
              <a:rPr lang="en-US" sz="3200" dirty="0">
                <a:solidFill>
                  <a:srgbClr val="2C3249"/>
                </a:solidFill>
                <a:latin typeface="Times New Roman" panose="02020603050405020304" pitchFamily="18" charset="0"/>
                <a:ea typeface="Martel Sans" pitchFamily="34" charset="-122"/>
                <a:cs typeface="Times New Roman" panose="02020603050405020304" pitchFamily="18" charset="0"/>
              </a:rPr>
              <a:t>Adaptive Boosting model (AdaBoost)</a:t>
            </a:r>
          </a:p>
          <a:p>
            <a:pPr marL="342900" indent="-342900">
              <a:buSzPct val="100000"/>
              <a:buChar char="•"/>
            </a:pPr>
            <a:r>
              <a:rPr lang="en-US" sz="3200" dirty="0">
                <a:solidFill>
                  <a:srgbClr val="2C3249"/>
                </a:solidFill>
                <a:latin typeface="Times New Roman" panose="02020603050405020304" pitchFamily="18" charset="0"/>
                <a:ea typeface="Martel Sans" pitchFamily="34" charset="-122"/>
                <a:cs typeface="Times New Roman" panose="02020603050405020304" pitchFamily="18" charset="0"/>
              </a:rPr>
              <a:t>Logistic Regression (LR)</a:t>
            </a:r>
          </a:p>
          <a:p>
            <a:pPr marL="342900" indent="-342900">
              <a:buSzPct val="100000"/>
              <a:buChar char="•"/>
            </a:pPr>
            <a:r>
              <a:rPr lang="en-US" sz="3200" dirty="0">
                <a:solidFill>
                  <a:srgbClr val="2C3249"/>
                </a:solidFill>
                <a:latin typeface="Times New Roman" panose="02020603050405020304" pitchFamily="18" charset="0"/>
                <a:ea typeface="Martel Sans" pitchFamily="34" charset="-122"/>
                <a:cs typeface="Times New Roman" panose="02020603050405020304" pitchFamily="18" charset="0"/>
              </a:rPr>
              <a:t>Stochastic Gradient Descent (SGD)</a:t>
            </a:r>
          </a:p>
          <a:p>
            <a:pPr marL="342900" indent="-342900">
              <a:buSzPct val="100000"/>
              <a:buChar char="•"/>
            </a:pPr>
            <a:r>
              <a:rPr lang="en-US" sz="3200" dirty="0">
                <a:solidFill>
                  <a:srgbClr val="2C3249"/>
                </a:solidFill>
                <a:latin typeface="Times New Roman" panose="02020603050405020304" pitchFamily="18" charset="0"/>
                <a:ea typeface="Martel Sans" pitchFamily="34" charset="-122"/>
                <a:cs typeface="Times New Roman" panose="02020603050405020304" pitchFamily="18" charset="0"/>
              </a:rPr>
              <a:t>Random Forest (RF) </a:t>
            </a:r>
          </a:p>
          <a:p>
            <a:pPr marL="342900" indent="-342900">
              <a:buSzPct val="100000"/>
              <a:buChar char="•"/>
            </a:pPr>
            <a:r>
              <a:rPr lang="en-US" sz="3200" dirty="0">
                <a:solidFill>
                  <a:srgbClr val="2C3249"/>
                </a:solidFill>
                <a:latin typeface="Times New Roman" panose="02020603050405020304" pitchFamily="18" charset="0"/>
                <a:ea typeface="Martel Sans" pitchFamily="34" charset="-122"/>
                <a:cs typeface="Times New Roman" panose="02020603050405020304" pitchFamily="18" charset="0"/>
              </a:rPr>
              <a:t>Gradient Boosting classifier (GBM) </a:t>
            </a:r>
          </a:p>
          <a:p>
            <a:pPr marL="342900" indent="-342900">
              <a:buSzPct val="100000"/>
              <a:buChar char="•"/>
            </a:pPr>
            <a:r>
              <a:rPr lang="en-US" sz="3200" dirty="0">
                <a:solidFill>
                  <a:srgbClr val="2C3249"/>
                </a:solidFill>
                <a:latin typeface="Times New Roman" panose="02020603050405020304" pitchFamily="18" charset="0"/>
                <a:ea typeface="Martel Sans" pitchFamily="34" charset="-122"/>
                <a:cs typeface="Times New Roman" panose="02020603050405020304" pitchFamily="18" charset="0"/>
              </a:rPr>
              <a:t>Extra Tree Classifier (ETC)</a:t>
            </a:r>
          </a:p>
          <a:p>
            <a:pPr marL="342900" indent="-342900">
              <a:buSzPct val="100000"/>
              <a:buChar char="•"/>
            </a:pPr>
            <a:r>
              <a:rPr lang="en-US" sz="3200" dirty="0">
                <a:solidFill>
                  <a:srgbClr val="2C3249"/>
                </a:solidFill>
                <a:latin typeface="Times New Roman" panose="02020603050405020304" pitchFamily="18" charset="0"/>
                <a:ea typeface="Martel Sans" pitchFamily="34" charset="-122"/>
                <a:cs typeface="Times New Roman" panose="02020603050405020304" pitchFamily="18" charset="0"/>
              </a:rPr>
              <a:t>Gaussian Naive Bayes (G-NB) </a:t>
            </a:r>
          </a:p>
          <a:p>
            <a:pPr marL="342900" indent="-342900">
              <a:buSzPct val="100000"/>
              <a:buChar char="•"/>
            </a:pPr>
            <a:r>
              <a:rPr lang="en-US" sz="3200" dirty="0">
                <a:solidFill>
                  <a:srgbClr val="2C3249"/>
                </a:solidFill>
                <a:latin typeface="Times New Roman" panose="02020603050405020304" pitchFamily="18" charset="0"/>
                <a:ea typeface="Martel Sans" pitchFamily="34" charset="-122"/>
                <a:cs typeface="Times New Roman" panose="02020603050405020304" pitchFamily="18" charset="0"/>
              </a:rPr>
              <a:t>Support Vector Machine (SVM)</a:t>
            </a:r>
          </a:p>
          <a:p>
            <a:pPr marL="815658" lvl="2">
              <a:lnSpc>
                <a:spcPct val="150000"/>
              </a:lnSpc>
              <a:buFont typeface="Courier New" panose="02070309020205020404" pitchFamily="49" charset="0"/>
              <a:buChar char="o"/>
            </a:pPr>
            <a:endParaRPr lang="en-US" sz="2400" dirty="0">
              <a:latin typeface="Roboto" panose="02000000000000000000" pitchFamily="2" charset="0"/>
            </a:endParaRPr>
          </a:p>
        </p:txBody>
      </p:sp>
      <p:sp>
        <p:nvSpPr>
          <p:cNvPr id="6" name="Content Placeholder 3">
            <a:extLst>
              <a:ext uri="{FF2B5EF4-FFF2-40B4-BE49-F238E27FC236}">
                <a16:creationId xmlns:a16="http://schemas.microsoft.com/office/drawing/2014/main" id="{A9BE0804-E3CE-7B04-AB9D-EC2B6FA916ED}"/>
              </a:ext>
            </a:extLst>
          </p:cNvPr>
          <p:cNvSpPr txBox="1">
            <a:spLocks/>
          </p:cNvSpPr>
          <p:nvPr/>
        </p:nvSpPr>
        <p:spPr>
          <a:xfrm>
            <a:off x="7086600" y="1295400"/>
            <a:ext cx="5067300" cy="5410200"/>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541338" lvl="1">
              <a:lnSpc>
                <a:spcPct val="150000"/>
              </a:lnSpc>
              <a:buFont typeface="Courier New" panose="02070309020205020404" pitchFamily="49" charset="0"/>
              <a:buChar char="o"/>
            </a:pPr>
            <a:r>
              <a:rPr lang="en-US" sz="2800" u="sng" dirty="0">
                <a:solidFill>
                  <a:srgbClr val="272D45"/>
                </a:solidFill>
                <a:latin typeface="Times New Roman" panose="02020603050405020304" pitchFamily="18" charset="0"/>
                <a:ea typeface="Kanit Light" pitchFamily="34" charset="-122"/>
                <a:cs typeface="Times New Roman" panose="02020603050405020304" pitchFamily="18" charset="0"/>
              </a:rPr>
              <a:t>Deep Learning Methods </a:t>
            </a:r>
          </a:p>
          <a:p>
            <a:pPr marL="342900" indent="-342900">
              <a:buSzPct val="100000"/>
              <a:buChar char="•"/>
            </a:pPr>
            <a:r>
              <a:rPr lang="en-US" sz="3200" dirty="0">
                <a:solidFill>
                  <a:srgbClr val="2C3249"/>
                </a:solidFill>
                <a:latin typeface="Times New Roman" panose="02020603050405020304" pitchFamily="18" charset="0"/>
                <a:ea typeface="Martel Sans" pitchFamily="34" charset="-122"/>
                <a:cs typeface="Times New Roman" panose="02020603050405020304" pitchFamily="18" charset="0"/>
              </a:rPr>
              <a:t>Deep Convolutional Neural Networks </a:t>
            </a:r>
            <a:br>
              <a:rPr lang="en-US" sz="3200" dirty="0">
                <a:solidFill>
                  <a:srgbClr val="2C3249"/>
                </a:solidFill>
                <a:latin typeface="Times New Roman" panose="02020603050405020304" pitchFamily="18" charset="0"/>
                <a:ea typeface="Martel Sans" pitchFamily="34" charset="-122"/>
                <a:cs typeface="Times New Roman" panose="02020603050405020304" pitchFamily="18" charset="0"/>
              </a:rPr>
            </a:br>
            <a:r>
              <a:rPr lang="en-US" sz="3200" dirty="0">
                <a:solidFill>
                  <a:srgbClr val="2C3249"/>
                </a:solidFill>
                <a:latin typeface="Times New Roman" panose="02020603050405020304" pitchFamily="18" charset="0"/>
                <a:ea typeface="Martel Sans" pitchFamily="34" charset="-122"/>
                <a:cs typeface="Times New Roman" panose="02020603050405020304" pitchFamily="18" charset="0"/>
              </a:rPr>
              <a:t>(DCNN)</a:t>
            </a:r>
          </a:p>
          <a:p>
            <a:pPr marL="342900" indent="-342900">
              <a:buSzPct val="100000"/>
              <a:buChar char="•"/>
            </a:pPr>
            <a:r>
              <a:rPr lang="en-US" sz="3200" dirty="0">
                <a:latin typeface="Times New Roman" panose="02020603050405020304" pitchFamily="18" charset="0"/>
                <a:cs typeface="Times New Roman" panose="02020603050405020304" pitchFamily="18" charset="0"/>
              </a:rPr>
              <a:t>Generative Adversarial Network (GAN)</a:t>
            </a:r>
          </a:p>
          <a:p>
            <a:pPr marL="342900" indent="-342900">
              <a:buSzPct val="100000"/>
              <a:buChar char="•"/>
            </a:pPr>
            <a:r>
              <a:rPr lang="en-US" sz="3200" dirty="0">
                <a:highlight>
                  <a:srgbClr val="FFFF00"/>
                </a:highlight>
                <a:latin typeface="Times New Roman" panose="02020603050405020304" pitchFamily="18" charset="0"/>
                <a:cs typeface="Times New Roman" panose="02020603050405020304" pitchFamily="18" charset="0"/>
              </a:rPr>
              <a:t>Sequential model</a:t>
            </a:r>
          </a:p>
          <a:p>
            <a:pPr marL="342900" indent="-342900">
              <a:buSzPct val="100000"/>
              <a:buChar char="•"/>
            </a:pPr>
            <a:r>
              <a:rPr lang="en-US" sz="3200" dirty="0">
                <a:latin typeface="Times New Roman" panose="02020603050405020304" pitchFamily="18" charset="0"/>
                <a:cs typeface="Times New Roman" panose="02020603050405020304" pitchFamily="18" charset="0"/>
              </a:rPr>
              <a:t>And more…</a:t>
            </a:r>
          </a:p>
          <a:p>
            <a:pPr marL="815658" lvl="2">
              <a:lnSpc>
                <a:spcPct val="150000"/>
              </a:lnSpc>
              <a:buFont typeface="Courier New" panose="02070309020205020404" pitchFamily="49" charset="0"/>
              <a:buChar char="o"/>
            </a:pPr>
            <a:endParaRPr lang="en-US" sz="2400" dirty="0">
              <a:latin typeface="Roboto" panose="02000000000000000000" pitchFamily="2" charset="0"/>
            </a:endParaRPr>
          </a:p>
        </p:txBody>
      </p:sp>
    </p:spTree>
    <p:extLst>
      <p:ext uri="{BB962C8B-B14F-4D97-AF65-F5344CB8AC3E}">
        <p14:creationId xmlns:p14="http://schemas.microsoft.com/office/powerpoint/2010/main" val="1361882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7C4B8-1F3F-8A0A-75B8-1CBB6DAC20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4F5159-9131-87A4-68D1-EC9E383AEF8B}"/>
              </a:ext>
            </a:extLst>
          </p:cNvPr>
          <p:cNvSpPr>
            <a:spLocks noGrp="1"/>
          </p:cNvSpPr>
          <p:nvPr>
            <p:ph type="title"/>
          </p:nvPr>
        </p:nvSpPr>
        <p:spPr>
          <a:xfrm>
            <a:off x="0" y="0"/>
            <a:ext cx="12192000" cy="1371600"/>
          </a:xfrm>
        </p:spPr>
        <p:txBody>
          <a:bodyPr vert="horz" lIns="91440" tIns="45720" rIns="91440" bIns="45720" rtlCol="0" anchor="ctr">
            <a:normAutofit/>
          </a:bodyPr>
          <a:lstStyle/>
          <a:p>
            <a:pPr algn="ctr">
              <a:lnSpc>
                <a:spcPts val="5550"/>
              </a:lnSpc>
            </a:pPr>
            <a:r>
              <a:rPr lang="en-US" sz="4400" dirty="0">
                <a:solidFill>
                  <a:srgbClr val="272D45"/>
                </a:solidFill>
                <a:latin typeface="Times New Roman" panose="02020603050405020304" pitchFamily="18" charset="0"/>
                <a:cs typeface="Times New Roman" panose="02020603050405020304" pitchFamily="18" charset="0"/>
              </a:rPr>
              <a:t>Prediction (Regression) Models – Literature review</a:t>
            </a:r>
          </a:p>
        </p:txBody>
      </p:sp>
      <p:sp>
        <p:nvSpPr>
          <p:cNvPr id="89090" name="Slide Number Placeholder 2">
            <a:extLst>
              <a:ext uri="{FF2B5EF4-FFF2-40B4-BE49-F238E27FC236}">
                <a16:creationId xmlns:a16="http://schemas.microsoft.com/office/drawing/2014/main" id="{C2079762-B690-096A-ED7E-AEC1D7881226}"/>
              </a:ext>
            </a:extLst>
          </p:cNvPr>
          <p:cNvSpPr>
            <a:spLocks noGrp="1"/>
          </p:cNvSpPr>
          <p:nvPr>
            <p:ph type="sldNum" sz="quarter" idx="12"/>
          </p:nvPr>
        </p:nvSpPr>
        <p:spPr bwMode="auto">
          <a:xfrm>
            <a:off x="11209888" y="6434122"/>
            <a:ext cx="982112" cy="423878"/>
          </a:xfrm>
        </p:spPr>
        <p:txBody>
          <a:bodyPr vert="horz" lIns="91440" tIns="45720" rIns="91440" bIns="45720" numCol="1" rtlCol="0" anchor="b" anchorCtr="0" compatLnSpc="1">
            <a:prstTxWarp prst="textNoShape">
              <a:avLst/>
            </a:prstTxWarp>
            <a:normAutofit/>
          </a:bodyPr>
          <a:lstStyle/>
          <a:p>
            <a:pPr defTabSz="914400" fontAlgn="base">
              <a:lnSpc>
                <a:spcPct val="90000"/>
              </a:lnSpc>
              <a:spcBef>
                <a:spcPct val="0"/>
              </a:spcBef>
              <a:spcAft>
                <a:spcPts val="600"/>
              </a:spcAft>
              <a:defRPr/>
            </a:pPr>
            <a:fld id="{F7631D00-0E91-4277-BD33-338AB7E99692}" type="slidenum">
              <a:rPr lang="en-US" sz="2000">
                <a:solidFill>
                  <a:prstClr val="black">
                    <a:alpha val="25000"/>
                  </a:prstClr>
                </a:solidFill>
                <a:latin typeface="Calibri Light" panose="020F0302020204030204"/>
              </a:rPr>
              <a:pPr defTabSz="914400" fontAlgn="base">
                <a:lnSpc>
                  <a:spcPct val="90000"/>
                </a:lnSpc>
                <a:spcBef>
                  <a:spcPct val="0"/>
                </a:spcBef>
                <a:spcAft>
                  <a:spcPts val="600"/>
                </a:spcAft>
                <a:defRPr/>
              </a:pPr>
              <a:t>5</a:t>
            </a:fld>
            <a:endParaRPr lang="en-US" sz="6000" dirty="0">
              <a:solidFill>
                <a:prstClr val="black">
                  <a:alpha val="25000"/>
                </a:prstClr>
              </a:solidFill>
              <a:latin typeface="Calibri Light" panose="020F0302020204030204"/>
            </a:endParaRPr>
          </a:p>
        </p:txBody>
      </p:sp>
      <p:sp>
        <p:nvSpPr>
          <p:cNvPr id="4" name="Content Placeholder 3">
            <a:extLst>
              <a:ext uri="{FF2B5EF4-FFF2-40B4-BE49-F238E27FC236}">
                <a16:creationId xmlns:a16="http://schemas.microsoft.com/office/drawing/2014/main" id="{448B3D1E-2357-DB55-66EF-5DF6F4BAFE6D}"/>
              </a:ext>
            </a:extLst>
          </p:cNvPr>
          <p:cNvSpPr txBox="1">
            <a:spLocks/>
          </p:cNvSpPr>
          <p:nvPr/>
        </p:nvSpPr>
        <p:spPr>
          <a:xfrm>
            <a:off x="38100" y="1219200"/>
            <a:ext cx="6819900" cy="5799334"/>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541338" lvl="1">
              <a:lnSpc>
                <a:spcPct val="150000"/>
              </a:lnSpc>
              <a:buFont typeface="Courier New" panose="02070309020205020404" pitchFamily="49" charset="0"/>
              <a:buChar char="o"/>
            </a:pPr>
            <a:r>
              <a:rPr lang="en-US" sz="2800" u="sng" dirty="0">
                <a:solidFill>
                  <a:srgbClr val="272D45"/>
                </a:solidFill>
                <a:latin typeface="Times New Roman" panose="02020603050405020304" pitchFamily="18" charset="0"/>
                <a:ea typeface="Kanit Light" pitchFamily="34" charset="-122"/>
                <a:cs typeface="Times New Roman" panose="02020603050405020304" pitchFamily="18" charset="0"/>
              </a:rPr>
              <a:t>Common Prediction Metrics </a:t>
            </a:r>
          </a:p>
          <a:p>
            <a:pPr marL="342900" indent="-342900">
              <a:buSzPct val="100000"/>
              <a:buChar char="•"/>
            </a:pPr>
            <a:r>
              <a:rPr lang="en-US" sz="3200" dirty="0">
                <a:solidFill>
                  <a:srgbClr val="2C3249"/>
                </a:solidFill>
                <a:highlight>
                  <a:srgbClr val="FFFF00"/>
                </a:highlight>
                <a:latin typeface="Times New Roman" panose="02020603050405020304" pitchFamily="18" charset="0"/>
                <a:ea typeface="Martel Sans" pitchFamily="34" charset="-122"/>
                <a:cs typeface="Times New Roman" panose="02020603050405020304" pitchFamily="18" charset="0"/>
              </a:rPr>
              <a:t>R-squared (R²)</a:t>
            </a:r>
          </a:p>
          <a:p>
            <a:pPr marL="342900" indent="-342900">
              <a:buSzPct val="100000"/>
              <a:buFontTx/>
              <a:buChar char="•"/>
            </a:pPr>
            <a:r>
              <a:rPr lang="en-US" sz="3200" dirty="0">
                <a:solidFill>
                  <a:srgbClr val="2C3249"/>
                </a:solidFill>
                <a:latin typeface="Times New Roman" panose="02020603050405020304" pitchFamily="18" charset="0"/>
                <a:ea typeface="Martel Sans" pitchFamily="34" charset="-122"/>
                <a:cs typeface="Times New Roman" panose="02020603050405020304" pitchFamily="18" charset="0"/>
              </a:rPr>
              <a:t>Mean Absolute Error (MAE)</a:t>
            </a:r>
            <a:endParaRPr lang="en-US" sz="3200" dirty="0">
              <a:latin typeface="Times New Roman" panose="02020603050405020304" pitchFamily="18" charset="0"/>
              <a:cs typeface="Times New Roman" panose="02020603050405020304" pitchFamily="18" charset="0"/>
            </a:endParaRPr>
          </a:p>
          <a:p>
            <a:pPr marL="342900" indent="-342900">
              <a:buSzPct val="100000"/>
              <a:buFontTx/>
              <a:buChar char="•"/>
            </a:pPr>
            <a:r>
              <a:rPr lang="en-US" sz="3200" dirty="0">
                <a:solidFill>
                  <a:srgbClr val="2C3249"/>
                </a:solidFill>
                <a:latin typeface="Times New Roman" panose="02020603050405020304" pitchFamily="18" charset="0"/>
                <a:ea typeface="Martel Sans" pitchFamily="34" charset="-122"/>
                <a:cs typeface="Times New Roman" panose="02020603050405020304" pitchFamily="18" charset="0"/>
              </a:rPr>
              <a:t>Mean Squared Error (MSE)</a:t>
            </a:r>
            <a:endParaRPr lang="en-US" sz="3200" dirty="0">
              <a:latin typeface="Times New Roman" panose="02020603050405020304" pitchFamily="18" charset="0"/>
              <a:cs typeface="Times New Roman" panose="02020603050405020304" pitchFamily="18" charset="0"/>
            </a:endParaRPr>
          </a:p>
          <a:p>
            <a:pPr marL="342900" indent="-342900">
              <a:buSzPct val="100000"/>
              <a:buFontTx/>
              <a:buChar char="•"/>
            </a:pPr>
            <a:r>
              <a:rPr lang="en-US" sz="3200" dirty="0">
                <a:solidFill>
                  <a:srgbClr val="2C3249"/>
                </a:solidFill>
                <a:latin typeface="Times New Roman" panose="02020603050405020304" pitchFamily="18" charset="0"/>
                <a:ea typeface="Martel Sans" pitchFamily="34" charset="-122"/>
                <a:cs typeface="Times New Roman" panose="02020603050405020304" pitchFamily="18" charset="0"/>
              </a:rPr>
              <a:t>Root Mean Squared Error (RMSE)</a:t>
            </a:r>
            <a:endParaRPr lang="en-US" sz="3200" dirty="0">
              <a:latin typeface="Times New Roman" panose="02020603050405020304" pitchFamily="18" charset="0"/>
              <a:cs typeface="Times New Roman" panose="02020603050405020304" pitchFamily="18" charset="0"/>
            </a:endParaRPr>
          </a:p>
          <a:p>
            <a:pPr marL="342900" indent="-342900">
              <a:buSzPct val="100000"/>
              <a:buFontTx/>
              <a:buChar char="•"/>
            </a:pPr>
            <a:r>
              <a:rPr lang="en-US" sz="3200" dirty="0">
                <a:solidFill>
                  <a:srgbClr val="2C3249"/>
                </a:solidFill>
                <a:latin typeface="Times New Roman" panose="02020603050405020304" pitchFamily="18" charset="0"/>
                <a:ea typeface="Martel Sans" pitchFamily="34" charset="-122"/>
                <a:cs typeface="Times New Roman" panose="02020603050405020304" pitchFamily="18" charset="0"/>
              </a:rPr>
              <a:t>Mean Absolute Percentage Error (MAPE)</a:t>
            </a:r>
            <a:endParaRPr lang="en-US" sz="3200" dirty="0">
              <a:latin typeface="Times New Roman" panose="02020603050405020304" pitchFamily="18" charset="0"/>
              <a:cs typeface="Times New Roman" panose="02020603050405020304" pitchFamily="18" charset="0"/>
            </a:endParaRPr>
          </a:p>
          <a:p>
            <a:pPr>
              <a:buSzPct val="100000"/>
            </a:pPr>
            <a:endParaRPr lang="en-US" dirty="0">
              <a:latin typeface="Times New Roman" panose="02020603050405020304" pitchFamily="18" charset="0"/>
              <a:cs typeface="Times New Roman" panose="02020603050405020304" pitchFamily="18" charset="0"/>
            </a:endParaRPr>
          </a:p>
          <a:p>
            <a:pPr marL="815658" lvl="2">
              <a:lnSpc>
                <a:spcPct val="150000"/>
              </a:lnSpc>
              <a:buFont typeface="Courier New" panose="02070309020205020404" pitchFamily="49" charset="0"/>
              <a:buChar char="o"/>
            </a:pPr>
            <a:endParaRPr lang="en-US" sz="2400" dirty="0">
              <a:latin typeface="Roboto" panose="02000000000000000000" pitchFamily="2" charset="0"/>
            </a:endParaRPr>
          </a:p>
        </p:txBody>
      </p:sp>
      <p:sp>
        <p:nvSpPr>
          <p:cNvPr id="6" name="Content Placeholder 3">
            <a:extLst>
              <a:ext uri="{FF2B5EF4-FFF2-40B4-BE49-F238E27FC236}">
                <a16:creationId xmlns:a16="http://schemas.microsoft.com/office/drawing/2014/main" id="{2E28DD87-5B4A-5478-68D7-44B25F3DE94B}"/>
              </a:ext>
            </a:extLst>
          </p:cNvPr>
          <p:cNvSpPr txBox="1">
            <a:spLocks/>
          </p:cNvSpPr>
          <p:nvPr/>
        </p:nvSpPr>
        <p:spPr>
          <a:xfrm>
            <a:off x="6629400" y="1295400"/>
            <a:ext cx="5524500" cy="5410200"/>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541338" lvl="1">
              <a:lnSpc>
                <a:spcPct val="150000"/>
              </a:lnSpc>
              <a:buFont typeface="Courier New" panose="02070309020205020404" pitchFamily="49" charset="0"/>
              <a:buChar char="o"/>
            </a:pPr>
            <a:r>
              <a:rPr lang="en-US" sz="2800" u="sng" dirty="0">
                <a:solidFill>
                  <a:srgbClr val="272D45"/>
                </a:solidFill>
                <a:latin typeface="Times New Roman" panose="02020603050405020304" pitchFamily="18" charset="0"/>
                <a:ea typeface="Kanit Light" pitchFamily="34" charset="-122"/>
                <a:cs typeface="Times New Roman" panose="02020603050405020304" pitchFamily="18" charset="0"/>
              </a:rPr>
              <a:t>Machine Learning Applications </a:t>
            </a:r>
          </a:p>
          <a:p>
            <a:pPr marL="342900" indent="-342900">
              <a:buSzPct val="100000"/>
              <a:buChar char="•"/>
            </a:pPr>
            <a:r>
              <a:rPr lang="en-US" sz="3200" dirty="0">
                <a:solidFill>
                  <a:srgbClr val="2C3249"/>
                </a:solidFill>
                <a:highlight>
                  <a:srgbClr val="FFFF00"/>
                </a:highlight>
                <a:latin typeface="Times New Roman" panose="02020603050405020304" pitchFamily="18" charset="0"/>
                <a:ea typeface="Martel Sans" pitchFamily="34" charset="-122"/>
                <a:cs typeface="Times New Roman" panose="02020603050405020304" pitchFamily="18" charset="0"/>
              </a:rPr>
              <a:t>Scheduling and resource allocation</a:t>
            </a:r>
          </a:p>
          <a:p>
            <a:pPr marL="342900" indent="-342900">
              <a:buSzPct val="100000"/>
              <a:buFontTx/>
              <a:buChar char="•"/>
            </a:pPr>
            <a:r>
              <a:rPr lang="en-US" sz="3200" dirty="0">
                <a:solidFill>
                  <a:srgbClr val="2C3249"/>
                </a:solidFill>
                <a:latin typeface="Times New Roman" panose="02020603050405020304" pitchFamily="18" charset="0"/>
                <a:ea typeface="Martel Sans" pitchFamily="34" charset="-122"/>
                <a:cs typeface="Times New Roman" panose="02020603050405020304" pitchFamily="18" charset="0"/>
              </a:rPr>
              <a:t>Process monitoring and KPI tracking</a:t>
            </a:r>
            <a:endParaRPr lang="en-US" sz="3200" dirty="0">
              <a:latin typeface="Times New Roman" panose="02020603050405020304" pitchFamily="18" charset="0"/>
              <a:cs typeface="Times New Roman" panose="02020603050405020304" pitchFamily="18" charset="0"/>
            </a:endParaRPr>
          </a:p>
          <a:p>
            <a:pPr marL="342900" indent="-342900">
              <a:buSzPct val="100000"/>
              <a:buFontTx/>
              <a:buChar char="•"/>
            </a:pPr>
            <a:r>
              <a:rPr lang="en-US" sz="3200" dirty="0">
                <a:solidFill>
                  <a:srgbClr val="2C3249"/>
                </a:solidFill>
                <a:latin typeface="Times New Roman" panose="02020603050405020304" pitchFamily="18" charset="0"/>
                <a:ea typeface="Martel Sans" pitchFamily="34" charset="-122"/>
                <a:cs typeface="Times New Roman" panose="02020603050405020304" pitchFamily="18" charset="0"/>
              </a:rPr>
              <a:t>Quality prediction and improvement</a:t>
            </a:r>
          </a:p>
          <a:p>
            <a:pPr marL="342900" indent="-342900">
              <a:buSzPct val="100000"/>
              <a:buFontTx/>
              <a:buChar char="•"/>
            </a:pPr>
            <a:r>
              <a:rPr lang="en-US" sz="3200" dirty="0">
                <a:solidFill>
                  <a:srgbClr val="2C3249"/>
                </a:solidFill>
                <a:latin typeface="Times New Roman" panose="02020603050405020304" pitchFamily="18" charset="0"/>
                <a:ea typeface="Martel Sans" pitchFamily="34" charset="-122"/>
                <a:cs typeface="Times New Roman" panose="02020603050405020304" pitchFamily="18" charset="0"/>
              </a:rPr>
              <a:t>Maintenance needs identification</a:t>
            </a:r>
            <a:endParaRPr lang="en-US" sz="3200" dirty="0">
              <a:latin typeface="Times New Roman" panose="02020603050405020304" pitchFamily="18" charset="0"/>
              <a:cs typeface="Times New Roman" panose="02020603050405020304" pitchFamily="18" charset="0"/>
            </a:endParaRPr>
          </a:p>
          <a:p>
            <a:pPr marL="815658" lvl="2">
              <a:lnSpc>
                <a:spcPct val="150000"/>
              </a:lnSpc>
              <a:buFont typeface="Courier New" panose="02070309020205020404" pitchFamily="49" charset="0"/>
              <a:buChar char="o"/>
            </a:pPr>
            <a:endParaRPr lang="en-US" sz="2400" dirty="0">
              <a:latin typeface="Roboto" panose="02000000000000000000" pitchFamily="2" charset="0"/>
            </a:endParaRPr>
          </a:p>
        </p:txBody>
      </p:sp>
    </p:spTree>
    <p:extLst>
      <p:ext uri="{BB962C8B-B14F-4D97-AF65-F5344CB8AC3E}">
        <p14:creationId xmlns:p14="http://schemas.microsoft.com/office/powerpoint/2010/main" val="2765742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77EB2-CE11-DFB8-6A1B-4B36010A33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DFC225-C78F-DCF5-A744-30E20DD65D27}"/>
              </a:ext>
            </a:extLst>
          </p:cNvPr>
          <p:cNvSpPr>
            <a:spLocks noGrp="1"/>
          </p:cNvSpPr>
          <p:nvPr>
            <p:ph type="title"/>
          </p:nvPr>
        </p:nvSpPr>
        <p:spPr>
          <a:xfrm>
            <a:off x="76200" y="97144"/>
            <a:ext cx="12039599" cy="797477"/>
          </a:xfrm>
        </p:spPr>
        <p:txBody>
          <a:bodyPr vert="horz" lIns="91440" tIns="45720" rIns="91440" bIns="45720" rtlCol="0" anchor="ctr">
            <a:normAutofit/>
          </a:bodyPr>
          <a:lstStyle/>
          <a:p>
            <a:pPr algn="ctr">
              <a:lnSpc>
                <a:spcPts val="5550"/>
              </a:lnSpc>
            </a:pPr>
            <a:r>
              <a:rPr lang="en-US" sz="4400" dirty="0">
                <a:solidFill>
                  <a:srgbClr val="272D45"/>
                </a:solidFill>
                <a:latin typeface="Times New Roman" panose="02020603050405020304" pitchFamily="18" charset="0"/>
                <a:cs typeface="Times New Roman" panose="02020603050405020304" pitchFamily="18" charset="0"/>
              </a:rPr>
              <a:t>Research Methodology</a:t>
            </a:r>
          </a:p>
        </p:txBody>
      </p:sp>
      <p:sp>
        <p:nvSpPr>
          <p:cNvPr id="89090" name="Slide Number Placeholder 2">
            <a:extLst>
              <a:ext uri="{FF2B5EF4-FFF2-40B4-BE49-F238E27FC236}">
                <a16:creationId xmlns:a16="http://schemas.microsoft.com/office/drawing/2014/main" id="{1E354DCC-E105-A851-F688-821F6310C20B}"/>
              </a:ext>
            </a:extLst>
          </p:cNvPr>
          <p:cNvSpPr>
            <a:spLocks noGrp="1"/>
          </p:cNvSpPr>
          <p:nvPr>
            <p:ph type="sldNum" sz="quarter" idx="12"/>
          </p:nvPr>
        </p:nvSpPr>
        <p:spPr bwMode="auto">
          <a:xfrm>
            <a:off x="11119271" y="6434122"/>
            <a:ext cx="982112" cy="423878"/>
          </a:xfrm>
        </p:spPr>
        <p:txBody>
          <a:bodyPr vert="horz" lIns="91440" tIns="45720" rIns="91440" bIns="45720" numCol="1" rtlCol="0" anchor="b" anchorCtr="0" compatLnSpc="1">
            <a:prstTxWarp prst="textNoShape">
              <a:avLst/>
            </a:prstTxWarp>
            <a:normAutofit/>
          </a:bodyPr>
          <a:lstStyle/>
          <a:p>
            <a:pPr defTabSz="914400" fontAlgn="base">
              <a:lnSpc>
                <a:spcPct val="90000"/>
              </a:lnSpc>
              <a:spcBef>
                <a:spcPct val="0"/>
              </a:spcBef>
              <a:spcAft>
                <a:spcPts val="600"/>
              </a:spcAft>
              <a:defRPr/>
            </a:pPr>
            <a:fld id="{F7631D00-0E91-4277-BD33-338AB7E99692}" type="slidenum">
              <a:rPr lang="en-US" sz="2000" smtClean="0">
                <a:solidFill>
                  <a:prstClr val="black">
                    <a:alpha val="25000"/>
                  </a:prstClr>
                </a:solidFill>
                <a:latin typeface="Calibri Light" panose="020F0302020204030204"/>
              </a:rPr>
              <a:pPr defTabSz="914400" fontAlgn="base">
                <a:lnSpc>
                  <a:spcPct val="90000"/>
                </a:lnSpc>
                <a:spcBef>
                  <a:spcPct val="0"/>
                </a:spcBef>
                <a:spcAft>
                  <a:spcPts val="600"/>
                </a:spcAft>
                <a:defRPr/>
              </a:pPr>
              <a:t>6</a:t>
            </a:fld>
            <a:endParaRPr lang="en-US" sz="6000" dirty="0">
              <a:solidFill>
                <a:prstClr val="black">
                  <a:alpha val="25000"/>
                </a:prstClr>
              </a:solidFill>
              <a:latin typeface="Calibri Light" panose="020F0302020204030204"/>
            </a:endParaRPr>
          </a:p>
        </p:txBody>
      </p:sp>
      <p:sp>
        <p:nvSpPr>
          <p:cNvPr id="3" name="Content Placeholder 3">
            <a:extLst>
              <a:ext uri="{FF2B5EF4-FFF2-40B4-BE49-F238E27FC236}">
                <a16:creationId xmlns:a16="http://schemas.microsoft.com/office/drawing/2014/main" id="{EB056634-DEFD-9F09-A285-CCF85D2B23FE}"/>
              </a:ext>
            </a:extLst>
          </p:cNvPr>
          <p:cNvSpPr txBox="1">
            <a:spLocks/>
          </p:cNvSpPr>
          <p:nvPr/>
        </p:nvSpPr>
        <p:spPr>
          <a:xfrm>
            <a:off x="76200" y="953284"/>
            <a:ext cx="12115800" cy="5799334"/>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514350" indent="-514350">
              <a:lnSpc>
                <a:spcPct val="100000"/>
              </a:lnSpc>
              <a:spcBef>
                <a:spcPts val="600"/>
              </a:spcBef>
              <a:buAutoNum type="arabicPeriod"/>
            </a:pPr>
            <a:r>
              <a:rPr lang="en-US" sz="3200" dirty="0">
                <a:solidFill>
                  <a:srgbClr val="2C3249"/>
                </a:solidFill>
                <a:latin typeface="Times New Roman" panose="02020603050405020304" pitchFamily="18" charset="0"/>
                <a:ea typeface="Kanit Light" pitchFamily="34" charset="-122"/>
                <a:cs typeface="Times New Roman" panose="02020603050405020304" pitchFamily="18" charset="0"/>
              </a:rPr>
              <a:t>System Analysis: </a:t>
            </a:r>
            <a:br>
              <a:rPr lang="en-US" sz="3200" dirty="0">
                <a:solidFill>
                  <a:srgbClr val="2C3249"/>
                </a:solidFill>
                <a:latin typeface="Times New Roman" panose="02020603050405020304" pitchFamily="18" charset="0"/>
                <a:ea typeface="Kanit Light" pitchFamily="34" charset="-122"/>
                <a:cs typeface="Times New Roman" panose="02020603050405020304" pitchFamily="18" charset="0"/>
              </a:rPr>
            </a:br>
            <a:r>
              <a:rPr lang="en-US" sz="3200" dirty="0">
                <a:solidFill>
                  <a:srgbClr val="2C3249"/>
                </a:solidFill>
                <a:latin typeface="Times New Roman" panose="02020603050405020304" pitchFamily="18" charset="0"/>
                <a:ea typeface="Martel Sans" pitchFamily="34" charset="-122"/>
                <a:cs typeface="Times New Roman" panose="02020603050405020304" pitchFamily="18" charset="0"/>
              </a:rPr>
              <a:t>Identify what needs to be predicted to improve system performance.</a:t>
            </a:r>
            <a:endParaRPr lang="en-US" sz="3200" dirty="0">
              <a:solidFill>
                <a:srgbClr val="2C3249"/>
              </a:solidFill>
              <a:latin typeface="Times New Roman" panose="02020603050405020304" pitchFamily="18" charset="0"/>
              <a:ea typeface="Kanit Light" pitchFamily="34" charset="-122"/>
              <a:cs typeface="Times New Roman" panose="02020603050405020304" pitchFamily="18" charset="0"/>
            </a:endParaRPr>
          </a:p>
          <a:p>
            <a:pPr marL="514350" indent="-514350">
              <a:lnSpc>
                <a:spcPct val="100000"/>
              </a:lnSpc>
              <a:spcBef>
                <a:spcPts val="600"/>
              </a:spcBef>
              <a:buFontTx/>
              <a:buAutoNum type="arabicPeriod"/>
            </a:pPr>
            <a:r>
              <a:rPr lang="en-US" sz="3200" dirty="0">
                <a:solidFill>
                  <a:srgbClr val="2C3249"/>
                </a:solidFill>
                <a:latin typeface="Times New Roman" panose="02020603050405020304" pitchFamily="18" charset="0"/>
                <a:ea typeface="Kanit Light" pitchFamily="34" charset="-122"/>
                <a:cs typeface="Times New Roman" panose="02020603050405020304" pitchFamily="18" charset="0"/>
              </a:rPr>
              <a:t>Metric Selection: </a:t>
            </a:r>
            <a:br>
              <a:rPr lang="en-US" sz="3200" dirty="0">
                <a:solidFill>
                  <a:srgbClr val="2C3249"/>
                </a:solidFill>
                <a:latin typeface="Times New Roman" panose="02020603050405020304" pitchFamily="18" charset="0"/>
                <a:ea typeface="Kanit Light" pitchFamily="34" charset="-122"/>
                <a:cs typeface="Times New Roman" panose="02020603050405020304" pitchFamily="18" charset="0"/>
              </a:rPr>
            </a:br>
            <a:r>
              <a:rPr lang="en-US" sz="3200" dirty="0">
                <a:solidFill>
                  <a:srgbClr val="2C3249"/>
                </a:solidFill>
                <a:latin typeface="Times New Roman" panose="02020603050405020304" pitchFamily="18" charset="0"/>
                <a:ea typeface="Martel Sans" pitchFamily="34" charset="-122"/>
                <a:cs typeface="Times New Roman" panose="02020603050405020304" pitchFamily="18" charset="0"/>
              </a:rPr>
              <a:t>Determine crucial operational metrics for the organization.</a:t>
            </a:r>
            <a:endParaRPr lang="en-US" sz="3200" dirty="0">
              <a:latin typeface="Times New Roman" panose="02020603050405020304" pitchFamily="18" charset="0"/>
              <a:cs typeface="Times New Roman" panose="02020603050405020304" pitchFamily="18" charset="0"/>
            </a:endParaRPr>
          </a:p>
          <a:p>
            <a:pPr marL="514350" indent="-514350">
              <a:lnSpc>
                <a:spcPct val="100000"/>
              </a:lnSpc>
              <a:spcBef>
                <a:spcPts val="600"/>
              </a:spcBef>
              <a:buFontTx/>
              <a:buAutoNum type="arabicPeriod"/>
            </a:pPr>
            <a:r>
              <a:rPr lang="en-US" sz="3200" dirty="0">
                <a:solidFill>
                  <a:srgbClr val="2C3249"/>
                </a:solidFill>
                <a:latin typeface="Times New Roman" panose="02020603050405020304" pitchFamily="18" charset="0"/>
                <a:ea typeface="Kanit Light" pitchFamily="34" charset="-122"/>
                <a:cs typeface="Times New Roman" panose="02020603050405020304" pitchFamily="18" charset="0"/>
              </a:rPr>
              <a:t>Tool Selection: </a:t>
            </a:r>
            <a:br>
              <a:rPr lang="en-US" sz="3200" dirty="0">
                <a:solidFill>
                  <a:srgbClr val="2C3249"/>
                </a:solidFill>
                <a:latin typeface="Times New Roman" panose="02020603050405020304" pitchFamily="18" charset="0"/>
                <a:ea typeface="Kanit Light" pitchFamily="34" charset="-122"/>
                <a:cs typeface="Times New Roman" panose="02020603050405020304" pitchFamily="18" charset="0"/>
              </a:rPr>
            </a:br>
            <a:r>
              <a:rPr lang="en-US" sz="3200" dirty="0">
                <a:solidFill>
                  <a:srgbClr val="2C3249"/>
                </a:solidFill>
                <a:latin typeface="Times New Roman" panose="02020603050405020304" pitchFamily="18" charset="0"/>
                <a:ea typeface="Martel Sans" pitchFamily="34" charset="-122"/>
                <a:cs typeface="Times New Roman" panose="02020603050405020304" pitchFamily="18" charset="0"/>
              </a:rPr>
              <a:t>Choose appropriate prediction tools with varying complexity levels.</a:t>
            </a:r>
            <a:endParaRPr lang="en-US" sz="3200" dirty="0">
              <a:solidFill>
                <a:srgbClr val="2C3249"/>
              </a:solidFill>
              <a:latin typeface="Times New Roman" panose="02020603050405020304" pitchFamily="18" charset="0"/>
              <a:ea typeface="Kanit Light" pitchFamily="34" charset="-122"/>
              <a:cs typeface="Times New Roman" panose="02020603050405020304" pitchFamily="18" charset="0"/>
            </a:endParaRPr>
          </a:p>
          <a:p>
            <a:pPr marL="514350" indent="-514350">
              <a:lnSpc>
                <a:spcPct val="100000"/>
              </a:lnSpc>
              <a:spcBef>
                <a:spcPts val="600"/>
              </a:spcBef>
              <a:buFontTx/>
              <a:buAutoNum type="arabicPeriod"/>
            </a:pPr>
            <a:r>
              <a:rPr lang="en-US" sz="3200" dirty="0">
                <a:solidFill>
                  <a:srgbClr val="2C3249"/>
                </a:solidFill>
                <a:latin typeface="Times New Roman" panose="02020603050405020304" pitchFamily="18" charset="0"/>
                <a:ea typeface="Kanit Light" pitchFamily="34" charset="-122"/>
                <a:cs typeface="Times New Roman" panose="02020603050405020304" pitchFamily="18" charset="0"/>
              </a:rPr>
              <a:t>Problem Solving: </a:t>
            </a:r>
            <a:br>
              <a:rPr lang="en-US" sz="3200" dirty="0">
                <a:solidFill>
                  <a:srgbClr val="2C3249"/>
                </a:solidFill>
                <a:latin typeface="Times New Roman" panose="02020603050405020304" pitchFamily="18" charset="0"/>
                <a:ea typeface="Kanit Light" pitchFamily="34" charset="-122"/>
                <a:cs typeface="Times New Roman" panose="02020603050405020304" pitchFamily="18" charset="0"/>
              </a:rPr>
            </a:br>
            <a:r>
              <a:rPr lang="en-US" sz="3200" dirty="0">
                <a:solidFill>
                  <a:srgbClr val="2C3249"/>
                </a:solidFill>
                <a:latin typeface="Times New Roman" panose="02020603050405020304" pitchFamily="18" charset="0"/>
                <a:ea typeface="Martel Sans" pitchFamily="34" charset="-122"/>
                <a:cs typeface="Times New Roman" panose="02020603050405020304" pitchFamily="18" charset="0"/>
              </a:rPr>
              <a:t>Apply prediction estimators and calculate system performance.</a:t>
            </a:r>
            <a:endParaRPr lang="en-US" sz="3200" dirty="0">
              <a:solidFill>
                <a:srgbClr val="2C3249"/>
              </a:solidFill>
              <a:latin typeface="Times New Roman" panose="02020603050405020304" pitchFamily="18" charset="0"/>
              <a:ea typeface="Kanit Light" pitchFamily="34" charset="-122"/>
              <a:cs typeface="Times New Roman" panose="02020603050405020304" pitchFamily="18" charset="0"/>
            </a:endParaRPr>
          </a:p>
          <a:p>
            <a:pPr marL="514350" indent="-514350">
              <a:lnSpc>
                <a:spcPct val="100000"/>
              </a:lnSpc>
              <a:spcBef>
                <a:spcPts val="600"/>
              </a:spcBef>
              <a:buFontTx/>
              <a:buAutoNum type="arabicPeriod"/>
            </a:pPr>
            <a:r>
              <a:rPr lang="en-US" sz="3200" dirty="0">
                <a:solidFill>
                  <a:srgbClr val="2C3249"/>
                </a:solidFill>
                <a:latin typeface="Times New Roman" panose="02020603050405020304" pitchFamily="18" charset="0"/>
                <a:ea typeface="Kanit Light" pitchFamily="34" charset="-122"/>
                <a:cs typeface="Times New Roman" panose="02020603050405020304" pitchFamily="18" charset="0"/>
              </a:rPr>
              <a:t>Comparison: </a:t>
            </a:r>
            <a:br>
              <a:rPr lang="en-US" sz="3200" dirty="0">
                <a:solidFill>
                  <a:srgbClr val="2C3249"/>
                </a:solidFill>
                <a:latin typeface="Times New Roman" panose="02020603050405020304" pitchFamily="18" charset="0"/>
                <a:ea typeface="Kanit Light" pitchFamily="34" charset="-122"/>
                <a:cs typeface="Times New Roman" panose="02020603050405020304" pitchFamily="18" charset="0"/>
              </a:rPr>
            </a:br>
            <a:r>
              <a:rPr lang="en-US" sz="3200" dirty="0">
                <a:solidFill>
                  <a:srgbClr val="2C3249"/>
                </a:solidFill>
                <a:latin typeface="Times New Roman" panose="02020603050405020304" pitchFamily="18" charset="0"/>
                <a:ea typeface="Martel Sans" pitchFamily="34" charset="-122"/>
                <a:cs typeface="Times New Roman" panose="02020603050405020304" pitchFamily="18" charset="0"/>
              </a:rPr>
              <a:t>Compare performance across different complexity levels.</a:t>
            </a:r>
            <a:endParaRPr lang="en-US" sz="3200" dirty="0">
              <a:latin typeface="Times New Roman" panose="02020603050405020304" pitchFamily="18" charset="0"/>
              <a:cs typeface="Times New Roman" panose="02020603050405020304" pitchFamily="18" charset="0"/>
            </a:endParaRPr>
          </a:p>
          <a:p>
            <a:pPr marL="541338" lvl="1">
              <a:lnSpc>
                <a:spcPct val="150000"/>
              </a:lnSpc>
              <a:buFont typeface="Courier New" panose="02070309020205020404" pitchFamily="49" charset="0"/>
              <a:buChar char="o"/>
            </a:pPr>
            <a:endParaRPr lang="en-US" sz="2800" dirty="0">
              <a:latin typeface="Roboto" panose="02000000000000000000" pitchFamily="2" charset="0"/>
            </a:endParaRPr>
          </a:p>
        </p:txBody>
      </p:sp>
    </p:spTree>
    <p:extLst>
      <p:ext uri="{BB962C8B-B14F-4D97-AF65-F5344CB8AC3E}">
        <p14:creationId xmlns:p14="http://schemas.microsoft.com/office/powerpoint/2010/main" val="384568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A7499-8D3F-BAA2-C8CA-151A59D807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ACBC3C-7136-4736-F51D-6400F15C35D3}"/>
              </a:ext>
            </a:extLst>
          </p:cNvPr>
          <p:cNvSpPr>
            <a:spLocks noGrp="1"/>
          </p:cNvSpPr>
          <p:nvPr>
            <p:ph type="title"/>
          </p:nvPr>
        </p:nvSpPr>
        <p:spPr>
          <a:xfrm>
            <a:off x="76200" y="97144"/>
            <a:ext cx="12039599" cy="797477"/>
          </a:xfrm>
        </p:spPr>
        <p:txBody>
          <a:bodyPr vert="horz" lIns="91440" tIns="45720" rIns="91440" bIns="45720" rtlCol="0" anchor="ctr">
            <a:normAutofit/>
          </a:bodyPr>
          <a:lstStyle/>
          <a:p>
            <a:pPr algn="ctr">
              <a:lnSpc>
                <a:spcPct val="85000"/>
              </a:lnSpc>
              <a:defRPr/>
            </a:pPr>
            <a:r>
              <a:rPr lang="en-US" sz="4400" b="1" dirty="0">
                <a:solidFill>
                  <a:schemeClr val="tx1"/>
                </a:solidFill>
                <a:effectLst>
                  <a:outerShdw blurRad="38100" dist="38100" dir="2700000" algn="tl">
                    <a:srgbClr val="000000">
                      <a:alpha val="43137"/>
                    </a:srgbClr>
                  </a:outerShdw>
                </a:effectLst>
              </a:rPr>
              <a:t>Case Study Design</a:t>
            </a:r>
          </a:p>
        </p:txBody>
      </p:sp>
      <p:sp>
        <p:nvSpPr>
          <p:cNvPr id="89090" name="Slide Number Placeholder 2">
            <a:extLst>
              <a:ext uri="{FF2B5EF4-FFF2-40B4-BE49-F238E27FC236}">
                <a16:creationId xmlns:a16="http://schemas.microsoft.com/office/drawing/2014/main" id="{462BBBC6-CEEA-987B-0B6E-8EBF7D826EDF}"/>
              </a:ext>
            </a:extLst>
          </p:cNvPr>
          <p:cNvSpPr>
            <a:spLocks noGrp="1"/>
          </p:cNvSpPr>
          <p:nvPr>
            <p:ph type="sldNum" sz="quarter" idx="12"/>
          </p:nvPr>
        </p:nvSpPr>
        <p:spPr bwMode="auto">
          <a:xfrm>
            <a:off x="11119271" y="6434122"/>
            <a:ext cx="982112" cy="423878"/>
          </a:xfrm>
        </p:spPr>
        <p:txBody>
          <a:bodyPr vert="horz" lIns="91440" tIns="45720" rIns="91440" bIns="45720" numCol="1" rtlCol="0" anchor="b" anchorCtr="0" compatLnSpc="1">
            <a:prstTxWarp prst="textNoShape">
              <a:avLst/>
            </a:prstTxWarp>
            <a:normAutofit/>
          </a:bodyPr>
          <a:lstStyle/>
          <a:p>
            <a:pPr defTabSz="914400" fontAlgn="base">
              <a:lnSpc>
                <a:spcPct val="90000"/>
              </a:lnSpc>
              <a:spcBef>
                <a:spcPct val="0"/>
              </a:spcBef>
              <a:spcAft>
                <a:spcPts val="600"/>
              </a:spcAft>
              <a:defRPr/>
            </a:pPr>
            <a:fld id="{F7631D00-0E91-4277-BD33-338AB7E99692}" type="slidenum">
              <a:rPr lang="en-US" sz="2000" smtClean="0">
                <a:solidFill>
                  <a:prstClr val="black">
                    <a:alpha val="25000"/>
                  </a:prstClr>
                </a:solidFill>
                <a:latin typeface="Calibri Light" panose="020F0302020204030204"/>
              </a:rPr>
              <a:pPr defTabSz="914400" fontAlgn="base">
                <a:lnSpc>
                  <a:spcPct val="90000"/>
                </a:lnSpc>
                <a:spcBef>
                  <a:spcPct val="0"/>
                </a:spcBef>
                <a:spcAft>
                  <a:spcPts val="600"/>
                </a:spcAft>
                <a:defRPr/>
              </a:pPr>
              <a:t>7</a:t>
            </a:fld>
            <a:endParaRPr lang="en-US" sz="6000" dirty="0">
              <a:solidFill>
                <a:prstClr val="black">
                  <a:alpha val="25000"/>
                </a:prstClr>
              </a:solidFill>
              <a:latin typeface="Calibri Light" panose="020F0302020204030204"/>
            </a:endParaRPr>
          </a:p>
        </p:txBody>
      </p:sp>
      <p:sp>
        <p:nvSpPr>
          <p:cNvPr id="3" name="Content Placeholder 3">
            <a:extLst>
              <a:ext uri="{FF2B5EF4-FFF2-40B4-BE49-F238E27FC236}">
                <a16:creationId xmlns:a16="http://schemas.microsoft.com/office/drawing/2014/main" id="{954C4753-94B1-849B-4BA8-1F40EC008506}"/>
              </a:ext>
            </a:extLst>
          </p:cNvPr>
          <p:cNvSpPr txBox="1">
            <a:spLocks/>
          </p:cNvSpPr>
          <p:nvPr/>
        </p:nvSpPr>
        <p:spPr>
          <a:xfrm>
            <a:off x="38099" y="894621"/>
            <a:ext cx="12115800" cy="5799334"/>
          </a:xfrm>
          <a:prstGeom prst="rect">
            <a:avLst/>
          </a:prstGeom>
        </p:spPr>
        <p:txBody>
          <a:bodyPr vert="horz" lIns="91440" tIns="45720" rIns="91440" bIns="45720" rtlCol="0">
            <a:normAutofit fontScale="85000" lnSpcReduction="2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541338" lvl="1">
              <a:lnSpc>
                <a:spcPct val="150000"/>
              </a:lnSpc>
              <a:buFont typeface="Courier New" panose="02070309020205020404" pitchFamily="49" charset="0"/>
              <a:buChar char="o"/>
            </a:pPr>
            <a:r>
              <a:rPr lang="en-US" sz="2800" dirty="0">
                <a:latin typeface="Roboto" panose="02000000000000000000" pitchFamily="2" charset="0"/>
              </a:rPr>
              <a:t>Data Generation</a:t>
            </a:r>
            <a:br>
              <a:rPr lang="en-US" sz="2800" dirty="0">
                <a:latin typeface="Roboto" panose="02000000000000000000" pitchFamily="2" charset="0"/>
              </a:rPr>
            </a:br>
            <a:r>
              <a:rPr lang="en-US" sz="2800" dirty="0">
                <a:solidFill>
                  <a:srgbClr val="2C3249"/>
                </a:solidFill>
                <a:latin typeface="Times New Roman" panose="02020603050405020304" pitchFamily="18" charset="0"/>
                <a:ea typeface="Martel Sans" pitchFamily="34" charset="-122"/>
                <a:cs typeface="Times New Roman" panose="02020603050405020304" pitchFamily="18" charset="0"/>
              </a:rPr>
              <a:t>32 production duration groups (5 Boolean columns) across 100,000 items. Normal distribution with varying means and standard deviations starting from ({20,0.5},{10,2}) and increase by steps. 5 dummy Boolean columns (to allow overfitting).</a:t>
            </a:r>
            <a:endParaRPr lang="en-US" sz="2800" dirty="0">
              <a:latin typeface="Roboto" panose="02000000000000000000" pitchFamily="2" charset="0"/>
            </a:endParaRPr>
          </a:p>
          <a:p>
            <a:pPr marL="541338" lvl="1">
              <a:lnSpc>
                <a:spcPct val="150000"/>
              </a:lnSpc>
              <a:buFont typeface="Courier New" panose="02070309020205020404" pitchFamily="49" charset="0"/>
              <a:buChar char="o"/>
            </a:pPr>
            <a:r>
              <a:rPr lang="en-US" sz="2800" dirty="0">
                <a:latin typeface="Roboto" panose="02000000000000000000" pitchFamily="2" charset="0"/>
              </a:rPr>
              <a:t>Predictive Models</a:t>
            </a:r>
          </a:p>
          <a:p>
            <a:pPr marL="803275" lvl="2" indent="-271463">
              <a:lnSpc>
                <a:spcPct val="150000"/>
              </a:lnSpc>
              <a:buFont typeface="Arial" panose="020B0604020202020204" pitchFamily="34" charset="0"/>
              <a:buChar char="•"/>
            </a:pPr>
            <a:r>
              <a:rPr lang="en-US" sz="2800" b="1" i="0" u="sng" dirty="0">
                <a:solidFill>
                  <a:srgbClr val="2C3249"/>
                </a:solidFill>
                <a:latin typeface="Times New Roman" panose="02020603050405020304" pitchFamily="18" charset="0"/>
                <a:ea typeface="Martel Sans" pitchFamily="34" charset="-122"/>
                <a:cs typeface="Times New Roman" panose="02020603050405020304" pitchFamily="18" charset="0"/>
              </a:rPr>
              <a:t>Decision Tree Model</a:t>
            </a:r>
            <a:r>
              <a:rPr lang="en-US" sz="2800" i="0" dirty="0">
                <a:solidFill>
                  <a:srgbClr val="2C3249"/>
                </a:solidFill>
                <a:latin typeface="Times New Roman" panose="02020603050405020304" pitchFamily="18" charset="0"/>
                <a:ea typeface="Martel Sans" pitchFamily="34" charset="-122"/>
                <a:cs typeface="Times New Roman" panose="02020603050405020304" pitchFamily="18" charset="0"/>
              </a:rPr>
              <a:t>: Full tree generated and pruned to varying sizes. Predictions saved for each item across all tree sizes</a:t>
            </a:r>
          </a:p>
          <a:p>
            <a:pPr marL="803275" lvl="2" indent="-271463">
              <a:lnSpc>
                <a:spcPct val="150000"/>
              </a:lnSpc>
              <a:buFont typeface="Arial" panose="020B0604020202020204" pitchFamily="34" charset="0"/>
              <a:buChar char="•"/>
            </a:pPr>
            <a:r>
              <a:rPr lang="en-US" sz="2800" b="1" i="0" u="sng" dirty="0">
                <a:solidFill>
                  <a:srgbClr val="2C3249"/>
                </a:solidFill>
                <a:latin typeface="Times New Roman" panose="02020603050405020304" pitchFamily="18" charset="0"/>
                <a:ea typeface="Martel Sans" pitchFamily="34" charset="-122"/>
                <a:cs typeface="Times New Roman" panose="02020603050405020304" pitchFamily="18" charset="0"/>
              </a:rPr>
              <a:t>Deep Learning Model</a:t>
            </a:r>
            <a:r>
              <a:rPr lang="en-US" sz="2800" i="0" dirty="0">
                <a:solidFill>
                  <a:srgbClr val="2C3249"/>
                </a:solidFill>
                <a:latin typeface="Times New Roman" panose="02020603050405020304" pitchFamily="18" charset="0"/>
                <a:ea typeface="Martel Sans" pitchFamily="34" charset="-122"/>
                <a:cs typeface="Times New Roman" panose="02020603050405020304" pitchFamily="18" charset="0"/>
              </a:rPr>
              <a:t>: Performed deep learning training with a range of training iterations (epochs) to optimize model performance</a:t>
            </a:r>
            <a:endParaRPr lang="en-US" sz="2800" i="0" dirty="0">
              <a:latin typeface="Times New Roman" panose="02020603050405020304" pitchFamily="18" charset="0"/>
              <a:cs typeface="Times New Roman" panose="02020603050405020304" pitchFamily="18" charset="0"/>
            </a:endParaRPr>
          </a:p>
          <a:p>
            <a:pPr marL="541338" lvl="1">
              <a:lnSpc>
                <a:spcPct val="150000"/>
              </a:lnSpc>
              <a:buFont typeface="Courier New" panose="02070309020205020404" pitchFamily="49" charset="0"/>
              <a:buChar char="o"/>
            </a:pPr>
            <a:r>
              <a:rPr lang="en-US" sz="2800" dirty="0">
                <a:solidFill>
                  <a:srgbClr val="2C3249"/>
                </a:solidFill>
                <a:latin typeface="Times New Roman" panose="02020603050405020304" pitchFamily="18" charset="0"/>
                <a:cs typeface="Times New Roman" panose="02020603050405020304" pitchFamily="18" charset="0"/>
              </a:rPr>
              <a:t>Performance evaluation to minimize average waiting time (SPT – shortest process time first):</a:t>
            </a:r>
            <a:br>
              <a:rPr lang="en-US" sz="2800" dirty="0">
                <a:solidFill>
                  <a:srgbClr val="2C3249"/>
                </a:solidFill>
                <a:latin typeface="Times New Roman" panose="02020603050405020304" pitchFamily="18" charset="0"/>
                <a:cs typeface="Times New Roman" panose="02020603050405020304" pitchFamily="18" charset="0"/>
              </a:rPr>
            </a:br>
            <a:r>
              <a:rPr lang="en-US" sz="2800" dirty="0">
                <a:solidFill>
                  <a:srgbClr val="2C3249"/>
                </a:solidFill>
                <a:latin typeface="Times New Roman" panose="02020603050405020304" pitchFamily="18" charset="0"/>
                <a:cs typeface="Times New Roman" panose="02020603050405020304" pitchFamily="18" charset="0"/>
              </a:rPr>
              <a:t>Random selection of 10 Items. Sorting by expected duration. 1000 replications (items mix).</a:t>
            </a:r>
          </a:p>
          <a:p>
            <a:pPr marL="541338" lvl="1">
              <a:lnSpc>
                <a:spcPct val="150000"/>
              </a:lnSpc>
              <a:buFont typeface="Courier New" panose="02070309020205020404" pitchFamily="49" charset="0"/>
              <a:buChar char="o"/>
            </a:pPr>
            <a:endParaRPr lang="en-US" sz="2800" dirty="0">
              <a:latin typeface="Roboto" panose="02000000000000000000" pitchFamily="2" charset="0"/>
            </a:endParaRPr>
          </a:p>
        </p:txBody>
      </p:sp>
    </p:spTree>
    <p:extLst>
      <p:ext uri="{BB962C8B-B14F-4D97-AF65-F5344CB8AC3E}">
        <p14:creationId xmlns:p14="http://schemas.microsoft.com/office/powerpoint/2010/main" val="2704962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A7499-8D3F-BAA2-C8CA-151A59D807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ACBC3C-7136-4736-F51D-6400F15C35D3}"/>
              </a:ext>
            </a:extLst>
          </p:cNvPr>
          <p:cNvSpPr>
            <a:spLocks noGrp="1"/>
          </p:cNvSpPr>
          <p:nvPr>
            <p:ph type="title"/>
          </p:nvPr>
        </p:nvSpPr>
        <p:spPr>
          <a:xfrm>
            <a:off x="76200" y="97144"/>
            <a:ext cx="12039599" cy="797477"/>
          </a:xfrm>
        </p:spPr>
        <p:txBody>
          <a:bodyPr vert="horz" lIns="91440" tIns="45720" rIns="91440" bIns="45720" rtlCol="0" anchor="ctr">
            <a:normAutofit/>
          </a:bodyPr>
          <a:lstStyle/>
          <a:p>
            <a:pPr algn="ctr">
              <a:defRPr/>
            </a:pPr>
            <a:r>
              <a:rPr lang="en-US" sz="4400" dirty="0">
                <a:solidFill>
                  <a:srgbClr val="272D45"/>
                </a:solidFill>
                <a:latin typeface="Times New Roman" panose="02020603050405020304" pitchFamily="18" charset="0"/>
                <a:cs typeface="Times New Roman" panose="02020603050405020304" pitchFamily="18" charset="0"/>
              </a:rPr>
              <a:t>Item Duration Distribution</a:t>
            </a:r>
            <a:endParaRPr lang="en-US" sz="4400" b="1" dirty="0">
              <a:solidFill>
                <a:schemeClr val="tx1"/>
              </a:solidFill>
              <a:effectLst>
                <a:outerShdw blurRad="38100" dist="38100" dir="2700000" algn="tl">
                  <a:srgbClr val="000000">
                    <a:alpha val="43137"/>
                  </a:srgbClr>
                </a:outerShdw>
              </a:effectLst>
            </a:endParaRPr>
          </a:p>
        </p:txBody>
      </p:sp>
      <p:sp>
        <p:nvSpPr>
          <p:cNvPr id="89090" name="Slide Number Placeholder 2">
            <a:extLst>
              <a:ext uri="{FF2B5EF4-FFF2-40B4-BE49-F238E27FC236}">
                <a16:creationId xmlns:a16="http://schemas.microsoft.com/office/drawing/2014/main" id="{462BBBC6-CEEA-987B-0B6E-8EBF7D826EDF}"/>
              </a:ext>
            </a:extLst>
          </p:cNvPr>
          <p:cNvSpPr>
            <a:spLocks noGrp="1"/>
          </p:cNvSpPr>
          <p:nvPr>
            <p:ph type="sldNum" sz="quarter" idx="12"/>
          </p:nvPr>
        </p:nvSpPr>
        <p:spPr bwMode="auto">
          <a:xfrm>
            <a:off x="11119271" y="6434122"/>
            <a:ext cx="982112" cy="423878"/>
          </a:xfrm>
        </p:spPr>
        <p:txBody>
          <a:bodyPr vert="horz" lIns="91440" tIns="45720" rIns="91440" bIns="45720" numCol="1" rtlCol="0" anchor="b" anchorCtr="0" compatLnSpc="1">
            <a:prstTxWarp prst="textNoShape">
              <a:avLst/>
            </a:prstTxWarp>
            <a:normAutofit/>
          </a:bodyPr>
          <a:lstStyle/>
          <a:p>
            <a:pPr defTabSz="914400" fontAlgn="base">
              <a:lnSpc>
                <a:spcPct val="90000"/>
              </a:lnSpc>
              <a:spcBef>
                <a:spcPct val="0"/>
              </a:spcBef>
              <a:spcAft>
                <a:spcPts val="600"/>
              </a:spcAft>
              <a:defRPr/>
            </a:pPr>
            <a:fld id="{F7631D00-0E91-4277-BD33-338AB7E99692}" type="slidenum">
              <a:rPr lang="en-US" sz="2000" smtClean="0">
                <a:solidFill>
                  <a:prstClr val="black">
                    <a:alpha val="25000"/>
                  </a:prstClr>
                </a:solidFill>
                <a:latin typeface="Calibri Light" panose="020F0302020204030204"/>
              </a:rPr>
              <a:pPr defTabSz="914400" fontAlgn="base">
                <a:lnSpc>
                  <a:spcPct val="90000"/>
                </a:lnSpc>
                <a:spcBef>
                  <a:spcPct val="0"/>
                </a:spcBef>
                <a:spcAft>
                  <a:spcPts val="600"/>
                </a:spcAft>
                <a:defRPr/>
              </a:pPr>
              <a:t>8</a:t>
            </a:fld>
            <a:endParaRPr lang="en-US" sz="6000" dirty="0">
              <a:solidFill>
                <a:prstClr val="black">
                  <a:alpha val="25000"/>
                </a:prstClr>
              </a:solidFill>
              <a:latin typeface="Calibri Light" panose="020F0302020204030204"/>
            </a:endParaRPr>
          </a:p>
        </p:txBody>
      </p:sp>
      <p:sp>
        <p:nvSpPr>
          <p:cNvPr id="3" name="Content Placeholder 3">
            <a:extLst>
              <a:ext uri="{FF2B5EF4-FFF2-40B4-BE49-F238E27FC236}">
                <a16:creationId xmlns:a16="http://schemas.microsoft.com/office/drawing/2014/main" id="{954C4753-94B1-849B-4BA8-1F40EC008506}"/>
              </a:ext>
            </a:extLst>
          </p:cNvPr>
          <p:cNvSpPr txBox="1">
            <a:spLocks/>
          </p:cNvSpPr>
          <p:nvPr/>
        </p:nvSpPr>
        <p:spPr>
          <a:xfrm>
            <a:off x="1048608" y="1010367"/>
            <a:ext cx="4495800" cy="5455409"/>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850"/>
              </a:lnSpc>
              <a:buNone/>
            </a:pPr>
            <a:r>
              <a:rPr lang="en-US" b="1" u="sng" dirty="0">
                <a:solidFill>
                  <a:srgbClr val="2C3249"/>
                </a:solidFill>
                <a:latin typeface="Times New Roman" panose="02020603050405020304" pitchFamily="18" charset="0"/>
                <a:ea typeface="Martel Sans" pitchFamily="34" charset="-122"/>
                <a:cs typeface="Times New Roman" panose="02020603050405020304" pitchFamily="18" charset="0"/>
              </a:rPr>
              <a:t>Low Variability</a:t>
            </a:r>
            <a:r>
              <a:rPr lang="en-US" dirty="0">
                <a:solidFill>
                  <a:srgbClr val="272D45"/>
                </a:solidFill>
                <a:latin typeface="Times New Roman" panose="02020603050405020304" pitchFamily="18" charset="0"/>
                <a:cs typeface="Times New Roman" panose="02020603050405020304" pitchFamily="18" charset="0"/>
              </a:rPr>
              <a:t> (</a:t>
            </a:r>
            <a:r>
              <a:rPr lang="en-US" dirty="0">
                <a:solidFill>
                  <a:srgbClr val="272D45"/>
                </a:solidFill>
                <a:latin typeface="Symbol" panose="05050102010706020507" pitchFamily="18" charset="2"/>
                <a:cs typeface="Times New Roman" panose="02020603050405020304" pitchFamily="18" charset="0"/>
              </a:rPr>
              <a:t>m</a:t>
            </a:r>
            <a:r>
              <a:rPr lang="en-US" dirty="0">
                <a:solidFill>
                  <a:srgbClr val="272D45"/>
                </a:solidFill>
                <a:latin typeface="Times New Roman" panose="02020603050405020304" pitchFamily="18" charset="0"/>
                <a:cs typeface="Times New Roman" panose="02020603050405020304" pitchFamily="18" charset="0"/>
              </a:rPr>
              <a:t>=</a:t>
            </a:r>
            <a:r>
              <a:rPr lang="he-IL" dirty="0">
                <a:solidFill>
                  <a:srgbClr val="272D45"/>
                </a:solidFill>
                <a:latin typeface="Times New Roman" panose="02020603050405020304" pitchFamily="18" charset="0"/>
                <a:cs typeface="Times New Roman" panose="02020603050405020304" pitchFamily="18" charset="0"/>
              </a:rPr>
              <a:t>2</a:t>
            </a:r>
            <a:r>
              <a:rPr lang="en-US" dirty="0">
                <a:solidFill>
                  <a:srgbClr val="272D45"/>
                </a:solidFill>
                <a:latin typeface="Times New Roman" panose="02020603050405020304" pitchFamily="18" charset="0"/>
                <a:cs typeface="Times New Roman" panose="02020603050405020304" pitchFamily="18" charset="0"/>
              </a:rPr>
              <a:t>0, </a:t>
            </a:r>
            <a:r>
              <a:rPr lang="en-US" dirty="0">
                <a:solidFill>
                  <a:srgbClr val="272D45"/>
                </a:solidFill>
                <a:latin typeface="Symbol" panose="05050102010706020507" pitchFamily="18" charset="2"/>
                <a:cs typeface="Times New Roman" panose="02020603050405020304" pitchFamily="18" charset="0"/>
              </a:rPr>
              <a:t>s</a:t>
            </a:r>
            <a:r>
              <a:rPr lang="en-US" dirty="0">
                <a:solidFill>
                  <a:srgbClr val="272D45"/>
                </a:solidFill>
                <a:latin typeface="Times New Roman" panose="02020603050405020304" pitchFamily="18" charset="0"/>
                <a:cs typeface="Times New Roman" panose="02020603050405020304" pitchFamily="18" charset="0"/>
              </a:rPr>
              <a:t>=</a:t>
            </a:r>
            <a:r>
              <a:rPr lang="he-IL" dirty="0">
                <a:solidFill>
                  <a:srgbClr val="272D45"/>
                </a:solidFill>
                <a:latin typeface="Times New Roman" panose="02020603050405020304" pitchFamily="18" charset="0"/>
                <a:cs typeface="Times New Roman" panose="02020603050405020304" pitchFamily="18" charset="0"/>
              </a:rPr>
              <a:t>0.5</a:t>
            </a:r>
            <a:r>
              <a:rPr lang="en-US" dirty="0">
                <a:solidFill>
                  <a:srgbClr val="272D45"/>
                </a:solidFill>
                <a:latin typeface="Times New Roman" panose="02020603050405020304" pitchFamily="18" charset="0"/>
                <a:cs typeface="Times New Roman" panose="02020603050405020304" pitchFamily="18" charset="0"/>
              </a:rPr>
              <a:t>)</a:t>
            </a:r>
            <a:endParaRPr lang="en-US" b="1" u="sng" dirty="0">
              <a:solidFill>
                <a:srgbClr val="2C3249"/>
              </a:solidFill>
              <a:latin typeface="Times New Roman" panose="02020603050405020304" pitchFamily="18" charset="0"/>
              <a:ea typeface="Martel Sans" pitchFamily="34" charset="-122"/>
              <a:cs typeface="Times New Roman" panose="02020603050405020304" pitchFamily="18" charset="0"/>
            </a:endParaRPr>
          </a:p>
          <a:p>
            <a:pPr marL="0" indent="0">
              <a:lnSpc>
                <a:spcPts val="2850"/>
              </a:lnSpc>
              <a:buNone/>
            </a:pPr>
            <a:endParaRPr lang="en-US" dirty="0">
              <a:solidFill>
                <a:srgbClr val="2C3249"/>
              </a:solidFill>
              <a:latin typeface="Times New Roman" panose="02020603050405020304" pitchFamily="18" charset="0"/>
              <a:ea typeface="Martel Sans" pitchFamily="34" charset="-122"/>
              <a:cs typeface="Times New Roman" panose="02020603050405020304" pitchFamily="18" charset="0"/>
            </a:endParaRPr>
          </a:p>
          <a:p>
            <a:pPr marL="0" indent="0">
              <a:lnSpc>
                <a:spcPts val="2850"/>
              </a:lnSpc>
              <a:buNone/>
            </a:pPr>
            <a:endParaRPr lang="en-US" dirty="0">
              <a:solidFill>
                <a:srgbClr val="2C3249"/>
              </a:solidFill>
              <a:latin typeface="Times New Roman" panose="02020603050405020304" pitchFamily="18" charset="0"/>
              <a:ea typeface="Martel Sans" pitchFamily="34" charset="-122"/>
              <a:cs typeface="Times New Roman" panose="02020603050405020304" pitchFamily="18" charset="0"/>
            </a:endParaRPr>
          </a:p>
          <a:p>
            <a:pPr marL="0" indent="0">
              <a:lnSpc>
                <a:spcPts val="2850"/>
              </a:lnSpc>
              <a:buNone/>
            </a:pPr>
            <a:endParaRPr lang="en-US" dirty="0">
              <a:latin typeface="Times New Roman" panose="02020603050405020304" pitchFamily="18" charset="0"/>
              <a:cs typeface="Times New Roman" panose="02020603050405020304" pitchFamily="18" charset="0"/>
            </a:endParaRPr>
          </a:p>
        </p:txBody>
      </p:sp>
      <p:sp>
        <p:nvSpPr>
          <p:cNvPr id="5" name="Content Placeholder 3">
            <a:extLst>
              <a:ext uri="{FF2B5EF4-FFF2-40B4-BE49-F238E27FC236}">
                <a16:creationId xmlns:a16="http://schemas.microsoft.com/office/drawing/2014/main" id="{8FA0D8B8-BB7B-8620-8122-BB8CE97803B4}"/>
              </a:ext>
            </a:extLst>
          </p:cNvPr>
          <p:cNvSpPr txBox="1">
            <a:spLocks/>
          </p:cNvSpPr>
          <p:nvPr/>
        </p:nvSpPr>
        <p:spPr>
          <a:xfrm>
            <a:off x="7315200" y="978712"/>
            <a:ext cx="4876800" cy="5455409"/>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850"/>
              </a:lnSpc>
              <a:buNone/>
            </a:pPr>
            <a:r>
              <a:rPr lang="en-US" b="1" u="sng" dirty="0">
                <a:solidFill>
                  <a:srgbClr val="2C3249"/>
                </a:solidFill>
                <a:latin typeface="Times New Roman" panose="02020603050405020304" pitchFamily="18" charset="0"/>
                <a:ea typeface="Martel Sans" pitchFamily="34" charset="-122"/>
                <a:cs typeface="Times New Roman" panose="02020603050405020304" pitchFamily="18" charset="0"/>
              </a:rPr>
              <a:t>High Variability</a:t>
            </a:r>
            <a:r>
              <a:rPr lang="en-US" dirty="0">
                <a:solidFill>
                  <a:srgbClr val="272D45"/>
                </a:solidFill>
                <a:latin typeface="Times New Roman" panose="02020603050405020304" pitchFamily="18" charset="0"/>
                <a:cs typeface="Times New Roman" panose="02020603050405020304" pitchFamily="18" charset="0"/>
              </a:rPr>
              <a:t> (</a:t>
            </a:r>
            <a:r>
              <a:rPr lang="en-US" dirty="0">
                <a:solidFill>
                  <a:srgbClr val="272D45"/>
                </a:solidFill>
                <a:latin typeface="Symbol" panose="05050102010706020507" pitchFamily="18" charset="2"/>
                <a:cs typeface="Times New Roman" panose="02020603050405020304" pitchFamily="18" charset="0"/>
              </a:rPr>
              <a:t>m</a:t>
            </a:r>
            <a:r>
              <a:rPr lang="en-US" dirty="0">
                <a:solidFill>
                  <a:srgbClr val="272D45"/>
                </a:solidFill>
                <a:latin typeface="Times New Roman" panose="02020603050405020304" pitchFamily="18" charset="0"/>
                <a:cs typeface="Times New Roman" panose="02020603050405020304" pitchFamily="18" charset="0"/>
              </a:rPr>
              <a:t>=10, </a:t>
            </a:r>
            <a:r>
              <a:rPr lang="en-US" dirty="0">
                <a:solidFill>
                  <a:srgbClr val="272D45"/>
                </a:solidFill>
                <a:latin typeface="Symbol" panose="05050102010706020507" pitchFamily="18" charset="2"/>
                <a:cs typeface="Times New Roman" panose="02020603050405020304" pitchFamily="18" charset="0"/>
              </a:rPr>
              <a:t>s</a:t>
            </a:r>
            <a:r>
              <a:rPr lang="en-US" dirty="0">
                <a:solidFill>
                  <a:srgbClr val="272D45"/>
                </a:solidFill>
                <a:latin typeface="Times New Roman" panose="02020603050405020304" pitchFamily="18" charset="0"/>
                <a:cs typeface="Times New Roman" panose="02020603050405020304" pitchFamily="18" charset="0"/>
              </a:rPr>
              <a:t>=2)</a:t>
            </a:r>
            <a:endParaRPr lang="en-US" dirty="0">
              <a:solidFill>
                <a:srgbClr val="2C3249"/>
              </a:solidFill>
              <a:latin typeface="Times New Roman" panose="02020603050405020304" pitchFamily="18" charset="0"/>
              <a:ea typeface="Martel Sans" pitchFamily="34" charset="-122"/>
              <a:cs typeface="Times New Roman" panose="02020603050405020304" pitchFamily="18" charset="0"/>
            </a:endParaRPr>
          </a:p>
          <a:p>
            <a:pPr marL="0" indent="0">
              <a:lnSpc>
                <a:spcPts val="2850"/>
              </a:lnSpc>
              <a:buNone/>
            </a:pPr>
            <a:endParaRPr lang="en-US" dirty="0">
              <a:solidFill>
                <a:srgbClr val="2C3249"/>
              </a:solidFill>
              <a:latin typeface="Times New Roman" panose="02020603050405020304" pitchFamily="18" charset="0"/>
              <a:ea typeface="Martel Sans" pitchFamily="34" charset="-122"/>
              <a:cs typeface="Times New Roman" panose="02020603050405020304" pitchFamily="18" charset="0"/>
            </a:endParaRPr>
          </a:p>
          <a:p>
            <a:pPr marL="0" indent="0">
              <a:lnSpc>
                <a:spcPts val="2850"/>
              </a:lnSpc>
              <a:buNone/>
            </a:pPr>
            <a:endParaRPr lang="en-US"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BD08F1C0-437F-5EC5-5661-BAB259C27CC0}"/>
              </a:ext>
            </a:extLst>
          </p:cNvPr>
          <p:cNvPicPr>
            <a:picLocks noChangeAspect="1"/>
          </p:cNvPicPr>
          <p:nvPr/>
        </p:nvPicPr>
        <p:blipFill>
          <a:blip r:embed="rId3"/>
          <a:stretch>
            <a:fillRect/>
          </a:stretch>
        </p:blipFill>
        <p:spPr>
          <a:xfrm>
            <a:off x="6134672" y="1820908"/>
            <a:ext cx="6002450" cy="4529121"/>
          </a:xfrm>
          <a:prstGeom prst="rect">
            <a:avLst/>
          </a:prstGeom>
        </p:spPr>
      </p:pic>
      <p:pic>
        <p:nvPicPr>
          <p:cNvPr id="4098" name="Picture 2">
            <a:extLst>
              <a:ext uri="{FF2B5EF4-FFF2-40B4-BE49-F238E27FC236}">
                <a16:creationId xmlns:a16="http://schemas.microsoft.com/office/drawing/2014/main" id="{B3129A2F-4D64-7C25-56BB-675AE9B69D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1820908"/>
            <a:ext cx="6102015" cy="4686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00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A7499-8D3F-BAA2-C8CA-151A59D807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ACBC3C-7136-4736-F51D-6400F15C35D3}"/>
              </a:ext>
            </a:extLst>
          </p:cNvPr>
          <p:cNvSpPr>
            <a:spLocks noGrp="1"/>
          </p:cNvSpPr>
          <p:nvPr>
            <p:ph type="title"/>
          </p:nvPr>
        </p:nvSpPr>
        <p:spPr>
          <a:xfrm>
            <a:off x="76200" y="97144"/>
            <a:ext cx="12039599" cy="797477"/>
          </a:xfrm>
        </p:spPr>
        <p:txBody>
          <a:bodyPr vert="horz" lIns="91440" tIns="45720" rIns="91440" bIns="45720" rtlCol="0" anchor="ctr">
            <a:normAutofit/>
          </a:bodyPr>
          <a:lstStyle/>
          <a:p>
            <a:pPr algn="ctr">
              <a:defRPr/>
            </a:pPr>
            <a:r>
              <a:rPr lang="en-US" sz="4400" dirty="0">
                <a:solidFill>
                  <a:srgbClr val="272D45"/>
                </a:solidFill>
                <a:latin typeface="Times New Roman" panose="02020603050405020304" pitchFamily="18" charset="0"/>
                <a:cs typeface="Times New Roman" panose="02020603050405020304" pitchFamily="18" charset="0"/>
              </a:rPr>
              <a:t>Model Complexity vs. Accuracy</a:t>
            </a:r>
            <a:r>
              <a:rPr lang="he-IL" sz="4400" dirty="0">
                <a:solidFill>
                  <a:srgbClr val="272D45"/>
                </a:solidFill>
                <a:latin typeface="Times New Roman" panose="02020603050405020304" pitchFamily="18" charset="0"/>
              </a:rPr>
              <a:t> - </a:t>
            </a:r>
            <a:r>
              <a:rPr lang="en-US" sz="4400" dirty="0">
                <a:solidFill>
                  <a:srgbClr val="272D45"/>
                </a:solidFill>
                <a:latin typeface="Times New Roman" panose="02020603050405020304" pitchFamily="18" charset="0"/>
                <a:ea typeface="Kanit Light" pitchFamily="34" charset="-122"/>
                <a:cs typeface="Times New Roman" panose="02020603050405020304" pitchFamily="18" charset="0"/>
              </a:rPr>
              <a:t>Diminishing Returns</a:t>
            </a:r>
            <a:endParaRPr lang="en-US" sz="4400" b="1" dirty="0">
              <a:solidFill>
                <a:schemeClr val="tx1"/>
              </a:solidFill>
              <a:effectLst>
                <a:outerShdw blurRad="38100" dist="38100" dir="2700000" algn="tl">
                  <a:srgbClr val="000000">
                    <a:alpha val="43137"/>
                  </a:srgbClr>
                </a:outerShdw>
              </a:effectLst>
            </a:endParaRPr>
          </a:p>
        </p:txBody>
      </p:sp>
      <p:sp>
        <p:nvSpPr>
          <p:cNvPr id="89090" name="Slide Number Placeholder 2">
            <a:extLst>
              <a:ext uri="{FF2B5EF4-FFF2-40B4-BE49-F238E27FC236}">
                <a16:creationId xmlns:a16="http://schemas.microsoft.com/office/drawing/2014/main" id="{462BBBC6-CEEA-987B-0B6E-8EBF7D826EDF}"/>
              </a:ext>
            </a:extLst>
          </p:cNvPr>
          <p:cNvSpPr>
            <a:spLocks noGrp="1"/>
          </p:cNvSpPr>
          <p:nvPr>
            <p:ph type="sldNum" sz="quarter" idx="12"/>
          </p:nvPr>
        </p:nvSpPr>
        <p:spPr bwMode="auto">
          <a:xfrm>
            <a:off x="11119271" y="6434122"/>
            <a:ext cx="982112" cy="423878"/>
          </a:xfrm>
        </p:spPr>
        <p:txBody>
          <a:bodyPr vert="horz" lIns="91440" tIns="45720" rIns="91440" bIns="45720" numCol="1" rtlCol="0" anchor="b" anchorCtr="0" compatLnSpc="1">
            <a:prstTxWarp prst="textNoShape">
              <a:avLst/>
            </a:prstTxWarp>
            <a:normAutofit/>
          </a:bodyPr>
          <a:lstStyle/>
          <a:p>
            <a:pPr defTabSz="914400" fontAlgn="base">
              <a:lnSpc>
                <a:spcPct val="90000"/>
              </a:lnSpc>
              <a:spcBef>
                <a:spcPct val="0"/>
              </a:spcBef>
              <a:spcAft>
                <a:spcPts val="600"/>
              </a:spcAft>
              <a:defRPr/>
            </a:pPr>
            <a:fld id="{F7631D00-0E91-4277-BD33-338AB7E99692}" type="slidenum">
              <a:rPr lang="en-US" sz="2000" smtClean="0">
                <a:solidFill>
                  <a:prstClr val="black">
                    <a:alpha val="25000"/>
                  </a:prstClr>
                </a:solidFill>
                <a:latin typeface="Calibri Light" panose="020F0302020204030204"/>
              </a:rPr>
              <a:pPr defTabSz="914400" fontAlgn="base">
                <a:lnSpc>
                  <a:spcPct val="90000"/>
                </a:lnSpc>
                <a:spcBef>
                  <a:spcPct val="0"/>
                </a:spcBef>
                <a:spcAft>
                  <a:spcPts val="600"/>
                </a:spcAft>
                <a:defRPr/>
              </a:pPr>
              <a:t>9</a:t>
            </a:fld>
            <a:endParaRPr lang="en-US" sz="6000" dirty="0">
              <a:solidFill>
                <a:prstClr val="black">
                  <a:alpha val="25000"/>
                </a:prstClr>
              </a:solidFill>
              <a:latin typeface="Calibri Light" panose="020F0302020204030204"/>
            </a:endParaRPr>
          </a:p>
        </p:txBody>
      </p:sp>
      <p:sp>
        <p:nvSpPr>
          <p:cNvPr id="3" name="Content Placeholder 3">
            <a:extLst>
              <a:ext uri="{FF2B5EF4-FFF2-40B4-BE49-F238E27FC236}">
                <a16:creationId xmlns:a16="http://schemas.microsoft.com/office/drawing/2014/main" id="{954C4753-94B1-849B-4BA8-1F40EC008506}"/>
              </a:ext>
            </a:extLst>
          </p:cNvPr>
          <p:cNvSpPr txBox="1">
            <a:spLocks/>
          </p:cNvSpPr>
          <p:nvPr/>
        </p:nvSpPr>
        <p:spPr>
          <a:xfrm>
            <a:off x="228600" y="978712"/>
            <a:ext cx="3200400" cy="5455409"/>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850"/>
              </a:lnSpc>
              <a:buNone/>
            </a:pPr>
            <a:r>
              <a:rPr lang="en-US" b="1" u="sng" dirty="0">
                <a:solidFill>
                  <a:srgbClr val="2C3249"/>
                </a:solidFill>
                <a:latin typeface="Times New Roman" panose="02020603050405020304" pitchFamily="18" charset="0"/>
                <a:ea typeface="Martel Sans" pitchFamily="34" charset="-122"/>
                <a:cs typeface="Times New Roman" panose="02020603050405020304" pitchFamily="18" charset="0"/>
              </a:rPr>
              <a:t>Decision Tree Model </a:t>
            </a:r>
          </a:p>
          <a:p>
            <a:pPr marL="0" indent="0">
              <a:lnSpc>
                <a:spcPts val="2850"/>
              </a:lnSpc>
              <a:buNone/>
            </a:pPr>
            <a:endParaRPr lang="en-US" dirty="0">
              <a:solidFill>
                <a:srgbClr val="2C3249"/>
              </a:solidFill>
              <a:latin typeface="Times New Roman" panose="02020603050405020304" pitchFamily="18" charset="0"/>
              <a:ea typeface="Martel Sans" pitchFamily="34" charset="-122"/>
              <a:cs typeface="Times New Roman" panose="02020603050405020304" pitchFamily="18" charset="0"/>
            </a:endParaRPr>
          </a:p>
          <a:p>
            <a:pPr marL="0" indent="0">
              <a:lnSpc>
                <a:spcPts val="2850"/>
              </a:lnSpc>
              <a:buNone/>
            </a:pPr>
            <a:r>
              <a:rPr lang="en-US" dirty="0">
                <a:solidFill>
                  <a:srgbClr val="2C3249"/>
                </a:solidFill>
                <a:latin typeface="Times New Roman" panose="02020603050405020304" pitchFamily="18" charset="0"/>
                <a:ea typeface="Martel Sans" pitchFamily="34" charset="-122"/>
                <a:cs typeface="Times New Roman" panose="02020603050405020304" pitchFamily="18" charset="0"/>
              </a:rPr>
              <a:t>R-squared increases with model complexity. (number of leaves) But gains diminish after certain threshold.</a:t>
            </a:r>
          </a:p>
          <a:p>
            <a:pPr marL="0" indent="0">
              <a:lnSpc>
                <a:spcPts val="2850"/>
              </a:lnSpc>
              <a:buNone/>
            </a:pPr>
            <a:endParaRPr lang="en-US" dirty="0">
              <a:solidFill>
                <a:srgbClr val="2C3249"/>
              </a:solidFill>
              <a:latin typeface="Times New Roman" panose="02020603050405020304" pitchFamily="18" charset="0"/>
              <a:ea typeface="Martel Sans" pitchFamily="34" charset="-122"/>
              <a:cs typeface="Times New Roman" panose="02020603050405020304" pitchFamily="18" charset="0"/>
            </a:endParaRPr>
          </a:p>
          <a:p>
            <a:pPr marL="0" indent="0">
              <a:lnSpc>
                <a:spcPts val="2850"/>
              </a:lnSpc>
              <a:buNone/>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C211256-937A-142A-26C2-89DD69AA2F2E}"/>
              </a:ext>
            </a:extLst>
          </p:cNvPr>
          <p:cNvPicPr>
            <a:picLocks noChangeAspect="1"/>
          </p:cNvPicPr>
          <p:nvPr/>
        </p:nvPicPr>
        <p:blipFill>
          <a:blip r:embed="rId3"/>
          <a:stretch>
            <a:fillRect/>
          </a:stretch>
        </p:blipFill>
        <p:spPr>
          <a:xfrm>
            <a:off x="3733800" y="1600200"/>
            <a:ext cx="7699357" cy="4685516"/>
          </a:xfrm>
          <a:prstGeom prst="rect">
            <a:avLst/>
          </a:prstGeom>
        </p:spPr>
      </p:pic>
    </p:spTree>
    <p:extLst>
      <p:ext uri="{BB962C8B-B14F-4D97-AF65-F5344CB8AC3E}">
        <p14:creationId xmlns:p14="http://schemas.microsoft.com/office/powerpoint/2010/main" val="1385633070"/>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90FE783-1B93-44DB-A99B-5801277FA4D6}">
  <we:reference id="4b785c87-866c-4bad-85d8-5d1ae467ac9a" version="3.12.0.0" store="EXCatalog" storeType="EXCatalog"/>
  <we:alternateReferences>
    <we:reference id="WA104381909" version="3.12.0.0" store="he-IL" storeType="OMEX"/>
  </we:alternateReferences>
  <we:properties>
    <we:property name="EQUATION_HISTORY" value="&quot;[{\&quot;mathml\&quot;:\&quot;&lt;math style=\\\&quot;font-family:stix;font-size:16px;\\\&quot; xmlns=\\\&quot;http://www.w3.org/1998/Math/MathML\\\&quot;&gt;&lt;mstyle mathsize=\\\&quot;16px\\\&quot;&gt;&lt;mn&gt;0&lt;/mn&gt;&lt;mo&gt;&amp;#x2264;&lt;/mo&gt;&lt;mo&gt;&amp;#xA0;&lt;/mo&gt;&lt;mi&gt;V&lt;/mi&gt;&lt;mi&gt;A&lt;/mi&gt;&lt;msub&gt;&lt;mi&gt;R&lt;/mi&gt;&lt;mrow&gt;&lt;mi&gt;W&lt;/mi&gt;&lt;mi&gt;I&lt;/mi&gt;&lt;mi&gt;T&lt;/mi&gt;&lt;mi&gt;H&lt;/mi&gt;&lt;mi&gt;I&lt;/mi&gt;&lt;mi&gt;N&lt;/mi&gt;&lt;/mrow&gt;&lt;/msub&gt;&lt;mo&gt;&amp;#x2264;&lt;/mo&gt;&lt;mn&gt;1&lt;/mn&gt;&lt;/mstyle&gt;&lt;/math&gt;\&quot;,\&quot;base64Image\&quot;:\&quot;iVBORw0KGgoAAAANSUhEUgAAAyMAAABvCAYAAAD/oR9PAAAACXBIWXMAAA7EAAAOxAGVKw4bAAAABGJhU0UAAABEsZUXFwAAIpBJREFUeNrtnQ9kV//3x4+ZmcyYZJKPyMzMRyLJJIlkkkxkJkkiySSJJDPJyMdMkkiSyYxkMpPIJEkimSSJJEkmJpOZic/vfb67+33u7u59vc699/Xn3vf7+eDF9/tp7/t63de5595zXq/XOYcIAAAAAAAAAJJpqbSrlXa76APtrLSzlTZWaW8q7VelLVbaUqUtVNpspU1U2j+Vtq/S6iBbAAAAAAAACklzpQ1W2u9K+7fS5os6yIuV9jEYZJr2s9KGKm0jZA0AAAAAAEAhaKq0AVreWAjb7oVzRi7GDDLc+N+e0vIuyaLi7xaCG8ZOCXDNsQxOdJp2x+BYJwyNacrDPA+G+r9YIPlPWZY/tz/B+4/fc3OV9qzSxml5h/hIpbVBDQEAABSEdZV2OfhexX3TCuOMtFfaTMIgf1TahUprjfnd1kobVjgmbyttC54D4JBdgZH/3bAB+rXSHlXaSYNjPVdpj+m/rdIs7XWgny7ZFBjiK2MYL5D8LwXOwYIDp0TVvtHyOdzdUEkAAAAeaAzsg5+a71UhnJHuYCBxA5yk5QAXHVsCoyjuGnP4IANPtAUGYRZjcjH47cFKa3Aw1g5a3m2YE46Pdyc7Pc3reGQsMwWV/3pa3ql44dkxeUfLO3YAAACAbdhmOU/LmwmSb5R3Z6SXlo8cxA1uNIMH9oSSj23txfNhHD4G14dp0DJE6Ve1fR212Sh4gUwH+uaDPRR/bKnoRzJvZnAiXgZOxObQ/dUFTs4BWj6e9jLF9dhp+xvqCAAAsKEsUE/LJy6kTkghnJEexcCeZ7wmB8e8U9zsdjz7xhSov9K+UEGzIBRwvr6mUEzfLyeV4cz30eJxHt8njKuz4M/AOkreAY5rAymuzbtakyTfcTsOlQQAANhQhu/nG2Xbvfc2B12UfKaaz69vynFt/jAvJVybz/FvgB5kpiHwer9RgbMgFJSBFIrZ4HmsNxRj87nDeF4xrsMleAYekXxHJAt9indftJ2FSgIAAGyonE7IafpvsZVPKfCxZE60M0zynXsvc8DOgGoLx0RmnKuK6z+BPqSmMZDLDypwFoSC05HCGfFNUkaoMY9j4veGKtPe1SpyRs7l6KM7xXN2CGoJAACwoTLygf6LIT1L8Yv9d4vqjKhSX/4gM2fRmzSGyynohgiu+cIr+j+p4FkQSsJsCZwR1r+41XXWp1aP49K90B6U6MWtax05+xkkeV2m9VBLAACADZXxW6M7It1aRGekTzOgQYN9XVP0M4ePsBKemysahw7OSHoeCI1En0U7TySMqd/jmLYJ5uxTwWXPgX1/SJbC2URf0hilYaglAADAhrLIhyLNAa+4qoJb+EO9yWB/mzU3fxv6EuvBcuanNHUnfmHaxJwXzukBj2N8Q/FZmHzylmSFAIucUWuvUPZ3DfV3Sdgf63oDVBMAAGBDWUJ3RNmpM6L7OE5b6PO5xnhph+78D3YCeYV0KYUC8d9y1qW/MH1iDgjn1le2o50J49nhcc5OpXgmdxRY9peF99BjqL/2FPPWA9UEAADYUJaYKIozwscGdOflT1vot1/T550aVyDePbqRQYGuwwnJxDrhHPt6LicLpiOcQvhnimezt8Cyf0qy3Z11BvuUrs5dh2oCAABsqGp3Rk4IBLTJQr9tgoeitQYVqC0wMv+kVKARS3KqJSRnSCc8jGsrFS+2aoTS5Sr/p6Ayrxd+rJ4b7vepcN4eQi0BAAA2VLU7Iy80A/lssW9dIOdADT0QnKVnLKMCbcT7xwhT5CaIOS2Pyc1upZTOyHMqMeYnCirzQ2S+0KGJD8BKm4JaAgAAbKhqdkb+Eghr1GL/Y1TuLDwm4FXvh5RulXkRCmSF21S8YOzdMWN47XmewvFeP0hWNPJbQWV+Q6hzO+GMAAAAbCg4I+bpJ78Bu5IA2B1V+gBsJ9lKPBTIHcfITa2JNMzEOEOdHucomgKcj3keFM5bfQFl/lEw7jkL/Up1fwJqCQAAsKGq2RmZFAhvl8X+JSk1r1aZ4LtIfl48rEDDUCDrSDNqucpwFOes+wxo5gDucArwN8F/bxHO2+6CyXuTcNzjFvr+Iuz7FtQSAABgQ1WrM1IXCMjnkZQGwUP0pkoEzo7X84wK1Ap9cUKDUC5nHYwlLlsVH4lq9jg/Q5HxbAv9myQ7VF/B5H1SKO+jhvuVFlnkdgRqCQAAsKGq1RnpEgjyu4OJ0GUw4o92U4kFvb/SXmVQIM4+tAF64px58htHtcJwwYz5LbQ6UD2aVliyXV60VX7pOWPTWcu6hf3+Ib8Z0wAAADYUnBGrnBEIdNLBREiMmEMlFDAf5XmbUoEWoEDemSqAXnTQ2pXz6QLNy68YI/kWlSv+gXd8Jbs5Nirc3xG+D55AHQEANQpsqBpxRsaoGCvA96m64kZ49fpdSgVio+gaFKgQ3CM/Ac1hpmntCnmHxzmJBqj3x/zN0QLMWxp2C3XzmuF+W4IPpqTvfVBHAECNARuqxpwRybbXoIOJuEblzyjDq6ycdexjBgUaggIVihNC2dmKpTpUMGec4xs+h8byLuHvuoTz1lAQOV/x5BAMC/t9CVUEANQIsKFq2BlZJPeBm3FI0ql+K7ACnYkYa1IFugoFKiTSjFrbLPTdEPMscdalRo/zEa0hskfhtEiCsrsLImfJYsyCYadzp3COfKdvBgAA2FBwRqw7I+uEAncRq3GYildoTmI09tPqNKdpFAhBqcVFmqbWRnrfQSpWvNQmWh1XMab5e8mq1vECyLhZ6BSY3JHllJLfhc/WBaghAKCKgQ0FZ+R/7BEK3sUqpnQluqMAQuMV6vO0nGI1jQLNBwrUgue+FEjO9F+0bPgXofr2WOQjsEnz9w8E83anAPLtFertaUP9bSZ5XZExqB8AoEqBDQVnZBU9VJwiZUVyjJLg1MKXaW3dB4kCXYEClQ5JQSXTyR2iCSX4GOUWj3OwO4PzNUjlyBB1T6i/Jub/UIr3xkOoHgCgCoENBWcklqPCB8FFfY9mKm7xr+bAwPoFBaopRgUyfmqwv10x1x/weP98JPJ9aCwfSXZMskeoG76RrMp9ztlHu+AlX9aMgQAAABsKzkhupJWHXWS+aRSOxeVZcz6PyBkafmdQoEEoUOnpd2xUR9MYsvFf7/H+z0fGs1/4u81CPfGpHx3CMWYp0MgOG6dBnkrxzuAz00jhCwCoJmBDwRkRMUJ+05eGaaDirBxykCmn3lzIqEDNeK6rAmkckwln/TQVq74EZyeZo+xxK5IsfQc83t85oWz5HblHIWN2FjnjFe8GDQQv9IUM74x1UDcAQJUAGwrOSCqkFYBdYWulUgqv6F6vtKWUCjQXKFATnueqolUo/z05++HVn+gZ2gee7z38bmB9SBs3MU3uAsOz8CSljq/Mw3zQfmd4T4Tbu8AhwjsDAFAtwIaCM1IzzoiNLDxsaN0mWZrPqAINQIGqGskKf2/OPqI7lJKMVTbZFhnPlQzXkASHj3q6v/qcjkSWxu+WF5V2iYqRERAAAGBDATgjBXJGbmcwLjgQqwvPb9XzQvAsDOW4fmfMC/yi53t+S/mLLUoq2D/zdH8HyI0DMh08G4fIb+wPAADYBDYUnBE4IwZgQ4GDlb9mUKhHlbYVz3HVcl/wDIznuP6zyLU+kN/CntGkFoczXqdbMG+Lnu7xOsmOZHEQel/gWPHuFe/28PG5V8J3w2GoDwCgBoANBWfEiTdb7c7ICnWBMfYxg0JNQqGqEkmg8+uM1z5Mfmr6JMGxK7NkJm2xNCHFRg/3+YFkuxpJcLC5JDBzCuoDAKghYEPBGcnEzRI6IzcdjYVrsLyHQtU8kpoZWVb42ViPVuO+5/leh2l1jENnzutJ6ngcdHyPG4V6rDsqd5dkcSKtUCEAQA0CGwrOiJhTJXRGBj0Yo28zKtQ2PN+lx1bNjGiVcj4/u8HjfUZjV4YdvNy4nXd8nyeE8tyhuc4uQ04NAABUM7Ch4IxoOUbFKXooPdZx3JOguObDSyhUTSLJqNWd4np/0dpjPv2e7zEcu8I7Giaym1wTzNt9x/c5TrIMLxI+C671AeoDAACwoeCMJHNY+DC4KMi1TjiWI54FtpvWBh1L2uNK247nvZS8Eci3L4dBPOP5/voi4zlm6LpHBPP2xuF91gUvVFMJCS4LdR8ZYwAAADYUnJEEuoUPQbuDidggHEt3QQS3PVAOKFT1I1lNH0nxIo7+1ueqDy8CfAuN5ZXBa/9Nxcqo1SXU0aPC6/EOlySv/h2oEAAAwIaCMxJPi1D4+x1MxF7hWLYUTIBbhcZqnELtwPNfCi6SudX0aEDfbc/3dpXcFv+La22O7nVQOJ40BSclldz5SF4D1AgAAGBDwRmJR7Ky5yLjzUGSZaepK6gguaryKKWvQMrpU3dCDwqNJKPWO8F1+iO/4TS66z3eFzv2i+TfGelxdL+SApbvU17ziPAeT0CNAAAANhSckXgkqdd6HUyE5KP+tQQC5exLnH54KYNC4Wx5MWmn/MeNeBdyjuzEZmRlsgCOCLfLDu61SfiRu5Hyurw48pOKW20eAADKBGyoGnVGJNtjZxxMxEnBOB6WSLB8nnyE0q88P4NCFY46oSGrKuAXrenzwvM9HSiII5K3gr0UabKOLLvA16mcR0wBAAA2FCiEMyI5R+0iAPOOYBxXSihgDswfqrTfUKhSMyOQ2YGE30YDuU0UFMxDPa1OS8srULbiNq4I5s1FNjFJkcKlYG7SslWo01egRgAAABsKzshaJLEa4wWYCB/Vmk3SEjh+c1CoUiLZQUw6dvU88nfDnu8lmpJ2xGJfvVSMWLDvgnFMW3ZWv0GNAAAANhSckbU0CYT51sFE6Go5sMGyrgoEzvPN2ZlmUyoUG7S7oC/ekKzwx+0gRmt4fCczBQWzwkfJwitMXPndZhD9DuHzbXOnqIPsV0vvF/axD6oEAACwoeCMrOUd+a8FoDsX+LbKBM+pPs/R6hoPUKjiIkmwMBH5TWOMfPs838eYQQNcQp3wuT5scQxnhWPIkyaSV+0kAZdjUCUAAIANBWdkLSPkN/hyi6D/a1X6ALCxxgkCvqRUKA6A3g39cYakgF8021s0Hmva8z1ECy5+Izf1LyQfiyGL/Uuyhs0Z6EdylI8dlmaoEwAAwIaCM7KaPeR35VKy6txVAwp1vNI+ZlCoPdAjJ/LRZdQKxz5wesJFchMkLh1/NI23q9oXkniwB5b6rifZjoWJuLh9Qp09A3UCAADYUHBG1gpRlyvfZtCtLjXm9xp7KNg5e5dSoV7SchV7YI9PAjl0JCi270xK5yh9kUZT3BLM22dLfXcL9ee4of4ku0BvoEoAAAAbCs7IWm6Q/pydLV55dISKzEHB3EQb/z2CZO3wkGTVxKM7jbx93Ohx3Jwa8VdkTPsd9n+M/GXUGhHqzSZD/V0V9vc31AkAAGBDwRlZzTaBsWDjfLmkMnJnjSsUe+svoFDeGRLMO+9ARI9DHfI87nvktxq4tMDiTgt9S1bH3hvsr014ryNQJwAAgA0FZ2Qtb0m/6msaXR2CF9Cj/4fjZp5AobwhqZkxH/n/UwV4ZqJj3Op4DOuEz2qv4X43Cvu9Ybjf54I++VhsHVQKAABgQ8EZWc1xzWBGPUzAYejPGrZX2qMUyjSPKTPCzpQvMQ5g3+xxvHFB66OexiKpnmv6OOYJoZwOeuoX7zYAAIANBWckxnhRBWAukNmjWlxsTZXp5iN0RgkHS49BkZzqxx+Sv8AGPI/3Eq1NK+vLOXpK6eu05EWSapflWW+434bgXanrewoqBQAAsKHgjKzltGZApw32dUHTVx90RUR7pd1WGMpwRszxVeiIfLRg5KZhc4xBfNvjeEZJdnTJJPMky6BigztCR6gVKgUAALCh4Iyshld/Z8j+bkW9xrB7Df3IZIDy+fclOCPeFHal+T5jGrcT4TOD0xXhvG0w1N8eYX83Ld1vl7D/i1ApAACADeUZXXFgL3OwjdTHUUwUS1PtivCD0Am9yAwH7v5D/62MwxkxhyRV7LjnMcbtbr71PCbXcRTXyU/QfJgPgv55QQaB7AAAABvKJ7pikd7m4JxiULO0HO+RR9CqIxTnoAtG4FVmrnvwHVNhjD6NwnKg9iaP42tL0K1rnudNUmuE210DffGu60/yE7we5qJwDKc8yWSc0iVkSErSkFXWunZAcA/fDY15wtCYpzIsXvhs0QyZuy30IbEV5g31pVoIsiVjZl/Ka8yRufjbnhz3cpMAbKjljJe6eFhbtcBE3FMMbDLjNflmnlk2RsBqGjEFxthFxT12wy+UpCOWvjM3DQg/jrMGXnjnchhjJmklWcID/tA1eZDJWVo+DruUwYhZCn57P0FH2Ch8TLJA/rj5YMNRkoL6evC3X1Nc/1nCM8PZdX5kNOr+BLp3KeVqo88WVzuMz84/qLQ3gdOW59qvg2tJnm3+7j/N2ed7zUKmLRkznYEuPEmhT6YWIbYHOvA55f3ws3mCAGwoopPCZ8ZrhfoHioFlCYhVrcY9xDMPCk6D4vmd8Ty2KU9Gt4Q0BafyfCD5zO9cir4GLd/3pHAcPpML8E7SceG8sQFzhOTJGdixPCp0Sm4HxnBWdmiMfzYUOwTX4TGMkjzlJxu5zTHX2aT43afAeGUjgIuidgXXiDoHgxrjuDFhzluDBYi7CuNYUvx0G8mPPK4cB03zfMSNnQ2el8L+OPvnmUprSdmPKRknfSPOkn63x8bRWZb7Zc0iAq/0b8GnHAQ0pXBkn/oe7A2NA9EiVBJVsRlsF4KyMJvwDO/w+DLRGb0PPM7XKUq3YjdL2Y668RG1L476kpLmCIXvYHbdWNlZyXo8V5c50ZQztpnid6NuGV6IW3EGdqV87h+kfE+oThE8TzEnr3I+b7cEz+8/hh3kGU1/7NDlTXiRV8Yqtgsckp2WdPlywr3sJQBW2+WSIr1RW91rnCOflf9FySk5eevyr5jfbQlWd34pVh2O4pkAJSLu7PEdD+PgF8LxFAb4Q4cOE49tX9BnliMR7CScINkKK692c0xM1iMebGQPkGzVPMs8/Ewxlgfkd9VS9Szdz3HdFsofHyLlE5nJzHiE8sU3PYp85w5lMMhVx/wGUs5/dPVzW4rfHyP3ix06B2i/gT7yyliHLnGHrSK0cdkEhwmA5XfBwcCpkBQjjmtfAruedbDBx01sJP3W5nywmvNMsCrAR7Y24dkAJeMWmVsxzkJ9YOQvZHyR8AuIz/OPGVwIqA+MVXbUeEVzicyca+frvAneFeEVyq1BXz/I7Dl6ntOnwdyYIksQ80wwhn7Hz/Z9srd7/cOyYblC+LgZG/NZMzP2UvZV7bqQDixQthXwHjK7qn484uyn4Sypdw9sFFNVxax+MtRHL9nfufiieb9tsDB3rYSaRmCZXcG7d47yxWTpkoLMBf0ccXlzHYFBliUDBr+YeUv+bzwjoKREVwlPO+6/weBL5GYBx5TUjoX6O+CgP1N05hjDhONnS3WkLu/un+oooakECxsi172R41pDpA6yV9Ed+tvjGfu/SerdvCwLBis7LWlX5FVO6rSlZ1EVZ3bVUB95ZCydc93CzICFudsf6eMRPts1S9pMbya/086oCx76oeCjyasVvwMvaTH435+Df7sW/C1y6oOys5eKU78DAJOonLy89XNUu+qmsvr00+odwDyrwdOU/fjOym7YVI7+P1qQxa+Mzp+qZo6NVPxNpD6i1mWonzwylnBIYLx9dbCocASvNgAAqC4aQg73NkwHqCJayV4mFVV651uGxh82mvOsnuviNXTZ6T4Gv8+aHWyjxoDNerzyZzCu5hS/2aAZi41YK9Xxqd+G+sgrYwk3SbaabLreUThWb4k8nesHAAAAAMhCkoE2l/O6KgPzvoFx90TG2mzoWpL6HGG2UP5jbbrA540Zr8uG/AuDcvti6RlUlQAYN9RHHhlLCSdTUGUtMnnUjU+fhOMJp/BKA6Ac3CG3Z+pct3mIGAAg5JvCQMuD6giYiTPt70PXu5DzWrcpXdHEMCtHZPLsGKiM8Tz1jFiGgwbHcsvSM/iL7J9JzyNjCe20OlZ2M6l3YtoN3Vc0k9YpB+8M2FAAQJGgSAAAY6gCzfPsNvQprvsh55jDSSXYmcq7qv1JMVado1MfGIS2jPGs9Tx4XBy3sz3l72bJbTHVXZrvmakMnHlkLOEcrd3NeaToc8TQfUWD8jc6eGfAhgIAigRFAgAYQ5U5aV+O66qK2OWJA+BjKeEaGnmz27Vp3qedlud/u6b/fQ6fBdVYlih7pXUVVxV9vjPUhwsZh4s8r+xO7NHogImjYW/IzC4abCjYUADOCBQJAOAFlTGYdSVcUok+a6bF07S6/kTejI2nyW66Vx2qavUL5DYj5WXFWB5b6vMt2d89sC3jaErfcEFoVZa0vEeqosVFrzp6TmBDAQBFgiIBAIxxVPEuyVozY0bwnspS/I2Nvq+ha/QZuP8JspvuVccTKk7dmWfkNqWvLouYqeKYtmXcQ8kFGs+QnXggJppsoMvRcwIbCgAoEhQJAGAMVaB5loBlSa2FrIbmeTJ7hCdcOd1VjETUuVL177LA6jpSB1zbSOmrKrq5RGZ2hVzIOGxT3IyZ19+K/nfl6Hfc03cfNhQABuAP7GIVt58QMQBAyBYym1Z1JmRMfjdoBLJRN0tmV833kv10ryq6NUZRu8Pn4LBiHJ8t9akK8J401IcLGX/XPNfXFWMYy9HvbE5dhQ0FGwoAAADwTp3CUEpbsyC8K8IGmGoFNW3K1nA8w0tD9z5EdtO96hjx4AAkoZKVjZS+rnaFbMu4g/RB/h2k3gFqzdBvNNlAH15lAAAAACgr8wmGUtoVwvCuCKdkVR3DGU5x3SZaLmy48tudhu5bFTx9wcG8zzh2AFR8I7fH1VTHA03uCtmWcfjooKqY4bRiHAMZ+g0757zD04LXGAAAAADKylNKXrWVcpBW74owqqM/oymufYXMH99pJb8pfTdo+u9xKH/dyr2NlL43yP6ukAsZh52Mi0L9iDZ2BNPGx4STDbzAKwwAAAAAZUZVdbtReI23tHpXhNlP+TNFrafVAcB/G7rnXvKb0rdX4wA0OJT/WTJ3VE/KZ7K/K2RbxiyjcNC/rsDkV0POZ7Tfy3iFAQAAAKDMqAJs9wp+Hz5yE64N0aS47mvh2IZDv7nvyAFzkdJXVWxy2rH8J6lY2Yx6SiLj8M6f5EijqqZMmviVaB2f7XiFAQAAAKDMHMtpGMbtiqyQlC5Wkj6T61As0n/n4rcYvOdZ8ntE6oei/4sOZa8LJHfdTB4Lsy3ju5Qum9V6zVxL0yeHkw3M4vUFAAAAgLKjqg2iy3qVtCuywhwlp1XVEd6xuWHwfneQ35S+HRqD3OVKty69sOv2tEQyDjuU0mxWqqxl14XXCB9xu4fXFwAAAADKzlaFgaRzAt5Q8q4I81hx7XWK626m/3ZVFmh5l8QUl8lvSl9VjIbrle7rBozjNDSRurjihZLIOKozG4S/26YYF8dG6WK02slfogMAAAAAACs0KAwkVZyGbleEUZ3bV8WjhI/AXDV8v8/Ib0pfVbG/Ucey/6gYywEL/akyrJlMUGBbxuH4j5mUv32hGNsZzW/7yV+iAwAAAAAAayxQ+krYr0m9K8LcUhhehxJ+E179/VVpzQbvk+MRVCvztlP61pE6bqDXocw3kfuUvqpjSrMlknHY2fkn5W+PKsb2LoUjO43XFgAAAACqhdeULgVqOG3viOK6JxSG19GE34R3Uy4Zvs8e8pvSdy+pYxlcFq87SfZjN6KoUvqOlkTG0aNm+zM4pN8VY9ylcLLCjux5vLYAAAAAUC1MJBhGixrnRbUrojMMB2P+/u/Qv3OAcKPh+1StzLtI6TtE+dMdm+Ihuc3o1U7qI1qHSyLjcP2SJUpfsJCCZz9pjEmZuaLJBjrw2gIAAABAtaAy4KLn0qW7IsyelIZhuObFWQv3qVqZdxEM/ErR/1WH8mYD+rdiLDss9HmK1LtCzSWR8T2SHWNU0UrJR8n+BP8eZYTMV6kHAAAAACgEpxUG3M7I34Z3RXRZrtYprvsw8rfhdKyfKNuKs4p28pvSV5dJao9DeaucxDlLfap2Yl6USMY/DDnMquQOAzF//47spLoGAAAAAPCO6jjVwdDf7SP5rsgKSQZ4NAB3mvTxJLYcLhcpfVWZpBYsOF8qVMfFxi30V0fJSRKSjuwVUcbbyVwwfJdirN8iz8NGsp/pDAAAAADAG7tJVvhw5ZiRZFdkhaRg3bmE/t9ZukdVSl0XKX3vOnYAVLxRjOWE4+fr38AwL4OMByIOQ17ekiyGJpwIImucCgAAAABAYWlUGEUrqUvDmaBGUlx7ipLTx0adHFurvrqUup0O5lgVy3DKoaw3aByDvyz0eUXR33yJZByuEWKi+rkqjia8kxM+0jWJ1xUAAAAAqpFFUqdczbIrwowpDC52gsJZgl5Zurd95Delb5sHByCJXsU4Plnq8yXZ3xWyLWMOsA8fOTSR/YvT9f5UjLsjcLLmQ//tNF5VAAAAAKhGkqpx89GXrLsiRKuzAMVlbZohfY2FvFwjvyl9T3lwAJJQBU7fstCfLnD/aElkHHbiTGb/+kcx7uuBTvhyXAEAAAAAnDGhMJZXVrbT7oowxxTGVjhN6hOL96Y6m+8ipe9DjcHpkp+O50IVuP9vhufJl4zDTtxLg/OzWTHu3xEn6z1eUwAAAACoVkY1RmOWXREidaaucNtq6b5ayW9KX11Nj4MOZbxDMxeNFvpUBe7PlEjGs2SvJsxjzfij8VsAAAAAAFXHBY2zsETxxdh0dAkckTGL99VHflP6dmnmtN6hjC8rxvLcUp9fFH1eK4mMozI0XRNmr9Bh34vXFAAAAACqlV6NITSc8bqNmuvyym+bxftSxUi4SOk7oOj/sWMZP1OM5YqF/to1st9XEhkPk/2aMB81c+W6Fg0AAAAAgFO6yfyuyAqLimvftHxfqhiJrQ7mVeUAnHUo33XkvgL8GUfGtW0Zh9MyP7Akn36NMzKOVxQAAAAAqpkWMr8rssIXhZOzyeI9qWIkfjuY0waNA7DVoXx9VICfUPQ5URIZR49onbHoLKpii47iFQUAAACAaucPmd8VYSYTDKwhy/cz4MAYVqGKZVh0LNtRx3NRT+oihGdKIuPbkWt2W5TRdcW9rMfrCQAAAADVzncyvyvC3I+57i8HBtaMwri742A+nyj6n3MoV96hUa2626gvcoLUx44OlkDGG2IcqhaLcupIuI/XeDUBAAAAoBaI7mCY2BVhhmIMrAHL97JPYwzf9Nz/vEO5ntOMxbQzwkkLPmv6PFACGd+KuWaLZVlNk5vkAgAAAAAAhSN6lGfY0HWjhQ9/kJ2aFitwIb2vGkP1kcX+Oc5gjvSpWtscyLRNMBaTK+8c+zAluPehgss4KcbmjGV5HYzpcydeTQAAAACoBa6S+V2ROAPrnKXx87EaTuU6S7K6DexsdRjqmwPAd9Fykb8/wv5594BTKjdZmAuO2TiZYi74SNl+yh7I3lxpp0i/IxJuPFd7UvZpW8a88zGokCEH+18KxmGLsJP1E68lAAAAANQKR8n8rgizNXTdL2Q+cxMb3e9SGMFxBubTDE4S7+5wylXeWVjM0f/Ksa1XlfaQ8qXZ5bmYJnXwuK645WuS1efgFXtOdfs+hQOW1OfbYC7bPMmYCwo+T3kfH4L73274eb4Y6mMUryUAAAAA1AoHyPyuCNMQMq6OWxj3nZyOQNbsS02G+o22kwWYiylBX70W7n23JxmfzHHNHsPP8/qQM3kEryUAAAAA1AqbaXmF/5qFa/PK/wymGAARHDy/QHaO8AHglP8DIQUvNLfIa1wAAAEZdEVYdE1hdGhNTAA8bWF0aCB4bWxucz0iaHR0cDovL3d3dy53My5vcmcvMTk5OC9NYXRoL01hdGhNTCI+PG1zdHlsZSBtYXRoc2l6ZT0iMTZweCI+PG1uPjA8L21uPjxtbz4mI3gyMjY0OzwvbW8+PG1vPiYjeEEwOzwvbW8+PG1pPlY8L21pPjxtaT5BPC9taT48bXN1Yj48bWk+UjwvbWk+PG1yb3c+PG1pPlc8L21pPjxtaT5JPC9taT48bWk+VDwvbWk+PG1pPkg8L21pPjxtaT5JPC9taT48bWk+TjwvbWk+PC9tcm93PjwvbXN1Yj48bW8+JiN4MjI2NDs8L21vPjxtbj4xPC9tbj48L21zdHlsZT48L21hdGg+FBVOnAAAAABJRU5ErkJggg==\&quot;,\&quot;slideId\&quot;:442,\&quot;accessibleText\&quot;:\&quot;0 less or equal than space V A R subscript W I T H I N end subscript less or equal than 1\&quot;,\&quot;imageHeight\&quot;:12},{\&quot;mathml\&quot;:\&quot;&lt;math style=\\\&quot;font-family:stix;font-size:16px;\\\&quot; xmlns=\\\&quot;http://www.w3.org/1998/Math/MathML\\\&quot;&gt;&lt;mstyle mathsize=\\\&quot;16px\\\&quot;&gt;&lt;mfrac&gt;&lt;msub&gt;&lt;mi&gt;&amp;#x3B1;&lt;/mi&gt;&lt;mrow&gt;&lt;mi&gt;k&lt;/mi&gt;&lt;menclose notation=\\\&quot;left\\\&quot;&gt;&lt;mi&gt;i&lt;/mi&gt;&lt;/menclose&gt;&lt;/mrow&gt;&lt;/msub&gt;&lt;msubsup&gt;&lt;mi&gt;&amp;#x3B1;&lt;/mi&gt;&lt;mi&gt;i&lt;/mi&gt;&lt;mfenced&gt;&lt;mn&gt;0&lt;/mn&gt;&lt;/mfenced&gt;&lt;/msubsup&gt;&lt;/mfrac&gt;&lt;mo&gt;=&lt;/mo&gt;&lt;mfrac&gt;&lt;mn&gt;1&lt;/mn&gt;&lt;mi&gt;L&lt;/mi&gt;&lt;/mfrac&gt;&lt;munderover&gt;&lt;mo&gt;&amp;#x2211;&lt;/mo&gt;&lt;mrow&gt;&lt;mi&gt;l&lt;/mi&gt;&lt;mo&gt;=&lt;/mo&gt;&lt;mn&gt;1&lt;/mn&gt;&lt;/mrow&gt;&lt;mi&gt;L&lt;/mi&gt;&lt;/munderover&gt;&lt;msubsup&gt;&lt;mi&gt;p&lt;/mi&gt;&lt;mrow&gt;&lt;mi&gt;k&lt;/mi&gt;&lt;menclose notation=\\\&quot;left\\\&quot;&gt;&lt;mi&gt;i&lt;/mi&gt;&lt;/menclose&gt;&lt;/mrow&gt;&lt;mfenced&gt;&lt;mi&gt;l&lt;/mi&gt;&lt;/mfenced&gt;&lt;/msubsup&gt;&lt;/mstyle&gt;&lt;/math&gt;\&quot;,\&quot;base64Image\&quot;:\&quot;iVBORw0KGgoAAAANSUhEUgAAAyQAAAE9CAYAAAD6TKZ+AAAACXBIWXMAAA7EAAAOxAGVKw4bAAAABGJhU0UAAAC1ey/VnQAAOpFJREFUeNrt3Q/oT1n++PFXn6RJ0sjIaFYmSZKkPiujWVklSdInffVZWc3INkmaJGVkZSStfOU3WdkkSdKn7OQrI6skTZo0raysjGySJElZGRkZtb/78r6f9faec+6f9/uce8993+ejTrPr837fc9/n3H+ve/6JAAAA5LMwSv9xnOZRrAAAAACymBal41G6EKUXHQQhr6J0Od7WFIoVAAAAQDtmROlkjkDkRpQ+idIQig4AAACAK99lCEZOR+kdigoAAACAaxtSgpHbURpGMQEAAADwYV1KQPIJRQQAAADAl0MJwcjTKPVQRAAAAAB8OZcQkAxQPAAAAAB80daPlwkByXKKCAAAAIAvcyV5/MgoiggAAACALzsSgpGrFA8AAAAAny4nBCQ7KR4AAAAAvoyW5O5a8ygiAAAAAL70JwQjz4XpfgEAAAB4NJAQkJygeAAAAAD49DAhIFlN8QAAAADwpVeSx49MoogAAAAA+LIhIRi5TfEAAAAA8Ol8QkCyn+IBAAAA4MuQKL1KCEj6KCIAAAAAvvQlBCMaqAyliAAAAAD4si8hILlA8QAAAADw6VZCQLKR4gEAAADgy0RJnu63lyICAAAA4MtnCcHII4oHAAAAgE9fJwQkRygeAAAAAL70ROl5QkCyjCICAAAA4MtcSR4/MooiAgAAAODLjoRg5ArFAwAAAMCnywkByQ6KBwAAAIAvIyW5u9YciggAAACAL/0JwYgOdO+hiACgGFOkMQf70ShdjNKTKL2I0ssoPYvStSgdiz8zmuICAHSJYwkBydcUDwD4NUEafWNvS3JzdWt6FaXDURqfMZ+dUTqdkHZTFQCAkjxIuN+tpngAwI9pUTppufiej9KSKA2NPzsmSiujdN3wWW05WZ6S1/gMAU4fVQIAKOl+mHR/GkcRAYBbH4i9afpulBYkfFf70B6yfHdzwvd2p1zsv6NaAAAlWZ9wf7pV0D5MEsapAKiJVdIYF2K66J6RxiwjWZyybMPUUjIsSk9TApJeqgYAUJKzCfenvQXkr70RHkbpAlUBoJtpUHA84YI7kHN7Y6Ux60jrdp7Gf2v2eUowcoLqAQCUZIg0Jm6x3aMWF7APG+K81lMdALqVzoaVtNjTsTa3u9eyvf0tn7spyQPjJ1JFAICSLE64R72MAxaftGfC4zi/D6gOAN0ajCQFBOc62Pb0hAv48PgzCyS5dWQvVQQAKNFeT/fIrAbHWF6kKgB0I33rci3hQntbso8ZsbFNk9gf//18Qv7PhLVMAIR/Hd0epQMURddKemm30XPeM5ry+pyqANCNzkhyM/Q0B3nYZuvSmbgmS3LryBaqCECgRkRpqzRenAyOj0P3+SDlPjXH8zF2qymvsVQHgG6zNeUiu9lRPmst29f1TfYn5K8tK8OoJgCB0e6m+rKkdTZCApLutEqSxzj6mob3HXl7Zq9vqQoA3WZGSjBy1WFefZY8vo/SC2HVWwDVoC9I9EXNY8s1i4CkO52U5G7FPoyOA5DmvNZQFQC6ib7NuZESkMxymN90SV+BvTXdEBZ/AhAGfVOtU64+SrluEZB0ZxCaNN3vCw95LpXGeiOtLTFjqA4A3WRTyk31uIcLet6ApI9qAlAyXYhO13x4kPG6RUDSfdZmqPdPHOU1L0rfWfI4T1UA6CajJHlFdH0LM8lxnj05g5FLVBOAEumaEutyBCIEJN1JWyQeZqx77da1TBoD3IeJvYVf/11b3KZEaWEczByJ0v2U7X9GdQDoJrtSLnoDnvLNc1OfSTUBKIE+LOob8XuSv1WXgKR76ExWOpD9bpvHgeukLwpHUS0AuoXODPMs5cLXW3JAcoJqAlBCILK66QFUHwB1AbqD0liQ7jsCklr4SpLHi5SVzlI1ALrJeimvq1TWt0CTqCYABRuc5OOyNBaeMy3GeoiABACAzl2XcvqojskYkOyjigCUQNdkmuLgOkZAAgBAgt6UG6k2U4/0lPeSDDfyZ8KUhgDCljZdOgEJAAAJdqTcSE97zHtfhoBkaw3rxFYWAMJ0koAEAID2XUm5kfpcFT1tphKdWnM4AQkBCRC4EwQkAAC0Z7ikt1BM9pR3b4a8P69pvRCQAAQkAADUQl/KTfSxx7zTVoW/JfYFpAhIABCQAADQBbak3ES/9pj3zZS8l9S4XghIAAISAABqYSDlJrrdU77Lpbx1TwhIABCQAAAQiPMpN9F+D3lqN6y01pFZBCQEJAABCQAA3e9xyk10voc8VwqtIwQkAAEJAACIPE+5ibpekHCIpE/1e45qISABCEgAAKiHlyk30SGO89sg6VP9EpAQkAAEJAAA1MSrlJuoS6Oi9CRDQHKXaiEgAQhIAACoh7QuWy7tzxCM/CcOWtJMJSABQEACAED13SsoIJmeMRjR9CplW7q6vHY1O0VAAoCABACAajuVchMd6iAPneb3Wo6ARNOkhO0NjkPZQUACgIAEAIBqS+tGNc1BHlsTtn9Z8q3SrsHN4Cxd0wMpQw3aFkZpU1yeBCQAAQkBid3kKH1Jqmz6LYcwANf6U26ifR1uv1fsA+cH4sDD9Dfbg/3gGibXSyirnjhA0zLZFqXjUbrTst9XCUgAAhICklQXJV+rOSmc9CWHLwDXRkryTFs7O9z2Hct2z8QP+Assf79n2N4weTPmZX1B5aMByLn4YSLLhXoPAQlAQEJAkkpbSX7k4Z6ABAAGnU648HzvYbv670Oabkq2vJe3bO9A/O86M9iIgspmXJTWRGl7nP+ZlAv1ogoFJKOl0cqj5XlbGq1lAAhIivIpD/cEJAAwaE7KxWdCG9vcY9nWkZbPaSuJrYXmYZRmROmdKO1q+vfdJZfXYsv+vhR3C0n6Dki03K8Ytr+M0wEgICnQYR7wCUgAYFDSm/+9Obe1zbIdWzermzkuhM+k8Wa/TEMt+3bBYR6+A5KVlu0/jgNAAAQkRdBp3H/gIZ+ABACUdk16JPZ1QWZm3M4+Ma+8PtvRG7L1AZTVFMu+ba1QQDKQkMdSTgeAgKRAutAt40kISADgtVliH7z9MH4Qtxkv5llTdsdvwJIszngR/DaQclpq2b85FQpIksYNreVUAAhICvYlD/oEJAAwSNf2uC327lLbmwIT7bqkLR/aKvKy5bMnUgKYZjqe4VbKBVC7dY0OpIx2Gfbvefw7qhKQHBNaSAACknDo+DumAiYgAYD/0jEEWyT7VLeDSbt8fSWNmbPymm0IappbRkYHVD7nDft4wnEevgOS+WKfbpkxJAABSRl+JXTdIiABAMMbK10E8ED8EP4kSi/ipK0lN6QxbawGLy66K2mXMR0Y/jxOuv7H8sDKpMcSOK2rWECidGX55hnOtGVsCoc9QEBSoj94fpg+J92zYvpfpDEG829R+qfYx4ESkABAl5lruUBPq2BAosZIYwzPHHHb5QwgICEgaddRjw/T+tD+fheX3XtRmhelDVH6Jkr/JiABgO6z3XKDc42V2gECkrrSiVD+JX5bSYbUpCz1dy6Ig7yfCEgAoDuYBl0OEJAABCQEJE792uEDtCl9UcMy1ZahP0nnrSYEJABQomFiXlV+JQEJQEBCQOLcOvE7FmJeTctVA5NvCEgAoJr6LBfncQQkAAEJAYlz2t3okseA5J5093iSNLrm1M8EJABQLaZV6O94youABCAgQWMqYJ+zR9VpPInJ79sISghIAKBE1w0X5sMEJAAISLw/NPvsuvVFzcs3b9c4AhIAKMkYy4V5CQEJAAIS7/7PY0CiLQS/rnn5DhCQAED4+i0X5pGWz++K0sGcaUWBAclQaQzoXCWNVp5NVDFAQBIw31MB1308ybtRekBAAgBhMy3UdTXh87viB319SHmZ8SJ/0HFAogsdjo/SwjjY2Rvvj+mmQ0ACEJCETlsx2hmEnTVpK0ydx5P8joAEAMJmeojfk/G7kxIu7LejtDUOGsY6DEjO5rwR91LFAAFJBWwQv+NJ1ta8fC8SkABAmCZbLsqLOvj+fXm7i1arTgMSDTAWxPu4XMwtPD5XmgcISAhIfPmbx4BEFw38sMZl20dAAgBh+sxwQdYFErM27Z9v+e6RKI1I+Y6PMSQXLNscoIoBApIKmSidrzaelP4u9e669U8CEgAIz9eGC/KFjN/d1fSd51FalvF7PgKS05ZtLqOKAQKSivkf8dt16081LttPCUgAICw6MPyZ4YK8NcN3tzR9/m6UpubI10dA8tyyzVFUM0BAUkF5pqptJy2qabnqjGY/EpAAQDhmWi7Ic1K+t7Pps9pla2TOfF0HJNMs27tCFQMEJBWlU9Xe8xiQ6Pi6D2tatkcJSAAgHJsMF2NtaehJ+M4heXsl95428nUdkNhmptlBFQMEJBX2kfidCriu40n6CEgAIBym6XNPWj6rA9XPNX1uYwf5ug5IbAPa51LFAAFJxf1R/Hbd2l7DMn0vIdAjIAGAAulbMdOihusMn50QpZvx3/U7/R3m7TIg0UDpleRv6QFAQFIV5zwHJb+tYZn+g4AEAMq3wHIxnmb43OP4b/rf2Q7ydhmQ9Fu2dYIqBghIusT74ncqYB1P8qualemXBCQAUL6dhgvx45bPbGv6mw6unOwob5cBiW0mmtVUMUBA0kU+Fb+tJNoKU6fxJH0EJABQvu/FvoigTpXbvK7HnSiNdZi3q4CkJ34QMm1rPFUMEJB0mcOeg5I/1qgshxOQAED5F2LTuIuVUeqVxroireMxhgcYkMyxbOcWVQw4dYqAJJhr9788BiQ60HtBjcrzDgEJAJRnidinyX1h+du6AAOS3Zbt7KWKAaduEpAE49fidypgHU/yXk3K8igBCQCU50DCzUhn0TK9NboZYEBy3bKdxVQx4MwwMbeoNif9O7PaFcf3VMA6nuSdGpTjFwQkiOlzQ2/A+zcpSkvj57e0SXvGRWktVYoquGW5CT2I0qwofSLtreBeZEAyLiGgGkIVA86syvgQy7o/xbroOSipw4P5IgKS2hsjbybH2RfI/iyMn8MOxi8Hnrcco1dStrE3/tz3cSADBGms5ebzXXwiqKFRemb4zOmAApLVYn+zB8ANHbNwW7K/VUdxdJpen1MBa7ew39SgDAlI6ktbRR7G9X5Eym3lvS/pLdGDaU+G7X0Vf1af5VZR1QjRCssBPqHlc/vF3C3DxexVLgIS2yDbDVQx4IS+oPg250PsPqHrVpF+J35bSbTV/P0uL8PftqQPOaxq4aum43x3APuja6oti9IaabTYvEw4Lxdl3Oa6pu8cEnqPIDCmdTvuGj43TewD38sOSIYknKxTqWKgbSPjm50GFs/afIjVMWhbozRfGq2tKP6a7no8CdAtdFmD803H9/ZA93Oq2Mfr5Qksljd990KURnAIIBQPDQf4EctnL4l58cROHzI6DUhsC1o9pHqBXD6WxltwPa9feHqgfRFvX/NZSpE79640Fq5lPAmQ7AN5e8bAPYHvr6kL17dtbKc5KLkcpdEcCijbFMvNpt/yeVv3rjUlByQHLd8/QhUDuczz/CDbmlZQ5N7q8WfPdfdbihkVpt3N78svF4IOla2XytY2t9fcfeuqNFrDgdKstRzgtlXYtS/4A3E/BXCnAcmtnIEVAHQ731MBayvMexQzKmhcSzCiM9SFPp5inbifzfBwSxm8w6GBspxoI7jYYjkplpQUkNim+31lifg1qNpI1QPocvqAdclzUPI3YWAsqkW7JzXPFKhdu8dUYL9Pirn7a0+H14grTds7zuGBMuhB/NxwgB9I+Z4OgDINbr2W8j3tQnDBcvJ0EpAss3z3kuXz+vseV+QCBACdmBilHz0HJcxkiCo997Su1zO/IvttmrjnlINtT5K3xwuu5zBB0WZL+y0d2y3fXZZwMt2I0hnL3zsJSA5bvmtqBRlcq4R+6wDq4n88ByQ/RWk6xYwK+Krl2D1Ykf2e6/llwGZ5u3fJTA4VFMnW9SrLwKbRlmhdp/c09UHcEB/kUzwEJLbViXtbPje4Au9Jqh5AzRwW/+uTMJ4EIVskv5whdFRF9n1Hxuecdg2Jn98Gt3tLGE+CAp03HNxXc3x/n+UE2dvyOZ07W7uGJS001ElAYlsboblr2OI4gHpQoQsQALjybssDh4/0V2E8CcI0Un45IU+VuhqaxoI9c5zH6pbtb+ewQRH0pmGaz/qrHNsYJ/bFCDfHAYGuaaAzWehsLMM9BSS27+oUeSPkTfcy/b2zqXoANaXdqn4S1idB/exvOU4fSXVaAIZbntdcT1Osz2zN69JpnpM4dODbQsvNZHHO7ezKeJNKm5auk4DkacZ9WEW1A6i5LzwHJLr2yUcUMwJiWm9tZ4X2f4nlXFvtIa/dLXmc5vCBb3vEPE1u3hXXNXK/m3KD2pJhO50EJCcz3CSZNQIAGi56Dkr+JY0uYkAIThmO0SkV2n/bws+TPeQ1w5DPLA4h+HTVcNB91+a2dFCVrZUi61uITgKSOQnffxKlpVQ3APzX+2Je4NZl+oZiRgCmGo7NWxX7DaaFn+97zK/12nCBwwhVopH6OWkMXtd0Jg4Usup0pfaFcUA1mP/lKG0VBrADgMnvPAckmj6lmFGyA5I+8U7IbAs/H/GY5zFDflM5lFAXnQYkAIB8/uo5INEFGSdTzCiJdik3TbyzpEK/YaXkW/PNhRWSf8FsgIAEANCWIqYC/qcwngRhPcyPrtBvGLD8hrEe85xuyE9XcmddEhCQAAC8PXz87Dko+TPFjBKYBrM/qdhveGL4DTc956nT/5qmGV7BIQUCEgCAL38S/+NJVlPMKJCutWbqrnWqYi8LTOfS/gLyvm7I9ySHFQhIAAA++Z4K+N/CwFgUx7bW2pEK/YYNlt9QxBiYE4Z8NcDr4dACAQkAwBedCviR56DkkjQGGgO+bbMcgxsq9BvOinm9uBEF5G1b+2QehxYISAAAPv1e/HfdOkgxowAnLMdff0X239bl7PuC8l8t7S90DRCQAAA6crCAoGQRxQzP7lf82Ftg2f9dBeW/1JL/1xxaICABAPimU3v+Q/yPJ3mPooYnPQnH3tyK/IadJQdUiyz53+PwAgEJAKAIH4n/qYB1PMkQihoeTEg47iZU5DdcFvOg8qLOmfmW8nslDGwHAQkAoCAbxH/Xre0UMzxYkHDMDavA/o+w7Pv5AvdhckIZTuYQAwEJAKAoF4TxJKievoTjbWgF9r9fyh9QPjyhDBdwiIGABABQFJ0K+IHngORH4Y0rinmg11SF7kaHLPs+O5CAZDGHGAhIAABF+p34byX5O8UMh5ZX/JnitmG/nxccTA1NKMOlHGIgIAEAFO1wAUHJFxQzCEhkomW/Txa8H0kBST+HGAhIAABF05l9/llAUELfdLiQ1GUr9JndVln2e11AAQktJCAgAQCUYqo0xnv4DEg2UMxwoMqD2o9b9ntawfsxLKEM+zjEQEACACjLao/ByDlhXRK4kTTt7/DA9/2ZYZ8fl7AfzLIFAhICEgAI1jkPwcidKL1L0RbugygtjNKKKO2O0kCUvo3SU2l0HUozM0pbo3RCGrOxvZDGwnn63/vxv2+UxriIIo1LONamBlwfMy37PFDCvoxOKMPpnDoAAKBMOhXwvx0GIz9F6TcUqxfaPWlulJZIozvckSidioOHVyn1MjNhm+vjIDJPPZ8qMDDpSfh98wOur82Wff6shH2ZK9VeywUAAHS5BQ4Dkk8pTi+2d1AnDy3b1LED9zrYrnZHKmoNi9tSvTU0zlv2eWIJ+7LQsi9PObUAAEAovnQQjBwVxo34og+xq+Kkb9h1sb1rGevlcMu2dDzBgMMgdGEBv982OHx5oPWl58FLw/7eLWl/lljK7zynFgAACOkB6ocOHkovSvgDjLvR+gx10zyLko4zudH0N31oPhJ/ZlT8Ge0iNTne9oMM29dB2mM9/86Nlrx3BlovthaJIyXtzyeW/TnIKQQgFPPE/3oEoaQTVDdgpQ+hP7VxXukYlIkUX2luJtSNBhyDYwQmSWNw+uDf9mcIJHQw9PUMx8ABz79xdmAP+Gn2SFiLEIa2PwBAQALA6ps2zqtFFFupvk+omzPxZ8bLm9YOHTfycY7tT5H0QfMa+Iz0+Bu11cY0he6FQOvkqqWcRls+PyEOrkZ42h9bF70POH0AEJAQkAAh+bSNc+qPFFupesQ8VmEwrYkDhcFB4d8nPBQnOZXhWPA9nsP0UP08wDoZZSmf6wl1eClORQatVzl9ABCQEJAAIdEuV3mn/9W30wxiL1dvSh3pm/fB2Z46GefziWSb1MAn24rtoXUX7Lfs537L57dJY62XSR736YVhf7Zx+gAgICEgAUKhixj+K+e5pAPg36PoSvdZQh3p4PWt8ubtfCfdgWZmOCYue/6t2pLwyJDv0sDq5LClfJYYPju4Psg6j/szxbI/kzh9ABCQEJAAocg7BezPUfqIYgu+7i7F/30ijTEknXhHsq1L4ttuSZ/WuGy3LOXTOoGA1omuEXPK8/4sN+zLd5w6AAhICEiAUKxt4zxaTbEF43GG+lrmKK+0fF4U8HsnGvK9HVid2Mb0tAYjuiaJzpA20vP+HDPsy4oQD+b/kEikIBOqjWOYc6cKLyPyTvN7lGILxrQM9XWmwGvay4J+99eGvKdUICCZL41uZzoeR7ue6axn4wrYn4eBB3DcNEkkHqrAtZVzp6Z0/Me9nOX6D2Hxw5BkWRRxcoHXtBcF/W7TmIiQBmhfyVBWeu4VMYZjjiHvT7hpkkgkHqoISEicOyE4l7NMf4zSryi2oJyR4rqoDslwjDwu8LcfMTzg9wRSL2kzkp2U9qZebsdBqdBUv9y8SCQeqsC1lXOnPr5oo0xZ/DAsaeuPaJrrML9RGY6RIhcp1AX9WhdKDGlcxCppzGymrUa6VsqNODiYUeA+jDUcIzNCPqi5eZFIPFSBayvnTj3oWg4/5yzPLym24KRNRnLXcX7zMxwnAwWXwQb55TTHeGNPS/ns5qZJIpF4qCIgIXHulE3HE+Rd/PBvwuKHIdqRUm87HOfXn+FY2VhCObSuQL6GQ+M1HZ/ySt5eJX4oxQIAAMqk60hcyhmM6CxAjBsJU1pdup51aruE2a1PpwF+Km+PYxnF4SEXm8rkqbAIIgAACMDRnMGIduuaR7EFSWc6e5VQd9c85Pl1yvGi+1NWS1pr603d15tq7cq2kFMGAACU7Q+Sv9vbHym2YC1JqbstHvJ8IuEMaDfZJv4W76xS19DZLcHqKk4XAABQNh03knfxw/8njBsJ2X4pbu2RwWMo7ZhZH0C5NLcC6uxWs2oWkOjq782LIK7jVAEAAGXTxQ//lTMYuUAwErybCfV300N+WRZg/CCQsmnuWqYP5xNqEpDouia3CEYAAEBo/k/yD2J/n2IL2lgpdnYt9W1KnmcDK6NDTft2J0pjujwgGSmNBQ91n3TdkWWcJgAAIATtLH64gGIL3oqUOpzpOL9xUs1FM7fI261GnQQlIQcko5uCEW0R+phTBEBVpS2w1U3pBNWNGvitsPhhtxpIqMOHnh/si+oi5ooGSo/lzUKR47ssINHfczveF50GeiynBwACEgISIATa5eqeMG6kWz1MqMfDjvPqiR/kk46dFYGXl7bwDHY50y6JvV0SkMyMjwWdUWtbXFcAQEBCQAKUbkgcXOQ5J+4I40aqYlpKXS5xnN/ylPyuVajsdBpgbS1pZzawEAOSPXH593JaACAgISABQvK/Oc8HnQ54OsVWGZ9L8sKEIxzndz3l+JlbsfJrdwX3EAMSHchOqwgAAhICEiAofZJ/3MinFFulnEyoy+8c55U2eP5Yjcq9SgsjAgABCQEJUIqJUfp3znPhMMVWKfo2/GVCfW53mNc7kjwOSccujKpR2ROQAAABCQEJkPLw+Pec58EPUXqXoquUOSl1Ot9hXjsKzIuABAAAoOIOC+NG6mBbQp1qy4mr8QR6bLySYlpiCEgAAAAqrk/ytxL2UWyVlLRa+kVHeWhr282EfM7UtOwJSAAAAAymRulHYfHDOhgqya0Wux3lczAhjytRGl6RsloYpU1R2k9AAgAA4Ic+GP4gLH5YF2ktYS7WH1kpyauxjw6sTLSL2rS4bLQ723FprKnTvN9XCUgAAAD8+GvOYERXqGbxw+ram1K/4zvcvq4n8jIhGBkTSDloAHIuSk8zHvd7CEgAAADcWyf5x40soNgqLWmBwhcdbntGlJ6IfW2TkKb3HRelNdIYWH9AGmNako77RRUKSLQFSlt5nkfpdpT6OewBAECIPpLGLFl5gpHVFNtbfu3xwdWHMSn1e6+DbX8cpceW7R6RxniM0C0W+8xjrroo+g5ItPvZFcP2l3G6AgCAkLwvyYvVsfhhNl8Yyum9gPe3P6WOr7W53eXSaF0xtbisqlB9DhX7mClXfAcktvE7Giy+wykLAABC8Tdh8UMXvpFfrssSsmMp9ayzb+UZcD4iSocs27ocpckVq88plt+ytUIByUBCHks5ZQEAQAi2C4sfutI6VfKlwPf3QYb6PiXp3ZO0JeFzy/b036ratW+ppUzmVCggOZ2Qx1pOWQAAUDYd3/BzzoDkU4rN6CNDWf054P2dnKPOdYpb7d41Iv6ujkuYII0pgbVFxDQz1cMobZZqrC9is8vwu56Lu5XriwhIklrBaCEBAACl+jBK/84ZjPyFYrMyjR/5Q8D7uzalrndK8gruti5eZ6UxYLqnC+r0vOE3nnCch++AZL7YJyxgDAkAACiNdsG5ICx+6NLfDWU2L+D9/TqlvkfGn5sUpY3xg7i2emgLwYv4v3fjf9fV3Jd02QOuBlSm9VPWVSwgUZviYHFw2zr17xROWQAAUKY/C4sfuvQrMXd9C3WGrZ44oLDV93Wq9PWCjqaymVbBgETpFM86jfEc6Y7WKwAAUGG/FxY/dM20oOQPAe/v7JT6PkCVGid7eOQhH1ZqBwAAtfJh/FCVJxj5kmJL9YOh3M4FvL9bUup8CVUqFw3lMkBAAgAA0L7hlgdnxo10ZoGl7EKeYStt/NDImtfpMHl7zMVgWklAAgAA0L6840Y0eHmPYkv1jaX8fhfo/g6xPGx3ujp7N+mzlM04AhIAAID2fCosfuiDruVhW8dlYqD7vDil7vdRra/LoLVc7njKi4AEAABHN08faSHF7cRHcYDB4ofufZNQhqF2dftKGD+S5rqhXA4TkAAAEAZd9fdklK5IYy0C10HIsyididJxcT+9Zh3puhB3ctbBYYotk9+IvXUk5Bm2rknywoYjal6vYwoO1AhIAADokC6utVnyz9zUnHSRrvUSbheXKvur5B838i7FlsnfKxjUjUyp/ytUq/RLvoH+u6J0MGdaUWBAMlQaC3Suio/LTVQxqkD7lvYGtD/a5K2Dyw5JYwq+p9J4K/sy/t/n4ovBx47y0wFrazkMgNzGRuleG8HITmGRLl++kPyLH35IsWXyvyllGep9ZGnKfn9F1cpRQ7lcTfj8rvhB/4SYV3Y3pYOOAxK9ho6XRjdXDXb2xvvzwLBdAhIETZsoByScAW3aZLwjSk9y3Ez1grGow3z3xtv6PkqTOCyAXNbnfADeSJF582uxdydi8cPO/CZD2f5PoPt+OGW/+6he40P8nozfnSTJLcFb46BhrMOA5GzO87yXKkaotFXkYXygHpHy31YuNlwQ7kdpQ5RmSWMufZ3ZZLnYFy7qpA/s4IA/7cu+isMDyKwvx03xHMXlzftR+pew+KEPv8pYth8Guv9p44mG17x+J1vKZVEH39fnlxUJ3+k0IOmNXyYsip+LjiZs8xGnMELVPNvG7gD2Z7PhBPo65SKpJ3rr4NrrLW8g8lrXtC3tLsbCYIDbgIQB637otepizmDkEte4zMFIlgkCQn3om5Sy36w/IvKZmAf6Zz0/zrd8V1/ypr0g9TGGxLbw5QBVjNCMajlxtgewT9sNJ8/JjN+db/jurSiN7mB/lsvbqxWP4LABEq3I+AB8kaLy5k/C4oc+TJXsq9xfCvQ3bEzZ7yNU8+sXoK3lciHjd3c1fed5lJZl/J6PgOS0ZZvLqGKE5IMo3ZT8fSN9WmM4ce7mDAK2WB58OumC1hyUXO4wwAG63d6MD2yrKSovtIUqz7gR/exHFFuqP0Tp31L9aZNvpuz3ZzWvZ31WeGYol605nz/uxgFsVj4CkueWbY7idEYodBaG+xJW893HjiJ5vZjcMmxnV4f719x9SwfOj+QwAozOZHxgG0tROadTJuedenkdxZZIV6o/J/lnjgtxhq3VGfb785rX90xLucxJ+d7Ops+eb+MZwXVAMk2Y0hmBG9cSjGjrQdn9hodJY+aJ1hPnZpvbW2U5Ead3uJ+HW8rtHQ4n4BcvBLJMeXmVonJOr+P/yPnQ/BeKzUiv7Z/GgUjeWcpc3W9c08HOWRYxvSH1HtS+yVAmzyW5l8UhebtlrJ0eGa4Dkg2W7e3g9EYIRrc8+OusWmMC2K+tjt/U6I3Z9JbwsoMb/pWm7R3nkALeMjfjw9ouisq5gzkfmP8pzKY0SMtBu61pa9E3UfpJ2l/gM5SZqqbGQYi2ipzPue/60lK7cevigDo9rS6oN6Umx4Jp+lzbONYR8nbrWSdTmLsOSGwD2udyuqNsGrG3zroyP5AgyfTWRme06KSfo60fe6fzq09q2d/1HFrAf+3M+MAzj6Jy6tM2Hph/iB9a6pr0fqhT9/7oIPhoTfcCOCYGHP+mOgx215eOphZeU7fGCfJmPM7LOHjrhMuAZET8DJW3pQcoxFdiXyG0TNstJ+GFDrdre1Prov/k5pbAaSaHF/DalQwPNtwU3dKuQS7e6JPcpRDW15kVPyS7SnW4zy2QbNOT6+cex3/T/852kLfLgKTfsq0TXC5RtkUtB6WeQCHMsqAPJQ8tJ84mB9u29WWf4eAtSvM89DqInvEkqLsxGR/WuCm6865kn4aWVFz6M4dmJZlaeB+3fGabvN0SNtlR3i4DElvrGDMbolQ600PriucbAg2UXHfpOGvZtovWodbZSrZzqKHmVmZ8WPuMonLm/3j4DzKt5dCspO/FvoigvsRtXtdDX0q6nCnQVUCiL2OfWrY1nipGmfbLL1ePDeVt/iHLSZNnRdQkuyzbfyyddxlpbd3RfZ7E4YYay9pnfRxF5cQXPPgHmyZzeFbOcDGPu9AXLb3SWFekteupy4kLXAUkcyzbuUUVo0xTDAflzoD2757Ypx10oT/hJJ/jYPu7W7Z5mkMONZX0Vq45XaeonPiNMG4k1PSTlD+VPvJbIvZpcm3TJbtcw8dVQLLbsp29VDHKdMpwUIYydd8HCSegq4UaZyXksc3B9mcYtjuLww419HHGh7WvKKqODU94mUMqP/3AIVpJBxLqVMej3hF3a6X5DEiuW7azmCpGWaZK2E12SxNOwH2O8hiakMdZR3m0js+5wKGHGtqa8WFtAUXVMdfTuZLcpr9yiFbSLUt96j1eXzR+Iv56W7gKSMYlBFS02iGoaD+kJruk9QpWOMznudinHnXhmGHbUzn8UDPfZ3hQ05si0/12hnEj4ScmOKmesZa6/E7eLB6tLzifGT7jqqu2i4BktYQ7DTVqariYp7xdEtA+nkg4Afsc5nMtIR8XM2SsMGz3AIcgamRExge1UxRVRxg3Uo30ew7VyllhqcsJLZ/bL+ZJeFzMXuUiIDll2cYGqhhlsU2/OTqgfUxaQM3lCvKnEvJZ6GD70w3b1QFwrEuCuujP+KC2hqJq2/vCuBFm2IIvpm6Qdw2fmyb2ge9lByS2VebptYFSmR7CnwS2j88TTsBpDvM5npDPMgfb7xHzVIErOAxR45u5KTEtdnv0QeMiD/qVSI84XCvJtEDzEctnL4l5KYGhJQckfZbvP6R6UebNyxQlh9Rdoifloj7MYV5HEvLZ6igP06wWJzkUUeObeWu6TTG17U886FcmXeJwrZwplrrst3ze1r2r0xbgTgOSg5bvH6GKUZaFFTgoh6Vc1Ic6zOtgQj4HHeVhGg/DAF7UQW/GB7V9FFVb9K3nzzzoVyYd5pCtnLWSb4yp3tcfiPspgDsNSG7lDKwA77ZJ+IOaxqZc1F3an5DPUc9BzzwOR3S5zRkf1BZRVLlNlEYXIB70q5O+4LCtnBNtBBdbLPXfycRBnTwP2ab71e7kIy1B1UaqHmWcXKFFyXMKDEj2if8FGG1T7W3hcESXu5DhIY058PPT8voHD/iVS30cupWiD+am8axpM2XqzIKmKYCvpXxvXnzN7HEckCyTfF0I9ffpuJcxHALw6b6E/4ZyXoEByc4CAhLbIo9fcziii2nXy1cZHtLOUFS5HeThnhm24N1sab+lY7vkmyxHg5AbCdfDTp6HDlu+a2oFGXyBysQ78B7t2w7quQHt59wCA5I1BQQkiyzbv8chiS62JOND2jqKKpdPebCvZNJxBbQEVout69XIDN/VZRRMEwjdEfO0/xviFzhTPAQktln4ei3PKky6A+8mJBzUEwLaz/EFBiR7CghI5ou9/yYD29Gtsr7F561xdrquEYsfVjOxGnb1nDfU49Uc37d1Cd/b8jldB0S7hu1O2FYnz0PPLN9tfv5YHAdQGjiPourh2wIpZirdTg2XMMaQuBrUPpmHMdTQ/QwPaXcopsz0rerf4jIjVS9t5xCuFG3NMnU5/SrHNsaJfTHCzXFA8HF8rbwXP/v4CEiS1nQbIW+6l+nvnU3Vowh9UsxUui4uBEkPMS6bvQ+I/2l/kwKsBRyW6EKTJdtb40MUFYAA2ZZIWJxzO7syXgvTus13EpA8zbgPq6h2FKU/4UAMrevQy4R9fcdhPofE/8KISQHJYg5LdKF1wqxDAKrL1J1bWxDyvrzV+//dlOtglhk3OwlITma4Fq+nylGk5VJMNygX7iXs6ziH+RxNyGeZozyGJuSxlMMSXehshhtgOzd3ACjCVcM167s2t6WDx22tFDszbqOTZ7ekpRSe8BwCApJkp6SYGcFOJOSzsICAhFVS0W20S+XLDAHJeYoKQE1oN1ad2OB5nM7EgUJWnT67LYwDqsH8L0ujFwgD2FGKpC5boU1HeESKWdX5TEI+rhYFooUEdbJYsnXX2kBRAUAhAQkQlKoMalerxH9XKvXYksdzh3kME/rQoz72ZgxIplJUAEBAgvpJmvZ3eGD7OjthX11Nn6gD+W0rSbtcPZpZtlAntyTbInEAAAIS1NA4qc7bSg0WbP3QjzjKI2mhyG0Of8vohHymc1iii0yUbK0jhykqACAgQT0ltQjMD3B/L1j29TtH20/qwuZy4PxcqU5XOaATn2UMSJZQVABAQIL6ui3VWQ9jg2VfX3je/jNxuy6LbYGlpxyO6DJZ5rvXlyIjKCoAICBBPlOk8eZP16y4KI15m/Wh+GX88HotSsfiz4wO/LcctxzUywPc16TuH9McbP9r8dslbNASYdpTdL+kbpbN6VuKCgAISJCNji/YIfYWhaS3f9o/enzGfHRRnNMJabfj37VROlucp2jfW/b3MwfbfiLFdF/7xJLPQU4zdJF5Ga+RWygqACAgQTJ9827rdqBvtPVt92C/f12nYmWUrou5209aq8P4DDdv19PC2mavOhJofayx7O9Ah9vttWz3noffsEdYFBHdb3fGgKSXogIAAhKYfSCNblemCr8rydOzaleFQ5bvbu7gBv6dh9/ZEwdLrXldCLRedA2Pp2IeR9LJYo7bLWW+0cNvGLDk9QGnHbrItQzByCOKCbCaJOFNwQ8CEhRIF+Gzdd/R9ShGZtzOKck+PsP2oF3Em0TTA/LzgOvHFjys6GCbdw3b02PAx2BbU7ezq5x26CJjJVvrSCgtsTOl0bV2IVX3iwfipVE6EKUTFEdhRkVpnzS6fK+gOEBAUj8aFBxPqOi83YLGxg/2ptmUxrZ89vOUG7fPm4FtutuJgdaTBoSmFdUvOf79Gz3t/wvxu84JULaVGQOSULopnhc3XT+rakwcjOn4Nh3Lds5w77rCYe3dkPi+0/xClIAEBCQ1o7NhXU6o5GNtbnevZXv7Wz53U5IHxvsMDrTb1iNDvksr+MAzr41tmbqWXBe3U/0OmmLZ70mcgugiA5Jtwo+RAezrx037tKxm9XRf7GtRtaY9HNZe6XjUO+K25R8EJKhgMJIUEJzrYNvTLdvU6TAH+4YuSLkR7C2gDEzjV0JfPdk0xudGlN7JsQ1Ty5SOqfG1Uv1yKWZsEFAW27g0Vy2arl1uuia/U7O66o+DsDVxEJk0TfMiDm0veuN7gK3cCUhAQFIT+oYuafDlben8Ld4DSe6ucD4h/2dSzFomEy2/PWT68GBavT1rt4tZ8stuCfq20Ocq9ce44aDLzZZsb9xD6KbY/ILgNFX3+kWMrTVrCMXjlE5icjjDecL9AQQkNXEmoWL1bZGLBfdss3XpTFyTJZw5+k0LA06pQFBy2rDfOhYoaXYSXYm+dRIB/f8LPO/vw4oFfUBe2zIGJLNK3k990XS/aX9WUnWvmbpwsXil23vWVjGPLyUgAQFJTW1NuRBsdpTPWsv2dX2T/Qn5a8vKsALLwzS+oSqDrTfJL7sbPIj/fU4cnOjiltpP96zhd+qATd/jOOYY8v2E0xBd5nKGhyx9GOspeT+bp2bXh/BRVN3rF3Cm+tpK0TixMg6CtRV/bnwOaO+EWwQkICCprxkpN0yX07DaZnHS6V9fJOzD6hLK5Yj8cmHAnorUqV7Yj0r2QZqDLRSrCtq/g8JUv+huIzOed2VPIdsv1Vh3qWjrLPU1l6Lp2ODUyVMyHI8EJCAgqQl9wL4hxXUnmJ7jAbl5cHYZgYD2a31W8QviqDjI0K5y1+Lf8yJOOl2wdvHaJY2+7kXRaZ5bW3BmcCqiy/RnvL5tLnEfdRBxa3fNNVTdayfFvOhsD0Xj5L7UTiBPQAICki62KeVmedxxfsPaCEj6SiyfDYbgCJ3Z01KmuykSdKEs0/2WeX3TLkkPDfvzAVX3OugwzbJ1iqIp9QGTgATo4rcUSSuia3cf12MJenIGIyFMh9m6mjhvENs3Sd7uRqZrnAylWNCFD7RPMl7j5pWwf4ss+3eJqnttrqWuNlA0BCQA3NuVcqP0tVJvnoBkZgDlNLElcHssDPps10V5eyYvFkFEnR5oTWl+gfs1Qhr99237spGqe22HpXx6KRoCEgBu6UxLaQt2+br4Zr1RnwiovPoD3reqaO3+tpAiQZc6mOM6V8QYEm2x0RkOH6Tsy2Sq7rVLYl4HCwQkABxbL+V1lcpyk/bRXaxTrWsKrOYwymy2vN1VaxVFgi6lg3KzrqswOO3vEk/7Mj4OeO5m2I/rVN1rw8U8O+EARUNAAsC96yk3p8885Tsm4016X6DldlTennFlFodSpoei5sGz6ygSdLG9kn/iDk06C95OaQxynxcHNmkrguvfdaIQ7VY6P/7u59KYsvxmzvy3U3WvLZFwpp4nICEgAbpab8qN6WV8MyzyYt/aND4m4PJrXsVdH7QncEhZjZa3F7oiGEE3W9dmMBJCYnxEg627Hd3ZCEgAOLYj5cZ02mPe+zLcGKuwEm7zysZ3Ag+gyqJB7dWmIHcZRYIupOvqfCLmcQdVSXepxv8yrRR+n2IhIAHg3pWUm5PPpum0vsw66HJ4RcpxS9N+3yQoecvopmBEW5E+pkjQZXT9nLSJQaqSvqI6XxtnKZ8jFA0BCQC3hme4Oflqmu7NkPfnFStPnc//sbx5yzieQ+x1GdyWN5MjjKVI0IVOd0kwomk21fnaSkv50LpLQALAsb6UG9Njj3mnrQqvTeU9FSxTfav2rbxp4alzX2xdN0ZbRHSWmm0VrU8A9TRguTfxUoWABIBjW1KCgq895p0268uSipft6jigW1/j42uPNGYLYoAsgKoxrV5/k2IhIAHg3oCUM/Xjcilv3ZMi1X0Fdx3ITqsIgKqZbrk37adoCEgAuHc+JTDo95CnPqCmtY6wngcAoCwbpLiW+xVSrTFGpwuuCwISoAYep1x45nvIc6XUo3UEAFBNZw33Jh0LN4KAhIAEgHvPUy48rqeu1ZWE06b6PUe1AABKovepl4Z70/ee8iMgISABau9lyoVniOP8NmS42BGQAADKssByb9pFQEJAAsCPVykXHpd0gPcTYZVgAEC4dlruTYsISAhIAPiR1mXLpf0ZL3ZPMmxrKlUHAPDgsuG+pL0JhlA0pSAgAWrgXkEByXTJ/vblVcq2hsc3h1NUHwDAoRGW+9J5ioaABIA/p1KCg6EO8tBpfq9JvibhSQnbGxyHsoPqAwA41G+5J22haAhIAPiT1o1qmoM8tiZs/7Lkm+tdg5vBWbqmU30AAIcOWe5JsykaAhIA/vSnBCR9HW6/V+wD5wfiwCPPariDa5hcp+oAAI7dNtyPdKxlD0VDQALAn5GSPNPWzg63fcey3TPxBd42veI9w/aGyZsxL+upOgCAQxMt96OTFA0BCQD/Tiec8N972K7+++BsJZMT8l7esr0D8uZt1YgAym10lI7H+6Nv1fo5lACgslZZ7kXrKBoCEgD+zZHkblsT2tjmHsu2jrR8TltJbC00D6M0I0rvSGNBqsF/3x1Amel+XzHs8zIOJwCopOPibywlCEgAZHAm4aTfm3Nb2yzbsXWzuinZZ996Jo2WibKttOzf4ziAAgBUyzPLNR0EJAAKMi5Kj8S+LsjMjNvZJ+aV15NmKDmcIyAJZezIQMI+LuVwAoBKmSn2yVdAQAKgQLOi9FTs3aemJHx3fJQuGr6n3auGp+S7OGMw8m1AZZU07mYthxIAVMpmy/X8swLyXiH51ukqO50mIAHgm67tcVvs3aW2NwUmumiitnxoq8jLls+eSAlgmul4jFspF0Dt1jU6oHI6JrSQAEC3OG+5nk8kICEgAVAOHQOhq9I+zXmR0i5fX0lj5qy8ZhuCmuaWkdGBldF8sU9XzBgSAKiOIZb7z92C8icgISABkHKR1oURdbpdfXv0JEov4qStJTekMSuJBi9zHOSnXcYuSGMaXU3n5JdT/4Zkk7w9Q5i2LE3hsAGASlko2WaFJCAhIAGAII2RxhgYDchYyRcAqsc2TX1Ra0sRkBCQAAAAoMauWh54bV2FdW0ubT0ZQdERkAAAAACdGGV52L1u+by2hF+KEwhIAAAAgI70Wx5291s+rwv/6jjKSRRdIXoISAAAANDNbAvzLjF8dm78t3UUW2HGJAQkn1A8AAAAqDrbGlhjWz6ni//qAsGnKLJC9ScEJLspHgAAAFSdbf2r1mBE1yTRBXpHUmSF+laSF0wGAAAAujIg0cVvdfyCdgvSRX8fRGkcxVWoXZI+BfF+Ycp9ADU2NErzorRKGn2QN1EkAFA5VzI89N4TBrH7NisOAnUx5p1RuiPZ10XRz2r3rSXxNmZHaThFCqBb6FsXbarXVXx1No+9UTohjTdlrRdEAhIAqJ5PUh52T4p9PRK4MUrcL964j2IF0A3O5rz49VJkAFBJ2tKt647odL7Po3QjSgejNIOiAQCUSQOMBVFaFKXlUTqaEIw8orgAAAAA+HbBEpAMUDQAAAAAfDttCUiWUTQAAAAAfHtuCUhGUTQAAAAAfJpmCUauUDQAAAAAfNtgCUh2UDQAAAAAfLMNaJ9L0QAAAADwaUSUXhmCER1T0kPxAAAAAPCpX8ytIycoGgAAAAC+DVgCktUUDQAAAACftEvWU0tAMp7iAQAAAODTHEswcouiAQAAAODbbktAspeiAQAAAODbdUtAspiiAQAAAODTOEsw8jJKQygeAAAAAD6ttgQk5ygaAAAAAL6dsgQkGygaAAAAAD5pl6yXloBkKsUDAAAAwKc+SzDykKIBAAAA4NtBS0ByhKIBAAAA4NstS0DST9EAAAAA8Mk23e+rKI00fL4nShspNgAAAAAuLLMEJJcsnz8QpcdRGkPRAQAAAOjUYUtAYmoFGVyrZAXFBgAAAMCFi5aApLflc4vifz9JkQEAAABw5ZklIOlp+sxiaaxT8iBKoygyAAAAAK78x5KmRWlElLbLm0HusykuAAAAAC49TQhKmtMqigoAAACAayczBCPrKSYAAAAAPsxJCESeRGkpRQQAAADAp4VR+i5Kz+N0OUpbhQHsAAAA6EL/H8HCxi6DeRaTAAACKHRFWHRNYXRoTUwAPG1hdGggeG1sbnM9Imh0dHA6Ly93d3cudzMub3JnLzE5OTgvTWF0aC9NYXRoTUwiPjxtc3R5bGUgbWF0aHNpemU9IjE2cHgiPjxtZnJhYz48bXN1Yj48bWk+JiN4M0IxOzwvbWk+PG1yb3c+PG1pPms8L21pPjxtZW5jbG9zZSBub3RhdGlvbj0ibGVmdCI+PG1pPmk8L21pPjwvbWVuY2xvc2U+PC9tcm93PjwvbXN1Yj48bXN1YnN1cD48bWk+JiN4M0IxOzwvbWk+PG1pPmk8L21pPjxtZmVuY2VkPjxtbj4wPC9tbj48L21mZW5jZWQ+PC9tc3Vic3VwPjwvbWZyYWM+PG1vPj08L21vPjxtZnJhYz48bW4+MTwvbW4+PG1pPkw8L21pPjwvbWZyYWM+PG11bmRlcm92ZXI+PG1vPiYjeDIyMTE7PC9tbz48bXJvdz48bWk+bDwvbWk+PG1vPj08L21vPjxtbj4xPC9tbj48L21yb3c+PG1pPkw8L21pPjwvbXVuZGVyb3Zlcj48bXN1YnN1cD48bWk+cDwvbWk+PG1yb3c+PG1pPms8L21pPjxtZW5jbG9zZSBub3RhdGlvbj0ibGVmdCI+PG1pPmk8L21pPjwvbWVuY2xvc2U+PC9tcm93PjxtZmVuY2VkPjxtaT5sPC9taT48L21mZW5jZWQ+PC9tc3Vic3VwPjwvbXN0eWxlPjwvbWF0aD497QbYAAAAAElFTkSuQmCC\&quot;,\&quot;slideId\&quot;:450,\&quot;accessibleText\&quot;:\&quot;fraction numerator alpha subscript k left enclose i end subscript over denominator alpha subscript i superscript open parentheses 0 close parentheses end superscript end fraction equals 1 over L sum from l equals 1 to L of p subscript k left enclose i end subscript superscript open parentheses l close parentheses end superscript\&quot;,\&quot;imageHeight\&quot;:34.270270270270274},{\&quot;mathml\&quot;:\&quot;&lt;math style=\\\&quot;font-family:stix;font-size:16px;\\\&quot; xmlns=\\\&quot;http://www.w3.org/1998/Math/MathML\\\&quot;&gt;&lt;mstyle mathsize=\\\&quot;16px\\\&quot;&gt;&lt;msub&gt;&lt;mi&gt;&amp;#x3B1;&lt;/mi&gt;&lt;mrow&gt;&lt;mi&gt;k&lt;/mi&gt;&lt;menclose notation=\\\&quot;left\\\&quot;&gt;&lt;mi&gt;i&lt;/mi&gt;&lt;/menclose&gt;&lt;/mrow&gt;&lt;/msub&gt;&lt;mo&gt;=&lt;/mo&gt;&lt;msub&gt;&lt;mi&gt;&amp;#x3B1;&lt;/mi&gt;&lt;mrow&gt;&lt;mn&gt;0&lt;/mn&gt;&lt;menclose notation=\\\&quot;left\\\&quot;&gt;&lt;mi&gt;i&lt;/mi&gt;&lt;/menclose&gt;&lt;/mrow&gt;&lt;/msub&gt;&lt;mfrac&gt;&lt;mn&gt;1&lt;/mn&gt;&lt;mi&gt;L&lt;/mi&gt;&lt;/mfrac&gt;&lt;munderover&gt;&lt;mo&gt;&amp;#x2211;&lt;/mo&gt;&lt;mrow&gt;&lt;mi&gt;l&lt;/mi&gt;&lt;mo&gt;=&lt;/mo&gt;&lt;mn&gt;1&lt;/mn&gt;&lt;/mrow&gt;&lt;mi&gt;L&lt;/mi&gt;&lt;/munderover&gt;&lt;msubsup&gt;&lt;mover&gt;&lt;mi&gt;p&lt;/mi&gt;&lt;mo&gt;^&lt;/mo&gt;&lt;/mover&gt;&lt;mrow&gt;&lt;mi&gt;k&lt;/mi&gt;&lt;menclose notation=\\\&quot;left\\\&quot;&gt;&lt;mi&gt;i&lt;/mi&gt;&lt;/menclose&gt;&lt;/mrow&gt;&lt;mfenced&gt;&lt;mi&gt;l&lt;/mi&gt;&lt;/mfenced&gt;&lt;/msubsup&gt;&lt;/mstyle&gt;&lt;/math&gt;\&quot;,\&quot;base64Image\&quot;:\&quot;iVBORw0KGgoAAAANSUhEUgAAA0UAAAEeCAYAAABFUb6oAAAACXBIWXMAAA7EAAAOxAGVKw4bAAAABGJhU0UAAAC1ey/VnQAALvdJREFUeNrt3Q+IFdee4PHfdHrEJ47EMWIkcQ3iioiI0BETEscI4oiI9MqTjhhR8eGKiNsjDZr1iRGROI444hMfbiMibmhIxCdGjIuIuBJEIkaMGDEr4og4jWDEiGmMs2/r561er9c6p6rurap7qur7gcObMber6p4/t86v6vwRAQAAyJ85Xvprwmkm2QoAAAAgLyZ56UsvnfFSXwOB0DMvXfSPNYFsBQAAAJBXU7x0NEYwdM1LS7zUStYBAAAAKJJvIwREx700kKwCAAAAUERdIQHRTS8NIpsAAAAAFFVnSFC0hCwCAAAAUGT7LQHRIy+1kEUAAAAAiuyUJSjqIXsAAAAAFJm+BXpqCYoWkUUAAAAAimyG2OcTDSOLAAAAABTZVktAdJnsAQAAAFB0Fy1B0TayBwAAAECRDRf70LmZZBEAAACAIuuwBERPhKW4AQAAABRcjyUoOkL2AAAAACi6XktQtJLsAQAAAFBkbWKfTzSOLAIAAABQZF2WgOgm2QMAAACg6E5bgqK9ZA8AAACAImv10jNLUNROFgEAAAAosnZLQKTB0gCyCAAAAECR7bEERWfIHgAAAABFd8MSFK0jewAAAAAU2VixL8XdRhYBAAAAKLIVloDoPtkDAAAAoOgOW4Kig2QPAAAAgCJr8dITS1C0kCwCAAAAUGQzxD6faBhZBAAAAKDItloCoktkDwAAAICiu2gJiraSPQAAAACKbKjYh85NJ4sAAAAAFFmHJSDSxRdayCIAAAAARfaFJSg6TPYAAAAAKLp7lqBoJdkDAAAAoMgmiX0+0SiyCAAAAECRrbUERDcyuoZxwrwlAAAAAE1y0hIU7c7g/AO81OulMxQFAAAAgKy1eumpJSial8E1dPnnWktxAAAAAMjaPEtA9NQPmtKk+yM98M/3FsUBAAAAIGu7LUHRqQzOv8M/1zmKAgAAAC7Sp/hbvLSPrCis65agaF3K555Sda41FAUAAABcMsRLm7z02O+wPiJLCuktsS/FPT3lOnaj6lwjKQ4AAAC4YLCXNnrpYU3nmKComJZbAqJnkt4S2QPl5RXvzlIUAAAAaLZBXtogLya8/5WgqBSOWoKixymdc7gfBFWfaxVFAQAAgGbRJ/a6HPJ9sQ+jIigqZiBsW4q7L4VzLpDKfkS1b6RGUBwAAADImm6WqXvC3AsJhgiKimt1hHJfktC5ZnrpW8M5TlMUAAAAyJLuOdMZIxgiKComfTPTG7HsdYjdQqksuqBvl0zzjPTf9c3jBC/N8QOqg166G3L8FRQHAAAAsqAdVn0zcCdmMERQVCy6wpsurnC7znqQdNKhc8MoFgAAAKQdDK2s6gRrJ1Q3yeyWyqaZ3xIUlcIusc8falY6SdEAAAAgbdf8zudFqWyOOTzgM/sJigAAAAAUlW7AOiHkMyMIigAAAACU3TWCIgAAAABldpSgCAAAAECZHSEoAgAAAEBQRFAEAAAAgKCIoAgAAAAAQRFBEQAAAACCIoIiAAAAAARFBEUAAAAACIoIigAAAAAQFAEAAAAAQREAAAAAEBQBAAAAAEERAAAAABAUAQAAAABBEQAAAAAQFJXHeC99Rspt+ogqDAAAAIKixp0LyS+Su+kzqi8AAAAIihqnb4t+IcAgKAIAAABBUZktJcAgKAIAAABBUdkdIMggKAIAAABBUZkN9tKPBBoERQAAACAoKrOJwvwigiIAAAAQFJXcZwQbBEUAAAAgKCqzVmGZboIiAAAAEBSV3NvCMDqCIgAAABAUldwfUu7Qn/I79UVIf5bK6n3feOkHL90nKAIAAABBUTEcSrFDr4HDmwXOuze8NNNLXV762ks/ExQBAACAoCh/dJnunyTdt0WtJclL/Z6z/UDzV4IiAAAAEBTlx7sJduKD0voS5qm+IftcGn97RFAEAAAAgqKMdEq6c2NmljRfNTj6mqAIAAAABEXu06Ff51MMiu5IsecXhVntpd8IigAAAEBQ5DZdpjvNVdXKNL8oyCd1BEYERQAAACAoakLHPc1hdOtLnr9xhykSFAEAAICgqAn+kmJQpG9K3i15/vYQFAEAAICgyG1pL9Nd9vlFr3vpHkERAAAACIrcpm9z6lkYIGrSt1Flnl/0MUERAAAACIrc1yXpzi9aXfL8PUdQBAAAAIIi932TYlCkG5u+U+K8bScoAgAAAEGR+8b6wUtagdF3Uu5hdD8QFAEAAICgyH2/l3SH0X1e4rxdSlAEAAAAgqJ8iLOMdD1pbknzVVf6+4WgCAAAAARF7tNlpO+kGBTdl/LOLzpEUAQAAACConx4T9Jdprus84vaCYoAAABAUJQff5R0h9FtKWGevmEJNgmKAAAAQFDkoFMpB0YflTBPvycoAgAAAEFRfrwp6S7TrfOL3i5Znn5GUAQAAACConxZKum+LdK3UWWaX9ROUAQAAACCovw5kHJg9McS5eVggiIAAADEcYygyJmO/E8pBkW6+MDsEuXnLYIiAAAARHWdoMgZ70q6y3Tr/KI3SpKXhwiKAAAAEMUgLz0L6Ujrf28hqzKT9jLdOr9oYAnycT1BEXzzvNTm8PWN89ICL+2TynBmm1FeWk2RAgCQrOURO9IzyKpMnUs5MCpDcDCXoKj0Rnipxy/7PY5czxwvLfFSt/+A4klNHb0Ucozd/ucu+MEUAABokM5huSnR3y4gO7qEdprLdOsQvQ9LkIcEReWlb4d6/XI/KM19231Xwt/I96edEY63y//sY6k82AIAAHXSJ5ZnY3ak9wjD6LL0saT7tuieVPZIKrKPatI7VKtS2FVVz3c4cD0dXlropVVSeXP11NIu50Y8ZmfV3+yXci25DwBAQ4b6N1wNbh7X2ZHWFb02eWmWlwaQpanrkfTnFwFFMcxLp6vq9xZHr3OimOdvxgluFlX97RkvDaEKAADwqg+k8jbggZf6UupU9/nH1/MsIMsT97qX7gjzi4Awb8nLK2nudPx6g4bTna3jONWB0UUvDacqAADwspkpd6Zr02KyPLVy/C3lsvuIbEaOjZbKvJ3++tzj+PVOMrTDTXUer3oo3WWpjAoAAAAonLSX6da3UW+QzaXxmpf+2Uvv+f/7Wo6/y6iagEhXbnR9fk2nJL/K54GaPBhINQcAAEWjnbzzKQdG3wiTtcviv9WU/Zqcfg8dKla9gqauNjciB9d9VIKHIrc0+Btxqep4X1LNAQBAEY310i8pB0ZdZHOhveYHRP9RU+7/4QdGeXpjpAFE7X5es3Jy3UGrzx1L4Njj5OX5o2up8gAAoIh+n3JQ9KuXJpPNhTTbS1dDyv+q/7k82FVz7d05ue4ZKT+Q2CAvr2Y3laoPAACK6ICkv38R84uKQ5d//l8x68BJ/+9cNbfmenUFzGE5KY+thjxvS+j4OozuVtVxbwjziwAAQAG9XtPpSSN9JcwvyjudW/M/JHjp5yjpmf/3rs3RGeoH7nkd9hk0N/BxwudYWXP8LTQHAABQRDrE7Vdh/yK86ndSGUKV1PyzX/zj/c6R77e35vruS37ehAw2BKlJLyGu85Z6awLccTQNAABQROtTDop0b6T3yObc+BsvfeKlf0upPvybf/y/aeJ3nBBwXdtyVEbzDXm7MoVz7ag5x3GaCAAAKKpzKQdGP0lluB7c9g9euhijXP+vlw5JZRL+//T//6h/+51/vmY4FnA9E3JUTt2GPB2fwrmmBJznfZoKAAAoojfl1fkVSaevyWZn/WcvHYlZnv/bS+/WHOdd/9/jHEfPOzbD7zox4Bpu5Ky8bgR8h7spnq/2t+EMTQYAABTVxykHRZqWks1O+XupLEn9VOK99fsvIced738u6jH1/P/qX0/a9gWcf3eOymyUIQ8PpnjOLwLON5HmAwAAiuqrlIMinWw/nmxuugFe+iepLEEdtez0s51e+tuI5/hb//Nxz/FP/vWlYbAhAJyfo7JbZsi7hSmec3HA+fbRjAAAQFFlsUz3D8L8ombSAOD/SPy3OEPrPN/f+38f921UGoGKKaAYnqPy6zF8h5EpnnNywPn6hH2LAABAgWkH6LeUA6M/kc2Z0wnzzZzvM1bqm7c0JcE8CFpg4WHOyvFhwHe4nvI5dWnuoCXAF9OsAABAkX0u6c8vWkk2Z+I/SX0rw01L6Xr+wT9+nBXu9PpHNXhe3UQ46G3VsZw9sAjKo70ZnPtqwHmP0rwAAEDRpb1M98/CZO00/Z2Xtkq8zXmz2kOonr2QfvW/z9/Vec45kv0CBUnrMnyHLOZEBb3l0yCzhaYGAACKTJfpvp9yYHReKpPfkZzXvPRfvdQboxweeem/e+l3GV+rnm+Df/6o1/rvXlrhf884NhuO15Wjsj0ZcP06rG1IBuc27Y00kyYHAACK7hNJfxhdN9mcqH+OkffaodZVxEY0+ZpH+NfxLMa1b4t5DtN8po6clKtp+N+FjM6/0pB/G2lyAACgDLozCIzmks2J0bk3UYbM6VsH14YvTpTgtyG16YnEn2N0N+d1b7bh+rdndP4FhvMfpskBAIAy0GV3v5f05xe9QVYnZqvYl0T/R8ev/x/96zR9h60xj9diOdaMnJTptiYHdXMN579DcwMAAGXxnqS/TLfOL2olqxOhixH8uyQzF6dZXvOvN+h7xF1sYYyl3o3JSX5clOCFDrJqM7PEPASTxRYAAEBpdEn6w+i2kM2JWSEvhpo1smqbCwHeVv97/NX/XnHNttS5QTnIgyGGaz+d4TWMt+TheJobAAAokzPC/KK80DctOuRqVEG+zyj/+9TzpqvdUt8G5OC7d0jzFzkYbMnD2TQ3AABQJrpM972Ug6JfhCfPyCao0JSHoV/7Ddc+LcNrsAVF86hiAACgbD6W9N8WfUc2I0GLLHUtD25K8Ap8WQZ0Ayx5uIAqBgAAyuhABoHRerIZBEUy1nDdRzO+DltQ1EEVAwAAZaQrXv2QQWDEXAUkwTZ8zvUVD5cbrrvToaCIN0UAAKC0dKPNX1IOirrIZiQgzwstfGm47kkZX8cgSx62U8UAAECZrUwxIDol7FuEZNiW5B7s+LU/DrjmB024jsKuPjdBKuu8H/LSOS899FKfVDaB0sy/4qUv/M8Mpy0BtFEAMDiVQkB0y0uvk7WZe8tLc7y02Es7vNTjpbNeeiSVYVxhpnppk5eOSGWVQr1vPfP/967/7+ukMk8mS6MsdW2iw+Ux1XDNPU24luGWPJyct4quO/bq5lc3Y/4waWXWCZWjI55H15A/bkk7+M0BaKMACkOX6f45wYDoVy99SLamQoeKzfDSfKkMTTzopWN+APMspFymWo651g9k45TzsQyDoxbL95vlcHltMFzziiZcywzJ915Pz+mYw6Ni3gl3ftWXGeGlZV66GvBZfTq9KORcoyM0AsYdArRRAMUyO8GgaCnZmYotDZRJr+GYer+408Bx9b6V1R43pgeOLu+xc9pwzWObcC1zDNfyKA+VX1+BfmH4ArfFPv5PI2rTRlEbLH+3I6Tyf8tvEkAbBVBInyUQEOmQYeYRpUM70sv9tMK/h1yJWC4Hao6l80t6EgyE52Tw/U0LFixytLy0HTw19A+aYb6YH946TSv8Q8PFn/DS0IjHORajAg3yo0VbpW/jNwmgjQIoJO3E/dhAx/icuD/pvYjWSrwRBPpA71rVf9OO+0H/M8P8z+iDu/H+se9FOL4uHDAy5e+5znDubY6Wi+nNzMEmXc8Sw/V0u1qxB1ki4XomZmkFfSLBr8pqK++akAp/hN8d582U9PeccCUdoY3SRgEkTjvCv9bxm6xzksaSfU1z3VI2GvT0D+EeJ5UFE/r/294IwYxO0L8aoQ7sS/k7TnMsyAizU9zaKNW16wmtdBctle2LOo+723C8vTEa1DN+7AiKCIpoowBK4es6fpPnkm1NdcFSNif8z+ic1P63PjqP6IMYx58g4Qs5aPA1NMXvqG+vgpa3PuNomVw25JNpxdkxfoA3JKXrMQ2XfMvFgMjW4TnVwLEnWypv/2vusAmWu/m9ISgqeVBEGwVQBkvr+D3+I9nWVC0SPHelP63yg5X+hQouSH1bQRyLUBfSnt8T1LF/4mCZDDPkz1VLGZ73U5aB82XXMk4rqm2i3M0EIm/TeND+V2anxb6yCPuoEBSVOSiijQIoA33bHHdpbn1Kz8IKzdUWUkZjqu4hjcz7WiLRFtpIU7u4s5qbTYdEGwHSb7NU9oIal+I19QVcz2bXKvMJsb+KnJTAOUwrZOnKJeNDKvhGfm8IikoeFNFGARSdbrT6U8zfYV2U4Q2yrulWWMpIF1TYJC/eUjQyNGtqhDpxMeXvqm9U7gecd4FjZXLAkD/zAz7bv39QZ4rXM8FwPeNcyrRNIZVrQ0LnWW04/lE/ajWdX59eD+L3hqCoxEERbRRAGcRdnvk3L71Htjlfduf9/9XVUkc3eJ6BEm3forQFbU1xwLEyuWHIn9pFLbRMdA+pYylfzyJxfAuPKSEVK8lxfqbXjTq+sM9yDSv5rSEoKnFQRBsFUAar6/gN5rfHHQ8ilNfChM4Vdp6+DL7vWAkexu4S0xyv2oBI9yzS+cpDU76eoNEoi13JLH39dy2kYr2f4Pkm1/GDd82/TqCMaKPIogNBSi8h+sO0uEtwHyLbnDEpQnmdyPA37WlG3/twwLkn5CAomuXft3V+lg4D1NEeozK4nl6Xg8hPQyrVlwmfb1AdN5R2fmtQYrRREBQRFBWdzge6EzNfvxc2aHVJlI1bx2f4m9aX0fcOmiPj0qIBlyLklba9LOb0TA849xJXMkqX6bPtSv8shUxqifmjd57fGZQYbRQERQRFZXAqZp7+4qW3yTannJDshpq3RqgjDzL87gcDggxXRk+ErdSn84WzWjW2Wxxehnt7SEb1OHBznsrvDEqMNgqCIoKioltfR56yQatbwvYn0jQjwfMNi1BHstxIVTcdrd3MdbFD5bNcKiv+6dsz3Uvpmh+gTMnwGkYG1JEprmTQYAnejbc6tTX55nyE3xmUGG0UBEUERUWnQ29/i5mfn5FtzglbXOl2wuebFaGe9GScB13y6lxbvLCzJn92uHRxYWM/0xwSE+VHL41hQUCe0EZBUERQVGQ6vyTuBq3fCBu0umhrSLltTfh8HRHqyrom5MOFmmtYRdV4bpzfZ+jPF31rNcClC7waUplWpHTeERF/+PZQh1BytFEARTVQXuxbEzXp6ljMI3JTWFkmvRrbFnFziKUu0V09D1jnNQ2jesi5qjx5JI49UG2T8GUM01qnfH6EivzY75gBZUUbBVBkh2IGRDrEbibZ5iQd6v3MUnZXUjjnYQkfydCsN4q1b7HKPsy8dljhHNcuMOw15/EUz70nwo/fphJWGoZdgDZKOwXK4A8SfwjiH8k2Z4U9SNuYwjkfijuLLATZLOltMJyn+9C0moB5uYsXGbZmeZq7Q9+W8NfjZdx3gM4WaKO0U6DodB5R3A1a/1WYR+SyvZLd3kT9dSiszqx1IF+q34bqqm9JbbKel/vQaHl5o9ZOFyvvYMl2c61qbRHOvYbOFp2tkqON0k6BItINWn+KGRCdISBy3nVL+V1P4XxRNol9y5G8qR7mpwHCmJLch3TfoxuuB0SqXZq32dWnIefWDGwp6Y8KnS3QRmmnQJH9ReIvrPAm2ea0kZLtqnPqbMg5TzqWR/urru2WND4f1/X7kM53viwv5j8vdLkCbwypTIeb9DRB03w6W3S2QBulnQKFU88GrbPJNuctlmw39x4l+dzYt/q+fr3BwMjl+9DwqoBI34x94HoF7gmpTFtSOu8iad6eK3S2she2kVuR0hHaKO0UgNFHwgatRWW7X/WmHFxkNVwvKRqsPZAXm9mOLth9SL/Pzar+wsg8VODTIRWqI4Vztkj4E+j3S/7DQlBEUEQbpZ0CRaPD3+4I84iKqtdSjgdSuE+FLQS02PH80jdd/cP/dHhoW0HuQ1P9uqArzW2WHA2zfxBSoWalcM5lwhNogiKCItoo7RQok1Y/wInze3pLmEeUF5Mk2+HWYaMZruQo71b69/p6Vslz8T6008//trxV4ichlSrpDRlbI0T2p/htISgiKKKN0k6BQvmXmL+lulT3ZLItN9aIffPUIQmf72pI/ZmRs/wbVqD7kC6ukMtFmJ6GVKqkX1l3RfghpMNFUERQRBulnQLFoatoxp1HtJRsy5WjlrL8NuFzhS3o8AX3IdTjWUjFSjoKDtt1uH/CGZ0tgiKCItoo7RTIv7Fe+jnm7+gBsi1X9K2A7QFekgsCDRT7vLReqf+tC/ehkgsbmpOksF2O+9PDCMeaSCUnKBKGz9FGaaeAy7QD+13M39AfvfQ6WZcr0yW7ua9bJft5ttyHSiJsFZikTI7xg/gs5FiD/ScSx6jkoI3SRmmngLMOCPOIymCzpUz1XpDU/JLJYh89saWEec99KEHHQn6gBiRwDm0MV2L+MI6zHK9/zsNWKjloo7RR2ingpHaJ/6a9nWzLpbOWMj2X0Dn0raNtq4gTJc177kMJChsuMymBc2yyHP+ixFu6sXpdeleeJmmndI6XPvXzk0oO2qhbbZSbEZAtHT77i7BBaxloH8j29mZHQufptpzjklRGKOQhr+gvOqxD0n1q02ZpLD1+xyrov5kqS//+KVebkFctfgdU80RfFX8plT0Uqq/7MpUctNGmtdFqrX7e7JfKk8pHXuqTylAO/b91Bb3tXvqAdgokSjunPwobtJZF2BvBJPYnsu2dp2+PhjuWJ/QXc2poSIS/rcFj3xLza06tNLMN//1OwPEGyYv5FWszyp9JfufpUcQf9p1UctBGM22jtXQvDB2291Cid8j05jSXdgok4quYAdE9YYPWPNsdUr6jGzy+7jf01BIQjXAkH+gvFsRxS6ZeSOG4x6ueCI23nHtRzfH2+f/+RJLfBMxklJdWSWXy3j6/o2ir5HNzVMmH+08vND9vSuWNBGijeWuj1eb5Hazqa7wrlTlO70vlCfZ4/7rPSfCbsSG0U6BunRJ/HtFssi3XbJuo9jV47ClifsClex+5tPQ2/cWCCFtKcUwdx9xpONbBms/pk2jTU/Bev0Ho5Lrtkvz41EY6XqYVVlpzUsk13y8FHH8hv++00Zy20Q0B13dY7OPMF/s37eq/0Rv8SNopENt7Ulk9Lk5AtJJse8m7KXae0zAipHzvNHBsHdr8wHKfGpCD8qS/mFO2iHZ3zGOZlmY0Dae5HuMH9LE0f+zoADGPiZacVHLT+NwHfgcXtNE8tdEtAddxNOLfzgr42xsRvwPtFKh4U8K3D2CD1nDrA/LpDYevN2zO65U6j6tv8/sk+M3T8hyVJ/3FnNLXfvfFvCfJ1IjH2RPw97oS1TTL38TZx2CtA3k1wXBtm3JUyXss51jAfYk2mqM2usrwfeIMg9sowcvIttBOgUi+ETZoTcLX8uq+TS77QsL3tIvzkEx/t/eLeSXU8TkrT/qLOaZj7k0TxHr9wjUZLcFj9HUYTdgyifMi/oiedSSfFhiub3qOKrltjspq7ku00Zy00Q8M1xH3tb4GPzcCjrOddgqE2iJs0JqU2mXMzzt+vfcilLfutRc2VEzfqKwxHE//La/DLOkv5pz+UN0U87CYLVUdL63E+nRZnzzXrgxyJKSDFqVD4uqSi9sDru+JJLdjcxaV/AvhCTRtNN9tdJAhH67Xebzlhu81mXYKGOl8l99iBkVLybZA7wXk1Z8cvt7xEm+FTx1qN6TqnqJzYXW5bn0zFPSwTx/06VzRwTkuU/qLBaBjBDdK9GUF+5MO7dkl9b3enCbmJRfPiltr0J8OuMYjCZ8j7Uo+S8yTIpmrQBvNQxs1bTi7ps7jtUrw8MSLtFMg0Dte+jnmb9CfyTajoPlEf3D4eleHlPU2/94Qp37ocLuTUnnb31KAMqW/WCD9mx/u8wtWl0Xs85M+kb4mlSX6tHOWxKtAHRp0xo+iNel674scy5MWQ8ewM2eVXH0qL68qpk/dJwhoo+630eESPAlX63MjS7Sa9ttop50Cr/z2nBE2aE3SdwF5NtPh6z0cUt5D/c+N89I6Pxjo9e8dff7/3vb/XYdxzy9YJ5v+IgpvhqHyTcphJVe6nOY8v8PcQvEiJ7ZIOiv6mNr3Jdop8JI/CRu0JultCR6G6OrKcy1+UGMq76sUKf1FlLMzdj+F87BDMWC+Gfca2senCRzbNERwCu0UeO4TYYPWpAVtevujw9c7LaS891Gk9BdRfEGrd/VQyYHMzLW0jySGmpw0HLubdgo8n0d0P2ZA9BnZFurHgHw75fD1bgwp8/kUKf1FFJuudvUsoOIto5IDmTHtYaFtM4n5CtvFvFFdC+0UJTbY0HlnHlFjZhvyzuWV58Lmkw2lv0h/EcXWbqh4o6jkQGbuGNrGtYSOb9uhfTrtFCUWdx6RBlBvkG2hvjbk38eOXm+rocPfn65QpPQXUXx7AirdrZTORSUHXvWWpW0kNSzhfcs5NtNOUVJLhQ1a06DbI5j2eRrr6DWHbea9h2Klv4jiuxpQ6Q5QyYHMLMjgRjzAco6TtNPUftvSSHPI7kS85wc5bNCavK8teejqsMNdwnwi+osotREZN34qOfCqbZa2sTjB85iWmn1CO22Y7o5+VCrLnPelEAjp/lwnpLI/1ySyu2G6b8ytmGVwgGyL5EMxvyVyeeW5K2LffHUI/UX6iyg20zwD02RCnazdHTMtzrCS69NwXalruX8D+5QiRg4csbSN9oxu+iNpp4nSDQA3SPwVzaqTbiS4VtwdbpRnX0n8eUSvk22RfJfDwHJoSPlfoljpL6L4DgVUuMuWz2/3K4924p5GvJl0J1zJdaWs0VIZQqINaLd/Pfck+f1dgCxcsrSNWQme55hEG5JFO02OBpt36giItgkbCaZlvcTfoPUdsi2SfwnJy9WOXveCkOveRdHSX0TxBVWMnRH/dpzYn3Bu8itikk+gT8a8mbVRxMgB2w7qSQ6V+tJynoW009SsjZkf62gSqXlXzEO72KC1MR9GyNvfO3rtB0Kuu53ipb+IYhtvqBhzG/j7u2KfA9FoJW/zb1B6jYsMTy7S3GEZSFpLyA/1oATPddBynk2009S0x7gxn6JJpOZNL/0kbNCahrcj5u07jl5/2PyywfQX6S+i2FZIYxtFnq75W+1whU1ETGOMqGmztR6KGDkwKORmPCDBc3VLdsMWaKf1BUUsopAOva+dixkQnRc2aI0aEEVZtMLVjue4kOtmfyL6iyiBwxK8S3cU2+XllasWRvy7NCr5cQkfDgS4amTIDTlJey3nOUQ7Tc3iiJ3wczSH1HwubNCahol+XkUNMl20LuS6D1LM9BdRbDpk57HYh9CYbKz6/G3/R1GaWMlN8zGGUczIgekZBkV7JNomsbTTZO2O2GlcSXNIhb6pizOPSD/7HtkW6g9e+lnyv6T59ZDrXkF/kf4iim2qoWJMD/m76v1U9HXo0JjnTbqSTxKWz0S+zcwwKNrWpKCo7O30RMRO40iaQ+J0OfO4y6J3km1Wk6Uy9y3uioourjy3MsJ1r6G/SH8RxfapBG/gaFsCdn/NE596lotNupJ3GY63lSJGTszIMCha1aSgqMztVH8noyxHe5mmkDid7/B9zI77n8m2QLrZ7VI/GIq7el9/muzYd9IJ+FE2Wr4m5V5ogf4iCi9oqcKjhs8OqXkq1MhysUlXctOkuRkUMXJidIZB0c4mBUVlbqdhQW9/2k5TSFx3zE77D8IqY/00H3QIob41+9pLv0r9mxC7soLbRD8Q0rdDp2Ne+13/91M3MNWlo/UN/wT6i/QXkX/69CzoyWXQkIEx8mK87VP/B0EcqeTa+J7V8QQDcK3z4cKcokO001Rsi9jpmklTSNTSOjrtP/odp7ImXehDl9X+JYEAqDbdcaBO9CT8ncqwAAP9RRTebIm2FKx+7oH/3/R/pyVw7iQreYfhWEcoYuTspmO78Sa5JPA+yX5J7rK300sROlfcmJOlw7SSeLNBSi65sP/W+/7vUVJpKv1F+ovIv6Anlw9qPrO55gnP+ITOnWQlNz31YQUn5I1tzsnABM+zX7LZvJV2WjEiYoeRG3NyXpfoS0STskt/omrSX6S/CBddEPN8Al2WsHodd92QLckVkZKq5PpU9ZHhWKMpYuTMHUvbGJXgeWw7ei+knSZuWcQO4wqaQGL+QgDiZFpN1aS/SH8RrtH5C0HjKvXm3SaVdeRrh3UMdrCSm/Z2uUERI4eOWdpGkpNAj1jOM4d2mriocxhG0QQSsZ7gw9k0nupJf5H+IlwzX8xLEpqWpux0sJLvMBxnN0WMHDpoaRtzEzyPbb+cEbTTRNmeTlanq1T/RHwozCNyNWm5tFJF6S/SX4RrbBOtdV7DrYB/v+5gJb9qOM48ihg5tFyiDWtr1AMxT/SnnSbrg4gdxl1U/4bp0+k7BB/Oph+povQX6S/CRTcMleOeVFZmWSL17VycZSUfZWmkPI1CHk2ztI0tCZ1D31w8M5zjBO00cZsidhhnU/0blvRSy6Rk01dUUfqL9BfhmpGGyvGtvBg6M8BLjwM+c9yhSr5S3F3yE6g3YDGtQJfUXhhjLO1vM+00cRcidBafCktxN4p5RO6nLVRT+ov0F+GaxYbKMabmc3sDPqNPmEc7UslNk9K7KGLk2BnLTSgJ7RJ9MQfaaWOGROwsHqPaN4R5RPlIn1BV6S/SX4RrgoYY3A743CQxT65rdiU37a6saSJFjBzrMtTrvpSPr0/6WminieqI2FlcRbWv25vCPCJWngP9Re5DqFOvRB+ac16CN+wa0ORKbnra3UvxIufGWtrHpASOf1iiD8+jnSbfoQhK46j2ddHOzjmCjVyk+1RX+ov0F+GaCYbK0WH4vOnV6aomV/JuSXfeBdBMpnkoSWzu+dBw7Fm000w6FLXpJtW9bp8TbOQmnae60l+kvwjXrDZUDtPuwzqc5p4kv9xio5X8RszGCuTJKkP97mnwuG2G496hnSauLWJncQ/VvS769Pc3go3cpANUWfqL9BfhmiN1VNiNhgo1v0mV3LS0ok7qG2poqOsoeuTIIAne8FPnFTWyfOgWQ9tZRztN3IaIncW5VPfYdIjpfQKNXKX1VFv6i/QX4RIt7CcBlWNfyN/pCkpByy1eCfm7mVJZSasl4Uq+UOK9ntfvp+NaR1AFkCOmAGZxA8e8HXC8h34bF9ppos5E6CiyR0Z8ml/fE2TkLrVTdekv0l+ES6Y1EMGbOmgLLQ3qmry6GWQSlfyARH/avTKBjiTQDEP9H+ekxua3S7y3RLTT+umbvmcROoonqOaxdRNgsPIc6C9yH0KjTK81h0b42+ESvKThLS8NDPh8l98pmJBCJTetNtRW87m5/r8fpeiRU8sMdX1mHce6EnCcq2LfNJR2Wp/5ETuKnVTxWJYSXOQy6TwT3ojSX6S/CKecDqgYl2P8/R5D5dpd8zld911fu+5IqbP12PC31Z27eX6j1B/jYRQ9cuyLgLp+zXBzMVkjwfsShe3RQDutT9S3GTw9j26ysEFrXtMpqi/9RfqLcEmrBA/n2BXjGKPEvAHWBr+SfeClu1JZzWpwSpXctoeLjmftf3Wr33caRY+c0+AnaH5K1JXo3pdXx4Zr25jVQFujndrdjdBRvEXVjtUGvvHzjJS/tIUqTH+R/iJcMsdQMebFPM72iE+GZqTY2XoU8RqWU+woUKfweEAd/zLkZjIvoL3o/z+7wRsK7dRsfMTvvZ9qDYD+Iv1FZG+nBC9JGHenYe2A3Q6pXBtT7mwdjVDB11LkKKBP5dWnb/f8f5/ut88xUpnTcjKgXVzy0rgY56OdxtcprMYFgP4i/UU463JARfi2zmO1WaLvbRl0tqZb/l6XF15AcaPAdI+WQxJtdbP+dFPqexJGO43vZITyqKeDAQD0F7kPwUE6REQnTz7x0wm/8mXR2VJz/Ebaf/6LXtokTJJDeQzzAx1diEFXltMJpX1+0qW8dbidDl9oZJw07TQeHYv/NEJQdJrqC4D+IvchIIlKDoB26pp5Eu3NXRdZBQDchwAqOUA7LaLdEYOiiWQVAHAfAqjkAO20iG5ItI0sAQDchwAqOUA7LZyxEu0t0QGyCgC4DwFUcoB2WkQrIgZF88kqAOA+BFDJAdppEUXZD0OX4h5CVgEA9yGASg7QToumRaItxX2WrAIA7kMAlRygnRbRTIk2dG4jWQUA3IcAKjlAOy2iHRGDojayCgC4DwFUcoB2WkRXIgRE98kmwGiclwaTDeA+BCo5lRygnebTSIn2luigI9c7VSrLgs+h6F7plC/w0j4vHSE7MjPMS3uksgjJYrID3IdAJaeSA7TTfFoWMSjqcOR6T/vX01PS8hrhB4RLvNTtpVNeelJTVpeo1qlr9dI6Lz2syneCInAfApWcSg7QTnOqR6ItxT3UgWv9oOqaFpasnO765RAlgN1JtU6V7tV1KyDfCYrAfQhUcio5QDvNIV2K+3GETvZ5R673on89unz4wJKVVYcfCK7yA1nbEupzqdqp0IVGvrXkO0ERuA+BSk4lB2inOTRNor152OzAtS6qup7jFJ1MFPNbvVayJ1FvSWUeW1g7ISgC9yFQyankAO00hzZHDIreb/J16tC9u1XXs4yiey5oOB0b7CZH30ZuklfnbBEUgfsQQCUHaKcFcjFCR087hC1Nvs798vKbkGEUnUwylNcmsiYRy/xAXIcqzvDbwFgv3SAoAvchgEoO0E6LY6hEe/rd7OWdO2qu5wxF91ynobxmkDUN61/WfEKE+khQBO5DoJJTyQHaaY51RAyKNjTxGnVi+6Oa61lF0T13NKCs+qT5b/WKYFidDxMIisB9CACAnImyFLem9iZdnw4P6w24nrcouueBT9Dqc8fImqZ2cgmKAAAActapfhgxKJrZhOuba7i+8xTdczMMZdVF1hAUAQAAoLFOdVCaleF1DZHKfA7Ttayj6J7basifNrKGoAgAAADRdMcIirKYU6RvrlZ76V7ItYyn6J47H5A3j8kWgiIAAABEoxPFo+670r8k9/yUrmW0H3TdjnAdVym65wZL8P5EPWQNQREAAACi2R0jIKpOV7y0TSoLL8z0g6vWkHPpfx8klf1dZvl/u8ZLB710Peb5t1B0z8035M9KsoagCAAAAOE66wyIXEjMl6kwDX1kaCFBEQAAAAxGemmJBM9DyUu6TTH+fzcC8ucu2UJQBAAAgFftkMrk+78WIO2iOJ8bZcifg2QNQREAAABedbwgAZGmaRTnc8sM+bOQrCEoAgAAAMqgx9AZH0nWEBQBAAAAZfAwoCN+nWwhKAIAAADKYLKhI76XrCEoAgAAAMqgy9ART2Nj3cWSrzlnxwmKAAAAgOI7GdAJf+alIQRFBEUAAABA0bV66WlAJ/xCSucjKCIoAgAAAJwy29AJ305QRFAEAAAAlME2Qyd8LkERQREAAABQBhcDOuA6nK6VrGkKgiIAAAAgQ0MMHfDTZA1BEQAAAFAGHYYO+EayhqAIAAAAKIP9hg74NLKGoAgAAAAog5sBne8nXmohawiKAAAAgKIba+h8HyVrCIoAAACAMlhu6Hx3kjUERQAAAEAZfGnofE8iawiKAAAAgDJ4HNDxfkC2EBQBAAAAZTDV0PHuIWsIigAAAIAy2GDoeK/I4NyLLR1/F9NxgiIAAACgeE4bOt5jCYoIigAAAICia/XS04BO9+2Mzk9QRFAEAAAANNUcQ6f7IEERQREAAABQBjsNne4OgiKCIgAAAKAMLhs63cMNnx8jlbdIQ8g6giIAAAAg74YZOtxXDZ9v8dJ5P4GgCAAAAMi9DkOHe6/h85u91OelcWRdJloIigAAAIB0HTB0uOcHfHaG/986ybbMjLAERUvIHgAAAKBxNwwd7pE1nxvtpV4vHSPLMtVhCYp2kD0AAABA454aOty1AZHuWXTdS0PJskydtQRF18keAAAAIL2gaJZU5rPoEK37XrrnpVFkV6a2S/jy4Hv9cgIAAABQp0sROt53hIUV0va+H4i2e2mbl25J9H2T9LM6lG6+f4xpXhpMlgIAAADRLAnpcB8V835FSMYwSX6D2T1kKwAAABDdcqnsS6RLbT/x0jUvdXtpClkDoEz+H0cLlxIX6bEjAAACS3RFWHRNYXRoTUwAPG1hdGggeG1sbnM9Imh0dHA6Ly93d3cudzMub3JnLzE5OTgvTWF0aC9NYXRoTUwiPjxtc3R5bGUgbWF0aHNpemU9IjE2cHgiPjxtc3ViPjxtaT4mI3gzQjE7PC9taT48bXJvdz48bWk+azwvbWk+PG1lbmNsb3NlIG5vdGF0aW9uPSJsZWZ0Ij48bWk+aTwvbWk+PC9tZW5jbG9zZT48L21yb3c+PC9tc3ViPjxtbz49PC9tbz48bXN1Yj48bWk+JiN4M0IxOzwvbWk+PG1yb3c+PG1uPjA8L21uPjxtZW5jbG9zZSBub3RhdGlvbj0ibGVmdCI+PG1pPmk8L21pPjwvbWVuY2xvc2U+PC9tcm93PjwvbXN1Yj48bWZyYWM+PG1uPjE8L21uPjxtaT5MPC9taT48L21mcmFjPjxtdW5kZXJvdmVyPjxtbz4mI3gyMjExOzwvbW8+PG1yb3c+PG1pPmw8L21pPjxtbz49PC9tbz48bW4+MTwvbW4+PC9tcm93PjxtaT5MPC9taT48L211bmRlcm92ZXI+PG1zdWJzdXA+PG1vdmVyPjxtaT5wPC9taT48bW8+XjwvbW8+PC9tb3Zlcj48bXJvdz48bWk+azwvbWk+PG1lbmNsb3NlIG5vdGF0aW9uPSJsZWZ0Ij48bWk+aTwvbWk+PC9tZW5jbG9zZT48L21yb3c+PG1mZW5jZWQ+PG1pPmw8L21pPjwvbWZlbmNlZD48L21zdWJzdXA+PC9tc3R5bGU+PC9tYXRoPvIsYoYAAAAASUVORK5CYII=\&quot;,\&quot;slideId\&quot;:451,\&quot;accessibleText\&quot;:\&quot;alpha subscript k left enclose i end subscript equals alpha subscript 0 left enclose i end subscript 1 over L sum from l equals 1 to L of p with hat on top subscript k left enclose i end subscript superscript open parentheses l close parentheses end superscript\&quot;,\&quot;imageHeight\&quot;:30.91891891891892},{\&quot;mathml\&quot;:\&quot;&lt;math xmlns=\\\&quot;http://www.w3.org/1998/Math/MathML\\\&quot; style=\\\&quot;font-family:stix;font-size:16px;\\\&quot;&gt;&lt;mover&gt;&lt;msub&gt;&lt;mi&gt;&amp;#x3B1;&lt;/mi&gt;&lt;mrow&gt;&lt;mi&gt;k&lt;/mi&gt;&lt;menclose notation=\\\&quot;left\\\&quot;&gt;&lt;mi&gt;i&lt;/mi&gt;&lt;/menclose&gt;&lt;/mrow&gt;&lt;/msub&gt;&lt;mo&gt;^&lt;/mo&gt;&lt;/mover&gt;&lt;mo&gt;=&lt;/mo&gt;&lt;mover&gt;&lt;msub&gt;&lt;mi&gt;&amp;#x3B1;&lt;/mi&gt;&lt;mrow&gt;&lt;mn&gt;0&lt;/mn&gt;&lt;menclose notation=\\\&quot;left\\\&quot;&gt;&lt;mi&gt;i&lt;/mi&gt;&lt;/menclose&gt;&lt;/mrow&gt;&lt;/msub&gt;&lt;mo&gt;^&lt;/mo&gt;&lt;/mover&gt;&lt;mfrac&gt;&lt;mn&gt;1&lt;/mn&gt;&lt;mi&gt;L&lt;/mi&gt;&lt;/mfrac&gt;&lt;munderover&gt;&lt;mrow&gt;&lt;mo&gt;&amp;#x2211;&lt;/mo&gt;&lt;mover&gt;&lt;msubsup&gt;&lt;mi&gt;p&lt;/mi&gt;&lt;mrow&gt;&lt;mi&gt;k&lt;/mi&gt;&lt;menclose notation=\\\&quot;left\\\&quot;&gt;&lt;mi&gt;i&lt;/mi&gt;&lt;/menclose&gt;&lt;/mrow&gt;&lt;mfenced&gt;&lt;mi&gt;l&lt;/mi&gt;&lt;/mfenced&gt;&lt;/msubsup&gt;&lt;mo&gt;^&lt;/mo&gt;&lt;/mover&gt;&lt;/mrow&gt;&lt;mrow&gt;&lt;mi&gt;l&lt;/mi&gt;&lt;mo&gt;=&lt;/mo&gt;&lt;mn&gt;1&lt;/mn&gt;&lt;/mrow&gt;&lt;mi&gt;L&lt;/mi&gt;&lt;/munderover&gt;&lt;/math&gt;\&quot;,\&quot;base64Image\&quot;:\&quot;iVBORw0KGgoAAAANSUhEUgAAA0UAAAFPCAYAAACCg2X6AAAACXBIWXMAAA7EAAAOxAGVKw4bAAAABGJhU0UAAADCtU4xAgAANAJJREFUeNrt3Q/sHdWdGPqzXtdxXa8VyyDiJRYpi1zXpRaqQwlLELi1eNTPj1re5TkusYCyQpQialH3AUuQw1q8UBYRRChbnsuzWITcEuS4DiXoIYooD1FeEKGEguWIIupF1ItKKHEdP+Pd7Zy98ys/fszMnfv7zdw7fz4f6avsmvu7M/fMOXfO9875EwIAAGTbkMSfVRzrFSsAANAWa5J4PInnkjg+h0ToZBKvpO+1WrECAABtdW4S+0dIht5M4sok5is6AACgS14skRA9mcRCRQUAAHTRjiEJ0dtJLFJMAABAV20fkhRdqYgAAIAue7ggIfo4iXmKCAAA6LJnCpKivYoHAADosvgU6ERBUnSFIgIAALpsXSieT7RMEQEAAF12Z0FC9JriAQAAuu6VgqToLsUDAAB02amheOjcekUEAAB02ZaChOhYsBQ3AADQcXsLkqJ9igcAAOi6IwVJ0XWKBwAA6LK1oXg+0UpFBAAAdNmOgoTobcUDAAB03bMFSdGDigcAAOiy+UmcLEiKNikiAACgyzYVJEQxWVqgiAAAgC57oCApek7xAAAAXXeoICm6WfEAAABddlYoXop7rSICAAC67NqChOgDxQMAAHTdEwVJ0SOKBwAA6LJ5SRwrSIq2KiIAAKDL1oXi+UTLFBEAANBldxYkRK8qHgAAoOteKUiK7lQ8AABAly0NxUPnLlJEAABAl20pSIji4gvzFBEAANBljxUkRU8oHgAAoOveL0iKrlM8AABAl60JxfOJVigiAACgy24qSIgOjekcVgbzlgAAgAl5uiApun8Mx1+QxJEknnMpAACAcZufxImCpOiyMZzDjvRYN7kcAADAuF1WkBCdSJOmOsX9kT5Mj3e6ywEAAIzb/QVJ0TNjOP496bFecCkAAIBJOFiQFN1c87HPnXasG10KAABg3E4PxUtxX1TjsZeEwcp2U8da7nIAAADjdk1BQnQy1LdE9sLw2RXvnncpAACASdhfkBQdremYp6ZJ0PRjXe9SAAAA47YoFC/FfbyGY14eBvsRzXwidZrLAQAAjNsNoXg+UYwrKzrW+iRezDnGsy4FAAAwbvHJzJESSVGMOMRuaxgsuhCfLuXNM4r/HucKrU5iQ5pQPZLEe0Pe/1qXAwAAGJe4wltcXOHdkglR3RGHzi1zWQAAgLrdF4rnD00qnnZpAAAAAAAAAAAAAAAAAAAAylmaxK4kHlIUAABAnyxJYmcSR8Ng9aqPFQkAANAHi5O4PYmPwmeX9JUUAQAAnbYoiduS+DBk73MiKQIAADppYRI7kvggFG/+KCkCAAA6ZUESNyXx/pBkSFIEAAB0yvwkto+QDEmKAACATpiXxA1JHB4xGZIUAQAArU+Grkvi3TS5OZnEC0nsTuKeJF6UFAEAAF32ZprUvJLEjUmcmvGahyVFAABAV8UNWFcPec1pkiIAAKDv3pQUAQAAfbZfUgQAAPTZPkkRAAAgKZIUAQAAkiJJEQAAICmSFAEAAJIiSREAACApkhQBAACSIkkRAAAgKQIAAJAUAbTUrySxcMa/LUz/HQBAUgR02q8mcWkSf5LEB0n8Ufq/8f//X9L/DgBIiiRFQCesSGJDEv9HEn+YxKtJ/HLId9wv09f9Yfp3G9L3AQAkRZIioLFOSeLiJG5I4qEkXkzivw35Lhs1Pkrf96H0OBenxwUAJEUAY7M4ifOSuCaJ7ybxTBL/peLkZ9T4L+l5fDc9r/PS8wQAJEW9sCqJb4vWxsWqcGMtSOKvJ7E1if8ziQNJ/Kck/nTCCVDZ+NP0fA+k5781/TwLXFoAkBR10Qst6aSJz8e3Vd+Jm5fEWUlsSuJbSfyrJP5jEp90tM59kn6+f5l+3k3p55+nKvTTiiH/P6CNIilqi/i06BcSDEkRQ/16GKzu9o+T2JPEj5P47xO8/lOrzx0On64+N6lz+e9peexJy+eStLzosOVh8EjxaBiMwTya/v/LFQ1oo0iKWuoqCYakiP9paRIXJvEPkngwiX+XxIcTvtbvJvFvkrgriW8mcU4SX5hx3l9I//2b6ev+Tfp3kzzvD9Py+2dpeV6Yli8tEx8F/rUwmHS2O4mfhvyxoH+a/vfd6ev/WvAoEbRRJEXtsUeSISnqmUVJfDX9UeCeJJ5O4r0JX9M/TuLfJnF/EtcmcX4SS+b4OZek73Nt+r7/Nj3OJD/nH6XlfU9a/mvT60FDLEvif01iVxiswjHXpRD/W/o+u9L3XaaIQRtFUtRQcbWptyQakqIOmp/E6iT+9/T7/gdJ/CxMdrhZHLL679Mf6v5REn87idPGXC6npcf9R+l5/Psw2aG0f5Jel3h9fi+9XqvT60fNDSRmpf8wiUfTizCOC/6z9Hj/MD2+Cw3aKJKipjg7mF8kKWqvX0niLyfxvyVxaxKPJfF6Ev//BK9RPPZ/SM/lliQ2JvGV9FybWoZfSc9zqgz/Q4PK8Nb0+v7lBpdh452exG8l8fthsNLOsYZ8oR1Lz+f30/M73aVCG9VGkRRN0LclG5KiFph6yrE9iX8RmvGU41D6/TP1lOOvduiHtelP234v/ZxNedr2L9J6MImnbY23MIkLwmD1i++HwaocbfqSO5ye9z9OP8dClxRtVBtFUjTGzo9luiVFTRHnw/xm+HQ+zHNhsNJaE+bDxB/LrgyDUQV/saffF38x/fyxHKbmZf3RhK/PB2k9mZqX9Zth7vOyWuM3krgiie+FwXKAJ8ZQ4NNXtqr7WCfSz/W99HP+hns22qg2iqSoRl8OhtFJisb/Y1lcOW1bEv80NGPltP+axPPh05XTvh6snFbW9BX8/llajv91wtdzagW/f5rWs3Pa/qPmr4XB47HbkvhhGM/qGbHD8/+lGeffS+LMGed0Zvrv96evG0eH74/Tz39bWh6/pv2hjWqjSIoq9Ds1t5Fn0k59F+IPwmD1vh+FwSqX43qS0cakKM4D+SthMBx5ZxJPJHEwiZMT7CxP7bHzfydxU7DHTp1+PS3fm0Iz9no6mda/J9L6+Ftp/WzcfKWs5XbHMXbxPyfxeHrBfnMWWeTC9O9uSt/nP4fxjGW13DDaqDaKpKhKj4Z6h7h8qcNld0oS65PYkf5A8nNJ0f/8/p1UAhR/EHsjiX+ZxLeS+Lth8GTfd/Hk+xK/kV6Pb6XX540x/YCZlyh9YdKFUvVyu2UnUcdNpe5OYnONvwz8evr+d6fHG8ckcssNo41qo5IiSdFcxGW661z5Mdb/vqzwGD/npWmi+cvQ7+FzB2v+bo370v2nJP51EncmsTWJv57EX9CkW2VBet22ptfxX6fX9U9rrj9vTeLLYRLL7caVQf4wieuT+BsT/DKenx7/+vR8Do3p81tuGG1UG5UUMYqvVtiJz4pbelim8QnZd8Lcnx61NSl6osL6836aXH83ib+fxN9M4i9ptp3/seZvptf7u+n1f7/COvX9uj/AJJbb/SiJ/ycMlg7cEJr/K+yy9Dx/Lz3vj8J4foW33DDaqDYqKaLI9prr+fqelmtMjn7Yw6Ro5yzvF/9vEv88iRuSuDh4us7n79EXp/Xjn6f1ZTb36Z1VntQkltuN4/XjBl3/V5o5xrXU276p06+kn+Pvp5/r9TCe+RqWG+4+bVQblRQxivjE8qWa6/SXely+sRP3SY+Sot8q+EzxqeSrYfCE/p8k8XeSWKEJMgcr0nr0T9J69Woofvr9W3M52CSW240rOx1I4neT+FuhPys7/Vr6eX83/fzjWtnLcsPtpo1qo5IiSdFcxWW661xVrU/zi7J8cxaJUVuTori6V5zM/lb6A8/Uql8rk/hVTY0x+NW0vk2tgvj9tD6eTP+99A2/acvt9p3lhtFGtVFtVFI0ro57nfX2lp6X76jDFNuaFMWn7F/QnGigL4SSo1ji46c2LLfbd5Nabtjj7cnTRrVRbVRSVLcf1FhP45OSr/a8fPf2ICmCTqj6V+dxLbfbd3UvN/zHilgbRRuVFPVC3ct0931+0RdD+ZW0JEUwQXNZJaVJy+32XdXLDR9QpNoo2qikqDfi05xPQn2J0Q96/t3zDUkRNN9tobvL7fbdXJYb/l3Fp42ijUqKemVHqHfI5w09L98XJEXQbH879Ge53b4bZbnhv6W4tFG0UUlR7/yoxqQobmz6lR6X7SZJETTbr6U33b4ut+v6f3654T9x/bVRtFFJUS+dlSYvdSVGcan5Pg+j+6mkCJrNKmOoD64J6oOkiOi3Q73D6L7T47K9SlIEAICkqB1GWUZ6NrGxp+UaV/r7haQIAABJUfPFZaQP15gUfRD6O7/oUUkRAACSonb4Wqh3me6+zi/aJCkCAEBS1B7fCvUOo9vVwzI9pSDZlBQBACApaqBnak6MLu5hmf5EUgQAgKSoPb4U6l2mO84v+nLPyvTbkiIAACRF7XJVqPdpUXwa1af5RZskRQAASIraZ0/NidG3elSWiyVFAACM4oCkqDEd+Z/VmBTFxQcu7VF5viMpAgCgrIOSosb4aqh3me44v+iUnpTlo5IiAADKWJTEySEd6fjf5ymqsal7me44v2hhD8rxFkkRqcuSWNvg81uZxOVJPBQGw5mLrEjiBpcUAKp1TcmO9DpFNVYv1JwY9SE52Cgp6r3TktibXvsHGnI+G5K4Mond6Q8Ux2bU0VeHvMf96eteTpMpAGCO4hyWt0P5pwuMT1xCu85luuMQva/3oAwlRf0Vnw4dSa/7I2GyT7vfC8OfyE/FvSXe7770tUfD4IctAGCW4i+Wz4/YkX4gGEY3Tt8I9T4tej8M9kjqsotnxFdUq164b1o9v6cB57Mlia1JXB8GT65OFLTLjSXfc/u0v3k49GvJfQCYk6XpDTcmN0dn2ZGOK3rtTOKSJBYo0trtDfXPL4KuWJbEs9Pq966GnufZIX/+5ijJzRXT/va5JJaoAgDweReEwdOAD5M4XlOn+nj6/vE4lyvyyn0xicPB/CIY5vTw2ZU07234+WYNp3t+Fu8zPTF6JYlTVQUA+Kz1NXemZ8Y2RV7bdfyk5mt3sWKmxc4Ig3k7U/V5b8PPd01OO9w5y/ebPpTutTAYFQAA0Dl1L9Mdn0adophpoRUzEqK4cmPT59dsD9Wv8rlnRhksVDUAgK6JnbyXak6MfhRM1qZd4lCx6StoxtXmTmvBee8P2UOR583xO+LVae/3uOoBAHTRWUn8oubEaIdipiViAjFzP69LWnLeWavPHajgvVeGz84fvUk1AQC66LdrTop+mcQ5ipkWuG9G3d3dkvNeV/MPEreFz65md56qAgB00Z5Q//5F5hfRZBtn1Nm4Auaylpz7nTntbm1F7x+H0b0z7X0PBfOLAIAO+uKMTk8d8f1gfhHNtDRN3Ns67DNrbuDRio9x3Yz336XaAABdFIe4/TLYv4j+eXBGPf0gtOdJyOKQvT9R1UuIx3lLR8Jnh9GtVHUAgC66peakKO6N9DXFTIOszqind7Xo/DfntLXrajjWPTOO8aTqAwB01Qs1J0Y/C4PhetAEBzLq6OoWnf/unHa2qoZjnZtxnPNVIQCgi74UPj+/our4oWKmAc7OqJuHWvYZDmV8hvdqPN7M74bnVCMAoKu+UXNSFOMqxcyEPZRRL+9v0fmvyGlbj9R4zMcyjne2qgQAdNX3a06K4qaxqxQzExIXKMja8HRziz7D1Tlta2uNx9yWcbyHVCcAoKvGsUz3T4P5RTQroTi1RZ9hb85nWF7jMc/JON7xYN8iAKDDYgfok5oTo+8pZiYga4GFj1r2GT7K+AwHaz5mXJo7awnwbaoUANBl3wn1zy+6TjEzRnET4ayhcwda9oNFVlt6cAzHfiPjuPtVKwCg6+pepvvnwWRtxmdDGP8CBVXbkfMZxjEnal/GcWOSOU/VAgC6LC7T/UHNidFLYTD5Hep2R04d3NGiz/B0xvnHYW1LxnDsvL2R1qtaAEDXfTPUP4xut2JmDPbl1L8tLTn/vOF/L4/p+NfllN/tqhYA0Ae7x5AYbVTM1Oy9lte9S3PO/+4xHf/ynOM/oWoBAH0Ql939Sah/ftEpipqazCuoe+ta8hnumnBStzHn+IdVLwCgL74W6l+mO84vmq+oqcGZBfXuzJZ8hldC9kIH42ozl+SU38lgsQUAoEd2hPqH0e1SzNTg0oI6t6gF578k59yfHeM5rCoow1WqGADQJ88F84ton00F9W1BC85/S5j8IgeLC8rwUlUMAOiTuEz3+zUnRb8IfnlmPElFjDYM/Xo459wvbEhSdJkqBgD0zTdC/U+LfqyYqdAVBXWtDd7OOO9jY07oFhSU4eWqGADQR3vGkBjdopiRFIWzcs57/5jPoygp2qKKAQB9FFe8+ukYEiNzFahC0fC5pq94eE3OeW9vUFLkSREA0Ftnh8H8nzqToh2KmQq0eaGFx3POe82Yz2NRQRluUsUAgD67rsaE6Jlg3yKqUbQk9+KGn/vRjHP+cALn0dnV51YncW0SjybxQhIfJXE8DDaBioX/ehKPpa85VVsCbRQgxzM1JETvJPFFRTt2pyexIYltSdyTxN4knk/i4zAYxjXMeUnsTGJfGKxSGO9bJ9P/fS/995vDYJ7MOK0oqGtnN/h6nJdzznsncC6nFpThOW2r6HHH3jtD9goWRRErc5xQeUbJ49yVxJMFcY/vHNBGgc6Iy3T/vMKE6JdJfF2x1iIOFVuXxOYwGJr4SBIH0gTm5JDrcl7Be96UJrKjXOcDY0yO5hV8vksafL1uyznnaydwLutCu/d6+nNxzOH+kL8T7uZpH+a0JK5O4o2M18Zfp68YcqwzSjQC4w5BGwW65dIKk6KrFGctds3hmhzJec94vzg8h/eN961x7XGT94Njk/fYeTbnnM+awLlsyDmXj9tQ+eMj0MdyPsC7oXj8X8yo8zaKuq3g7+4ZUvlf9J0E2ijQSd+uICGKQ4bNI6pH7Ehfk8a16T3k9ZLXZc+M94rzS/ZWmAhvGMPnz1uw4IqGXq/YDk7k9A8mYXPI//G20WKF/yjn5J9KYmnJ9zkwQgValGaLRZV+re8k0EaBToqduLfm0DF+ITR/0nsX3RRGG0EQf9B7c9p/ix33R9LXLEtfE3+4W5W+9/sl3j8uHLC85s95c86x72rodcl7MvPIhM7nypzz2d3Uir2oIBOezcSsWEGPhexHZTMr741DKvw+3zuNtz7Uv+dEU2KfNqqNApWLHeFfzuI7Oc5JOkvxTczBgmsTk56pIdwrw2DBhKn/9mCJZCZO0H+jRB14qObPeGHDkoxh7g3N2ii1aecztNK9UlDZHpvl+96f834PjtCgTvqykxRJirRRoBd+OIvv5I2KbaJeLrg2T6WviXNSp576xHlEF4zw/qvD8IUcYvK1tMbPGJ9eZS1v/VxDr8lrOeWUt+LsmWmCt6Sm88kbLnl6ExOiog7PM3N473MKKu/UY+5hEyzv930jKep5UqSNAn1w1Sy+j7+l2CZqXsieuzIV16fJytRCBS+H2W0FcaBEXah7fk9Wx/5YA6/JspzyeaPgGr6UxjgT59eaVnCxohZNlHu7gsw7bzzo1COzZ0PxyiL2UZEU9Tkp0kaBPohPm0ddmjv+Sm9hhclaO+QanTntHjKXeV9XhnILbdRpU2jOam5FtoRyI0Cm3BEGe0GtrPGcjmeczx1Nq8xPheJHkWsqOEbeCllx5ZJVQyr47b5vJEU9T4q0UaDr4karPxvxezguynCKopu4awuuUVxQYWf49CnFXIZmnVeiTrxS82eNT1Q+yDju5Q27Jntyymdzxmun9g/aXuP5rM45n5VNKrSdQyrXbRUd54ac99+fZq15x4+/Xi/yfSMp6nFSpI0CfTDq8syfJPE1xdb4a/dS+r9xtdQz5nichaHcvkV1y9qaYk/DrsmhnPKZuahFvCZxD6kDNZ/PFaHhW3icO6RiVTnOL+9xYxxfeLzgHK7zXSMp6nFSpI0CfXDDLL6Dffc0x4clrtfWio417DjHx/B5zwrZw9ibJG+O18yEKO5ZFOcrL635fLJGo2xrSmHFx39vDqlY51d4vHNm8YX3Znqe0EfaKOPoQIj6gvI/po26BPejiq0x1pS4Xk+N8TvtxJg+9xMZx17dgqTokvS+HednxWGAcbTHijGcz5EmJ5G3DqlUj1d8vEWzuKFs8l1Dj2mjSIokRV0X5wMdHrFcfxJs0NokZTZuXTXG77TjY/rcWXNkmrRowKslyiq2vXHM6bko49hXNqWg4jJ9RbvSn6yhkOaN+KX3ku8ZekwbRVIkKeqDZ0Ys018k8WXF1ihPhfENNZ9foo58OMbP/khGktGU0RPDVuqL84XHtWrs7tDgZbjvHlJQextwcz7P9ww9po0iKZIUdd0tsyhTG7Q2y7D9iWKsq/B4y0rUkXFupBo3HZ25meu2Bl2fa8Jgxb/49CzupfRmmqCcO8ZzWJ5RR85tSgEtDtm78U6PtRO+Oe/zPUOPaaNIiiRFXReH3n4yYnl+W7E1zrDFld6t+HiXlKgne8dcBjvC5+fa8ql7Z5TPPU06uWFjP+scElPmS6+OYUHQJtookiJJUZfF+SWjbtD6o2CD1ia6c8h1u7Pi420pUVdunkA5vDzjHK5XNf7cyrTPMFUu8anVgiad4BtDKtO1NR33tJJffA+oQ/ScNgp01cLw6b41ZSOujmUeUTMNu5ZVr8a2KzRziGVconv6POA4r2mZ6hFemFYmH4eG/aC6NgxfxrCudco3l6jIR9OOGfSVNgp02aMjJkRxiN16xdZIcaj3yYJr93oNx3wiDB/JMKknijOfYvV9mPnMYYUbmnaCwx5zPlnjsR8o8eW3s4eVxrALtFHtFPrgd8LoQxC/pdgaa9gPabfXcMyPQnMWWchyR6hvg+E23YcunJEwX9PEkxy2Znmdu0O/G4Y/Hu/jvgM6W2ij2il0XZxHNOoGrd8N5hE12YNhfHsTTdWhYXXmpgaUy/SnoXHVt6o2WW/LfeiM8NmNWrc3sfIuDuPdXGu6tSWOfaPOls5Wz2mj2il0Udyg9WcjJkTPSYga72DB9TtYw/HKbBJ7ekPKZvowv5ggnNmT+1Dc9+hQ0xOiaFOY3GZXtw45dizAeT39UtHZQhvVTqHLfhBGX1jhS4qt0ZaH8a46Fz0/5JhPN6yMHp52bu+Euc/Hbfp9KM53fi18Ov95a5Mr8O1DKtMTE/o1IcZmnS2dLbRR7RQ6ZzYbtF6q2BpvWxjv5t4rQjs39p1+Xz84x8SoyfehU6clRPHJ2AVNr8B7h1SmXTUd94owuT1XdLbGb9hGbl2KfdqodgrkujjYoLWriu5XR2pOLsY1XK8qMVn7MHy6me0ZHbsPxc/z9rT+wvI2VOBnh1SoLTUcc14Y/gv0+T3/YpEUSYq0Ue0UuiYOfzsczCPqqiMF13FPDfepYQsBbWt4ecUnXVPD/+Lw0LUduQ+dl9aFuNLcHaFFw+w/HFKhLqnhmFcHv0BLiiRF2qh2Cn0yP01wRvk+fSeYR9QWa8J4h1sPG83weovK7rr0Xj+bVfKaeB+6Ny3/tW2rxMeGVKqqN2ScXyKzf8Z3i6RIUqSNaqfQKb8/4ndpXKr7HMXWGjeG4s1Tl1R8vDeG1J91LSu/ZR26D8XFFVq5CNOJIZWq6kfWO0p8EepwSYokRdqodgrdEVfRHHUe0VWKrVX2F1zLFys+1rAFHR5zH2I2Tg6pWFVnwcN2HZ6acKazJSmSFGmj2im031lJ/HzE79E9iq1V4lOBoh/wqlwQaGEonpd2JMz+qYv7UM8NG5pTpWG7HE/FRyXe62yVXFIUDJ/TRrVTaLLYgf3xiN+hbyXxRUXXKheF8c19vTOMf56t+1BPDFsFpirnjPCFeHLIey1Of5E4oJKjjWqj2ik01p5gHlEf3FFwTeO9oKr5JeeE4tETu3pY9u5DFTow5AtqQQXHiI3h9RG/GFcWvN/UnIc7VXK0UW1UO4VG2hRGf9K+SbG10vMF1/SFio4RnzoWbRXxVE/L3n2oQsOGy6yp4Bg7C97/lTDa0o3T16Vvyq9JsVO6IYlb0/JUydFGm9VG3YxgvOLw2V8EG7T2QewDFT29uaei4+wuOMarYTBCoQ1lpb/YYFtCvb/arC1oLHvTjlXWf8urLFP7p7wxgbKal3ZAY5nER8WPh8EeCtPP+zWVHG10Ym10uvlp2TwcBr9UfpzE8TAYyhH/77iC3t1JXKCdQqVi5/StYIPWvhj2RLCK/YmK9s6LT49ObViZ6C+21NIhGf5dc3zvd0L+Y85YaS7N+e+HM95vUfh0fsVNYyqfNWnn6eOSX+z3quRoo2NtozPFvTDisL2PQvkOWbw5bdROoRLfHzEhej/YoLXN7h9yfc+Y4/vH/YZOFCREpzWkHPQXO+LJgkJ9uYb3fXLaL0KrCo59xYz3eyj992Oh+k3A8qxI4vowmLz3UNpRLKrkG1tUyU9Nf72I5fl2GDyRQBttWxud7rK0gzX9HN8LgzlO54fBL9ir0vN+IWQ/GVuincKsbQ+jzyO6VLG1WtEmqsfn+N7nhvwfuOLeR01aelt/sSOGLaV45ize896c93pkxuviL9F5v4IfSRtEnFx3d6h+fOpcOl55K6zMb0klj+X+asb7b/X9ro22tI3elnF+T4Ticebb0pv29L+JN/jl2imM7GthsHrcKAnRdYrtM75aY+e5DqcNub6H5/DecWjzhwX3qQUtuJ76iy1VlNHeP+J75S3NmDec5uAIX6BHw+THji4I+WOiQ0sqed743A/TDi7aaJva6K6M89hf8m8vyfjbQyU/g3YKA18Kw7cPsEHrcLdklNMpDT7fYXNeX5/l+8an+cdD9pOna1p0PfUXWyo+9vsg5O9Jcl7J93kg4+/jSlQXFvzNKPsY3NSAslqdc247W1TJ9xYc43L3JW20RW30+pzPM8owuNtD9jKy87RTKOVHwQatVfhh+Py+TU32WBi+p90oP5LF7+2HQ/5KqKtadj31F1ssjrnPmyB2JL24ec4I2WP04zCaYcskXlbyS/T5hpTT5Tnnd1GLKnnRHJUb3Je00Za00QtyzmPUx/ox+TmU8T53a6cw1K5gg9aqzFzG/KWGn+/7Ja533Gtv2FCx+ETlxpz3i//W1mGW+ostF7+o3g75w2J2Tet4xUocf12OvzzPXBlk35AOWpkOSVOXXLw74/yOhep2bB5HJX8s+AVaG213G12UUw4HZ/l+1+R8rnO0U8gV57t8MmJSdJViy/S1jLL6XoPPd1UYbYXPONRuybR7SpwLG5frjk+Gsn7siz/0xbmii1t8TfUXOyCOEbw9lF9WcCri0J77wuweb14Y8pdcfD40aw36ZzPOcV/Fx6i7kl8S8idFmqugjbahjeZtOHvjLN9vfsgenviKdgqZvpLEz0f8DvoDxZYraz7R7zT4fG8Ycq3vSu8No9SPONzu6TB42j+vA9dUf7FDpjY/fCi9sHFZxONpxF+k3wyDJfpi56yKR4FxaNBzaRYdI673fkXDymReTsdwe8sqeXRr+OyqYvFX99UBbbT5bfTUkD0JN9bnuSzRmrffxibtFD733fNcsEFrlX6cUWbrG3y+Twy53kvT161M4uY0GTiS3juOp//7bvrvcRj35o51svUX6bx1OZVvTQsreRSX07ws7TDPc3lpiV2hnhV98tr3q9opfMb3gg1aq/TlkD0Msakrz81Lk5q86/2GS6q/SD87Yx/UcBw7FEP+zfhITvu4tYL3zhsieK52Cn/um8EGrVXL2vT2rQaf74VDrvdDLqn+It2XtXrXXpUcxmZjQfuoYqjJ0znvvVs7hT+fR/TBiAnRtxXbUG9llNszDT7f24dc880uqf4i3RZXuzqZUfGuVslhbPL2sIhts4r5CneH/I3q5mmn9NjinM67eURzc2lO2TV55blh88mW6i/qL9Jtm3Iq3gqVHMbmcE7beLOi9y/aof0i7ZQeG3UeUUygTlFsQ/0wp/y+0dDznZ/T4Z+K111S/UW674GMSvdOTcdSyeHzTi9oG1UNSzi/4Bh3aKf01FXBBq11iNsj5O3zdFZDz3nYZt4PuKz6i3TfGxmVbo9KDmNz+RhuxAsKjvG0dlrbd1sdsUFxV+JraZJjg9bq/bCgDJs67PC+YD6R/iK9dtqYG79KDp93V0Hb2FbhcfKWmj2mnc5Z3B19fxgsc368hkQo7s/1VBjsz7VGcc9Z3DfmnRGvwR7FVsrXQ/5ToiavPPd6KN58dYn+ov4i3ZY3zyBvMmGcrL17xNg2xkoefw2PK3Vdk97AbnWJaYF9BW1j05hu+su100rFDQBvC6OvaDY94kaCN4XmDjdqs++H0ecRfVGxlfLjFiaWS4dc/1ddVv1Fuu/RjAr3WsHr704rT+zEnSh5M9ldcSWPK2WdEQZDSGIDuj89n/dD9fu7wDi8WtA2LqnwOAdCuSFZ2ml1YrJ5eBYJ0V3BRoJ1uSWMvkHrVxRbKb8/pCxvaOh5Xz7kvO9zafUX6b6sinFvyb9dGYp/4dyZVsQqf4F+esSb2VqXmBYo2kG9yqFSjxccZ6t2WpubRiyPmzWJ2nw15A/tskHr3Hy9RNn+dkPPfc+Q897k8uov0m2rcirGxjn8/XuheA7EXCv52vQGFc/xipxfLurcYRmqNm/IF/WiCo/1SMFxdmqntdk0wo35GU2iNl9K4mfBBq11+HLJsv1KQ89/2PyyxfqL+ot027VhbhtFPjvjb2OHa9hExDrGiOZttrbXJaYFFg25GS+o8Fi7w/iGLWins0uKLKJQj3hfe2HEhOilYIPWsglRmUUrmtrxXDnkvO1PpL9IDzwRsnfpLuPu8NmVq7aW/Ls6KvmTYfhwIGiq5UNuyFV6sOA4j2qntdlWshP+guZQm+8EG7TW4ey0rMommU1085DzfsRl1l+k2+KQnaOheAhNntunvf7d9EsxTLCS583HWOYy0wIXjTEpeiCU2yRWO63W/SU7jddpDrWIT+pGmUcUX/s1xTbU7yTx89D+Jc0PDjnva/UX9RfptvNyKsZFQ/5u+n4q8XHo0hGPW3UlXxMsn0m7rR9jUnTXhJKivrfTp0p2GpdrDpWLy5mPuiz6dsVW6JwwmPs26oqKTVx57roS532j/qL+It12a8jewLFoCdiHZ/ziM5vlYquu5Dty3u9Ol5iWWDfGpOj6CSVFfW6n8XuyzHK0r2kKlYvzHX4yYsf9DxRbprjZ7VVpMjTq6n1TcU7DPlOcgF9mo+U3Q78XWtBfpPOylircn/PaJTN+FZrLcrFVV/K8SXPrXGJa4owxJkX3Tigp6nM7HZb0TsXdmkLldo/Yaf9psMrYlFgOcQhhfGr2wyR+GWa/CXFTVnA7O02E4tOhZ0c89/fS78+4gWlcOjo+4V+tv6i/SPvFX8+yfrnMGjJwZvh0vO2J9AshNKSSx8Z3cha/YEDTOh9NmFP0qHZai7tKdrrWawqVumoWnfa30o5TXyMu9BGX1f5FBQnQzDjcgDqxt+LP1IcFGPQX6bxLQ7mlYOPrPkz/W/zfCys4dpWVfEvOe+1ziWnZTafoxlvlksAPhfEvyd33dvpqic6VG3O14jCtKp5siOqiCftvnZ9+H1UV5+kv6i/Sflm/XH444zV3zPiFZ1VFx66ykuf96mMFJ9qmaM7JwgqP83AYz+at2unAaSU7jG7M1fliKL9EtBhffE/V1F/UX6SJXg758wnisoTT13GPG7JVuSJSVZU8/qr6cc57neES0zKHC9rGigqPU7Sj91bttHJXl+wwXqsJVOYHEpBGxg2qpv6i/iJNE+cvZI2rjDfvtWGwjvzMYR2LG1jJ8/Z2OeQS00IHCtpGlZNA9xUcZ4N2WrmycxhWaAKVuEXy0dhYpXrqL+ov0jSbQ/6ShHlLU25vYCW/J+d97neJaaFHCtrGxgqPU7RfzmnaaaWKfp2cHm+o/pX4ejCPqKkRr8t8VVR/UX+RpimaaB3nNbyT8e8HG1jJ38h5n8tcYlromlBuWNtcfRjyJ/prp9W6oGSH8T7Vf87ir9OHJR+NjbdUUf1F/UWa6FBO5Xg/DFZmuTLMbuficVbyFQWN1K9RtNGFBW1jV0XHiE8uTuYc4ynttHI7S3YYL1X956zqpZZFtfF9VVR/UX+RplmeUzleDJ8OnVmQxNGM1zzZoEp+XWjukp8w24QlbwW6qvbCOLOg/d2hnVbu5RKdxRPBUtxzZR5R82OXaqq/qL9I02zLqRxnznjdgxmvib8wn9GQSp43KX2HS0yLPVdwE6rCplB+MQftdG6WlOwsHlDt58Q8onbEN1VV/UX9RZoma4jBuxmvWxPyJ9dNupLn7a4c42yXmBbbkVOvj9f8/vGXvnnaaaW2lOwsXq/az9qXgnlEVp5Df9F9iFk6EsoPzXkpZG/YtWDClTzv1+4jLi8td1ZB+1hTwfs/EcoPz9NOq+9QZMVK1X5WYmfnBclGK+ID1VV/UX+RplmdUzm25Lw+79Hp9ROu5LtDvfMuYJLy5qFUsbnnRznvfYl2OpYOxcx4W3Wfte9INloTL6mu+ov6izTNDTmVI2/34Tic5v1Q/XKLc63kh0ZsrNAm1+fU771zfN+1Oe97WDut3NqSncUHVPdZib/+fiLZaE3sUWX1F/UXaZp9s6iwt+dUqM0TquR5SyvGSX1LcxrqzS49LbIoZG/4GecVzWX50F05bedm7bRyt5XsLG5U3UcWh5h+INFoVdyi2uov6i/SJPFiH8uoHA8N+bu4glLWcouvD/m79WGwkta8iiv51jDa4/n4+eK41tNUAVokL4HZNof3fDfj/T5K23jQTiv1XImOoj0yRhfL6yeSjNbFJlVXf1F/kSa5cA4ZfF4HbWtBg3ozfH4zyCoq+Z5Q/tfu6yroSMIkLE2/nKsam78pjPaUSDudvfik72SJjuJTqvnIdkswrDyH/qL7EHOV91hzaYm/PTVkL2n4ThILM16/I+0UrK6hkuetNrR2xus2pv++36Wnpa7OqevrZ/Fer2e8zxuheNNQ7XR2NpfsKG5XxUdyleSilRHnmXgiqr+ov0ijPJtRMV4b4e8fyKlc9894XVz3PT52vaemztbRnL+d3rm7LG2U8ct4mUtPiz2WUdffzLm55LkxZO9LNGyPBu10dso+zfDreXnnBBu0tjWeUX31F/UXaZL5IXs4x30jvMeKkL8B1m1pJbsgiffCYDWrxTVV8qI9XOJ41qlHt/HzXujS03Ix+cman1J2Jbrzw+fHhse2cckc2pp2Wuy9Eh3Fd1TtkdrAj9IyE+2LXaqw/qL+Ik2yIadiXDbi+9xd8pehdTV2tj4ueQ7XuOx0qFP4ZEYdf3zIzeSyjPYS//9L53hD0U7zrSr5uR9WrQH9Rf1Fxu/ekL0k4ag7DccO2LtDKtftNXe29peo4De55HTQreHzv769n/77RWn7PDMM5rQ8ndEuXk1i5QjH005Htz1YjQvQX9RfpLFey6gIL87yvdYWZN93jaGzdVHB38flhS93uemwuEfLo6Hc6mZT8XaY3S9h2unoni5xPWbTwQDQX3QfooHiEJE4efJYGk+llW8cna1oQ9pIp47/ShI7g0ly9MeyNNGJCzHEleXihNLjacSlvONwuzh8YS7jpLXT0cSx+CdKJEXPqr6A/qL7EFRRyQHttGkuC+We3O1QVADuQ6CSg3baRfeXTIrOVlQA7kOgkoN22kWHQrmNLAFwHwKVHLTTzjkrlHtKtEdRAbgPgUoO2mkXXVsyKdqsqADch0AlB+20i8rshxGX4l6iqADch0AlB+20a+aFcktxP6+oANyHQCUH7bSL1odyQ+duV1QA7kOgkoN22kX3lEyK1ioqAPchUMlBO+2i10skRB8oJgD3IVDJQTvtouWh3FOiRxpyvueFwbLgG1w6wH0IVHJAO63C1SWToi0NOd9n0/PZ69IB7kOgkgPaaRX2hnJLcS9twLleMO2ctrp0gPsQqOSAdjpXcSnuoyWSopcacr6vpOcTlw9f6PIB7kOgkgPa6VxdGMoNnbujAed6xbTzedKlA9yHQCUHtNMq3FEyKTp/wucZh+69N+18rnbpAPchUMkB7bQKr5RIiI6FwTC7SXo4fHZ+0zKXDnAfApUc0E7namko95Ro34TPc8uM83nOpQPch0AlB7TTOpKNvLhtgue4NomPZ5zP9S4d4D4EAFShzFLcMTZN6PzWJHEk43xOd+kAAIC5inOEPiqZFK2fwPltzDm/l1w6AACgCutKJkQxLhnjeS1J4qGCc7nZpQMAAKqwe4SkaBxziuKTqxuSeH/Iuaxy6QAAgLmKq84dGyEpiq/dXNO5nJEmXe+WOI83XDoAAKAK94+QEE2P15O4KwwWXlifJlfzhxwr/vdFSZwVBsPw4t/emMQjSRwc8fi7XDoAAGCuts8yIWpCrHX5AACA2ViexJVhsHJbWxOid11GAABgVPckcbTFidD0uM/lBAAARvVkRxKiGBe6nAAAAAAAAAAAAAAAAAAAAAAAAAAAAAAAAAAAAAAAAAAAAAAAAAAAAAAAAAAAAAAAAAAAAAAAAABA26xMYrFiAACAyXbKL0/ioST2KY6xWZbEA0mcTGKb4gAAgPqdlsSGJK5MYncSzyRxLIk/mxavKqbazU/i5iQ+mlbukiIAAKjRe2HwNOLPSsS9iqtWm5N4J6PcJUUAAFCjLUlsTeL6JPYmcaIgKdqouGqxNokXC8pdUgQAAGN0dk7HPD5Nmq94KnV6EnvC8Cd0kiIAABizrOF0zyuWyixMYmf4/JwtSREAADTAmpyO+U5FU4mrw2AeVxyquC6JeUmclcQhSREAADTD9pyO+TpFM2dTy5qvzvhvWyRFAADQDPszOuXHw+CJBnOzrOC/LZUUAQDA5MXEJ2v1uQOKZiwkRQAAMGHrcjrlOxSNpAgAAPrgzpxO+VpFIykCAIA+eCmjQ35UsUiKAACgDxaH7P2J9ioaSREAAPTB5pwO+XWKRlIEAAB9sDunQ75K0UiKAACgDw5ldMbfUyySIgAA6IMVOZ3xRxSNpAgAAPrg6pzO+FZFIykCAIA+2JvTGV+uaCRFAADQBx9ldMQPKhZJEQAA9ME5OR3xBxWNpAgAAPpgR05HfHMNx9pW0PFvYjwpKQIAgO57OqMTfjKJJZIiSREAAHTd/CROZHTCX67peJIiSREAADTKpTmd8LslRZIiAADog7tyOuEbJUWSIgAA6INXMjrgcTjdfEUzEZIiAAAYoyU5HfBnFY2kCAAA+mBLTgf8dkUjKQIAgD54OKcDfqGikRQBAEAfvJ3R+T6WxDxFIykCAICuOyun871f0UiKAACgD67J6XxvVzSSIgAA6IPHczrfaxSNpAgAAPrgaEbH+0PFIikCAIA+OC+n471X0UiKAACgD27L6XhfO4Zjbyvo+DcxnpQUAQBA9zyb0/E+S1IkKQIAgK6bn8SJjE73u2M6vqRIUgQAABO1IafT/YikSFIEAAB9cG9Op3uLpEhSBAAAffBaTqf71JzXnxkGT5GWKDpJEQAAtN2ynA73Gzmvn5fES2kgKQIAgNbbktPhfjDn9XckcTyJlYpuLOZJigAAoF57cjrcmzNeuy79b9sV29icVpAUXal4AABg7g7ldLiXz3jdGUkcSeKAIhurLQVJ0T2KBwAA5u5ETod7ZkIU9yw6mMRSRTZWzxckRQcVDwAA1JcUXRIG81niEK0Pkng/iRWKa6zuDsOXB38wvU4AAMAsvVqi4304WFihbuenieimJO5K4p1Qft+k+No4lG5z+h4XJrFYkQIAQDlXDulw7w/5+xVRjWWh+g1mH1CsAABQ3jVhsC9RXGr7WBJvJrE7iXMVDTTD/wCLfOYNV6aaGwAAAop0RVh0TWF0aE1MADxtYXRoIHhtbG5zPSJodHRwOi8vd3d3LnczLm9yZy8xOTk4L01hdGgvTWF0aE1MIj48bXN0eWxlIG1hdGhzaXplPSIxNnB4Ij48bW92ZXI+PG1zdWI+PG1pPiYjeDNCMTs8L21pPjxtcm93PjxtaT5rPC9taT48bWVuY2xvc2Ugbm90YXRpb249ImxlZnQiPjxtaT5pPC9taT48L21lbmNsb3NlPjwvbXJvdz48L21zdWI+PG1vPl48L21vPjwvbW92ZXI+PG1vPj08L21vPjxtb3Zlcj48bXN1Yj48bWk+JiN4M0IxOzwvbWk+PG1yb3c+PG1uPjA8L21uPjxtZW5jbG9zZSBub3RhdGlvbj0ibGVmdCI+PG1pPmk8L21pPjwvbWVuY2xvc2U+PC9tcm93PjwvbXN1Yj48bW8+XjwvbW8+PC9tb3Zlcj48bWZyYWM+PG1uPjE8L21uPjxtaT5MPC9taT48L21mcmFjPjxtdW5kZXJvdmVyPjxtcm93Pjxtbz4mI3gyMjExOzwvbW8+PG1vdmVyPjxtc3Vic3VwPjxtaT5wPC9taT48bXJvdz48bWk+azwvbWk+PG1lbmNsb3NlIG5vdGF0aW9uPSJsZWZ0Ij48bWk+aTwvbWk+PC9tZW5jbG9zZT48L21yb3c+PG1mZW5jZWQ+PG1pPmw8L21pPjwvbWZlbmNlZD48L21zdWJzdXA+PG1vPl48L21vPjwvbW92ZXI+PC9tcm93Pjxtcm93PjxtaT5sPC9taT48bW8+PTwvbW8+PG1uPjE8L21uPjwvbXJvdz48bWk+TDwvbWk+PC9tdW5kZXJvdmVyPjwvbXN0eWxlPjwvbWF0aD79TJ+AAAAAAElFTkSuQmCC\&quot;,\&quot;slideId\&quot;:451,\&quot;accessibleText\&quot;:\&quot;stack alpha subscript k left enclose i end subscript with hat on top equals stack alpha subscript 0 left enclose i end subscript with hat on top 1 over L stack sum stack p subscript k left enclose i end subscript superscript open parentheses l close parentheses end superscript with hat on top with l equals 1 below and L on top\&quot;,\&quot;imageHeight\&quot;:36.21621621621622}]&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Metropolitan</Template>
  <TotalTime>67335</TotalTime>
  <Words>2472</Words>
  <Application>Microsoft Office PowerPoint</Application>
  <PresentationFormat>Widescreen</PresentationFormat>
  <Paragraphs>289</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Courier New</vt:lpstr>
      <vt:lpstr>Roboto</vt:lpstr>
      <vt:lpstr>Symbol</vt:lpstr>
      <vt:lpstr>Times New Roman</vt:lpstr>
      <vt:lpstr>Metropolitan</vt:lpstr>
      <vt:lpstr>PowerPoint Presentation</vt:lpstr>
      <vt:lpstr>Research Hypothesis / Assumptions</vt:lpstr>
      <vt:lpstr>Example / Motivation</vt:lpstr>
      <vt:lpstr>Prediction (Regression) Models – Literature review</vt:lpstr>
      <vt:lpstr>Prediction (Regression) Models – Literature review</vt:lpstr>
      <vt:lpstr>Research Methodology</vt:lpstr>
      <vt:lpstr>Case Study Design</vt:lpstr>
      <vt:lpstr>Item Duration Distribution</vt:lpstr>
      <vt:lpstr>Model Complexity vs. Accuracy - Diminishing Returns</vt:lpstr>
      <vt:lpstr>Model Complexity vs. Accuracy - Diminishing Returns</vt:lpstr>
      <vt:lpstr>Waiting Time Evaluation (simple example with 4 items)</vt:lpstr>
      <vt:lpstr>Waiting Time Results - High Variability Environment (m=10, s=2)</vt:lpstr>
      <vt:lpstr>Waiting Time Results - Low Variability Environment (m=20, s=0.2)</vt:lpstr>
      <vt:lpstr>Waiting Time Results - by Variability Environment (summary)</vt:lpstr>
      <vt:lpstr>Research Implications</vt:lpstr>
      <vt:lpstr> Thank You for your attention!</vt:lpstr>
    </vt:vector>
  </TitlesOfParts>
  <Company>ORT Braude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myariv@braude.ac.il</dc:creator>
  <cp:lastModifiedBy>Yariv M</cp:lastModifiedBy>
  <cp:revision>689</cp:revision>
  <dcterms:created xsi:type="dcterms:W3CDTF">2013-06-15T08:03:54Z</dcterms:created>
  <dcterms:modified xsi:type="dcterms:W3CDTF">2025-09-15T20:17:34Z</dcterms:modified>
</cp:coreProperties>
</file>