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7" r:id="rId1"/>
    <p:sldMasterId id="2147483690" r:id="rId2"/>
    <p:sldMasterId id="2147483660" r:id="rId3"/>
    <p:sldMasterId id="2147483767" r:id="rId4"/>
    <p:sldMasterId id="2147483748" r:id="rId5"/>
    <p:sldMasterId id="2147483784" r:id="rId6"/>
    <p:sldMasterId id="2147483702" r:id="rId7"/>
  </p:sldMasterIdLst>
  <p:notesMasterIdLst>
    <p:notesMasterId r:id="rId32"/>
  </p:notesMasterIdLst>
  <p:handoutMasterIdLst>
    <p:handoutMasterId r:id="rId33"/>
  </p:handoutMasterIdLst>
  <p:sldIdLst>
    <p:sldId id="281" r:id="rId8"/>
    <p:sldId id="446" r:id="rId9"/>
    <p:sldId id="425" r:id="rId10"/>
    <p:sldId id="456" r:id="rId11"/>
    <p:sldId id="429" r:id="rId12"/>
    <p:sldId id="430" r:id="rId13"/>
    <p:sldId id="261" r:id="rId14"/>
    <p:sldId id="434" r:id="rId15"/>
    <p:sldId id="262" r:id="rId16"/>
    <p:sldId id="436" r:id="rId17"/>
    <p:sldId id="459" r:id="rId18"/>
    <p:sldId id="460" r:id="rId19"/>
    <p:sldId id="461" r:id="rId20"/>
    <p:sldId id="462" r:id="rId21"/>
    <p:sldId id="443" r:id="rId22"/>
    <p:sldId id="448" r:id="rId23"/>
    <p:sldId id="449" r:id="rId24"/>
    <p:sldId id="464" r:id="rId25"/>
    <p:sldId id="455" r:id="rId26"/>
    <p:sldId id="282" r:id="rId27"/>
    <p:sldId id="283" r:id="rId28"/>
    <p:sldId id="277" r:id="rId29"/>
    <p:sldId id="272" r:id="rId30"/>
    <p:sldId id="276" r:id="rId31"/>
  </p:sldIdLst>
  <p:sldSz cx="12192000" cy="6858000"/>
  <p:notesSz cx="6858000" cy="9144000"/>
  <p:embeddedFontLst>
    <p:embeddedFont>
      <p:font typeface="Cambria Math" panose="02040503050406030204" pitchFamily="18" charset="0"/>
      <p:regular r:id="rId34"/>
    </p:embeddedFont>
    <p:embeddedFont>
      <p:font typeface="Montserrat" panose="00000500000000000000" pitchFamily="2" charset="0"/>
      <p:regular r:id="rId35"/>
      <p:bold r:id="rId36"/>
      <p:italic r:id="rId37"/>
      <p:boldItalic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  <p:embeddedFont>
      <p:font typeface="Poppins" panose="00000500000000000000" pitchFamily="2" charset="0"/>
      <p:regular r:id="rId43"/>
      <p:bold r:id="rId44"/>
      <p:italic r:id="rId45"/>
      <p:boldItalic r:id="rId46"/>
    </p:embeddedFont>
    <p:embeddedFont>
      <p:font typeface="Poppins Medium" panose="00000600000000000000" pitchFamily="2" charset="0"/>
      <p:regular r:id="rId47"/>
      <p:italic r:id="rId48"/>
    </p:embeddedFont>
    <p:embeddedFont>
      <p:font typeface="Roboto" panose="02000000000000000000" pitchFamily="2" charset="0"/>
      <p:regular r:id="rId49"/>
      <p:bold r:id="rId50"/>
      <p:italic r:id="rId51"/>
      <p:boldItalic r:id="rId52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B64"/>
    <a:srgbClr val="002B49"/>
    <a:srgbClr val="60A5FA"/>
    <a:srgbClr val="1D4ED8"/>
    <a:srgbClr val="EFF6FF"/>
    <a:srgbClr val="1E4ED8"/>
    <a:srgbClr val="1E3A8A"/>
    <a:srgbClr val="DBEAFE"/>
    <a:srgbClr val="2563EB"/>
    <a:srgbClr val="F9FA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4062DA-ED68-4DC4-91FB-11F6FFAD81E6}" v="86" dt="2026-01-27T18:53:54.275"/>
    <p1510:client id="{8961FB7B-ED4D-47AD-9681-5AE5D286ADA9}" v="1" dt="2026-08-26T10:42:11.4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8889" autoAdjust="0"/>
  </p:normalViewPr>
  <p:slideViewPr>
    <p:cSldViewPr snapToGrid="0" showGuides="1">
      <p:cViewPr varScale="1">
        <p:scale>
          <a:sx n="73" d="100"/>
          <a:sy n="73" d="100"/>
        </p:scale>
        <p:origin x="1627" y="67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6.fntdata"/><Relationship Id="rId21" Type="http://schemas.openxmlformats.org/officeDocument/2006/relationships/slide" Target="slides/slide14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font" Target="fonts/font1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3.xml"/><Relationship Id="rId41" Type="http://schemas.openxmlformats.org/officeDocument/2006/relationships/font" Target="fonts/font8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microsoft.com/office/2015/10/relationships/revisionInfo" Target="revisionInfo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083DEAC-5961-959B-5954-EE768408C4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60B1E4C-1443-7C3B-06C7-4E50DCD20F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28E6D-C254-42A4-8E30-2416A51EA9A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B1E99E9-9843-873C-A2A1-BED032381D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testo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DDB13A-9409-BAAD-8B5B-D8C0E4526D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51F66-88EB-40E2-95D8-8D7395EFC6B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09352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56BCD-B433-4E73-BDFD-1594BB2852C6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testo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79099-899B-4214-AF90-A9BC73FE09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421052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FEF1B-7734-B431-D743-5719A52FA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C7F6A9F-D0C4-843C-19D1-7BB04CBF52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ECA8E69-E38F-FDB4-1C9C-53270BEAC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E665D80-6765-ECEE-BC7D-0B52451210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2179C-1A0F-EF84-564A-4F60E1F4212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2056048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970B8-39D5-C734-DC42-679936BDB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D81316E-54CF-D731-8691-A5AD763DB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E7211B5-5B21-8CA8-F1E5-3AA6D9B11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C65D7FD-9C59-BE0D-2EDE-B6BC0EFDE9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13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C98C18-EB2A-C4E7-486D-5C96FA00BD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1846248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B2F86-CB06-0B95-3170-02521360A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3E3FFCB-AC1E-49F1-CC78-41239C420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4A78CE0-CBF1-2ACA-859D-63F528B6F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2F4D8E-5F80-3F05-26BB-76FFB4AF89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14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435EFC-0DE4-F57D-003E-DC704552CD9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96735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F6498-68CE-1E90-A7CD-86F99BB53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AFBA1F-AD9D-463A-FAB7-6551B291F2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11A228-EFAC-2CB4-ED03-E2C141EBF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CBD8E-1C76-5E4A-75A5-4E51B7BB2F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93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A7C87-1DB1-DA52-9C18-D539E592F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484CE2-AF36-845C-C565-0A4513D60E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F990C3-DE8A-BABB-3AEB-F1DC7134CE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BB87E-2E2D-009B-9356-BDE3AC685B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4735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395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3A3A-F820-4D65-B602-CD2A257EE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E53E1FD-B588-916B-2A9E-D62438C023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09DD6EC-1619-5135-AD03-05505DCA0D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6E2BA8-413F-DBF9-CA7C-48A41D66AE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8F06E7-9B28-77DF-69C1-1FF8931BBBA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784750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5302E-59C5-D455-C23D-C027276F5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1DB2241-F615-B681-15BD-D7631BA88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1F86DC2-52B8-8EBA-184C-4172C531E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2E161EA-D2A2-6500-B866-F3100438C8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A25DA5-2DD6-53D9-68D5-4E3E73F773F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323719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C3313-7D56-FB68-C2AA-DD6E3A893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D3BFDAE-07D6-8FED-E2E3-1D0D306086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168EEF7-E6C5-4F64-4DF9-2222745F7B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FCD7E00-AD4C-0BBE-EA42-847B053174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D18435-B67F-CE3E-6D0B-B35C4CEFC1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3142799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3182-3B74-1036-B256-1D297DBB8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B849D19-5887-0C02-50E0-E99C2925EE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067CBEE-FE1E-6829-257C-2D65B771C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B96A740-DB27-DDE6-5DA2-126FE778C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3AD818-39FD-BB33-E027-98C295C22C9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1018432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B169F-13DF-4AB1-D556-72154CB7B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2D11F0E-25A2-C5D8-8B74-4C3B9A546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F3577AB-9C7A-273D-4AA4-5223C3CB0C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C6C0756-C5CC-E974-CD02-D2DBC0FF82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F139BD-EE6F-FD50-ED1A-B9558015300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566566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5228D-B914-3507-5A4B-F3A39B159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6DF2F5A-3B9F-099E-8224-745F706BFC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59625DC-05E1-9233-31CC-3CDD4B911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3CE4186-AB5E-D4F3-691F-C7493AC681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10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F3FBEE-36AA-5805-C7D2-8453D4BAEA2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3343073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4E025-4F55-2359-C2A2-6AC07961F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8F7B29E-5FDA-39BC-A971-881ABD8494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FACDEBF-A616-15AB-8B7A-78C32F5E92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FFD872-7CB8-D536-FDA5-364153FF48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11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B732B2-E7C2-8829-4057-37021697D0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201881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D4431-52EA-F533-2130-50EEB929E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1072E99-8709-8A31-E45F-800155060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8CEFA50-95A0-BA14-235F-4C5368F79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F0F12D4-C8B6-FAA8-87F2-4FDD932A7F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679099-899B-4214-AF90-A9BC73FE0914}" type="slidenum">
              <a:rPr lang="it-IT" smtClean="0"/>
              <a:t>12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495A7F-DFFB-8EA7-DFEC-12631794C5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1763062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7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 _ Ap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5988862-B47E-48D4-9426-E775261B7C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1070" cy="6858000"/>
          </a:xfrm>
          <a:prstGeom prst="rect">
            <a:avLst/>
          </a:prstGeom>
        </p:spPr>
      </p:pic>
      <p:sp>
        <p:nvSpPr>
          <p:cNvPr id="21" name="Luna 20">
            <a:extLst>
              <a:ext uri="{FF2B5EF4-FFF2-40B4-BE49-F238E27FC236}">
                <a16:creationId xmlns:a16="http://schemas.microsoft.com/office/drawing/2014/main" id="{C4C0B76E-94A7-67D2-84C2-AD03CD3A9289}"/>
              </a:ext>
            </a:extLst>
          </p:cNvPr>
          <p:cNvSpPr/>
          <p:nvPr userDrawn="1"/>
        </p:nvSpPr>
        <p:spPr>
          <a:xfrm>
            <a:off x="-3468165" y="-1744980"/>
            <a:ext cx="11230244" cy="10347960"/>
          </a:xfrm>
          <a:prstGeom prst="moon">
            <a:avLst>
              <a:gd name="adj" fmla="val 70043"/>
            </a:avLst>
          </a:prstGeom>
          <a:solidFill>
            <a:srgbClr val="264B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7FA2C98-6DE1-4D78-AE6F-0BAAE6E1D8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09" y="213305"/>
            <a:ext cx="1462051" cy="642932"/>
          </a:xfrm>
          <a:prstGeom prst="rect">
            <a:avLst/>
          </a:prstGeom>
        </p:spPr>
      </p:pic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5BB8A5A3-9EC2-4C88-8FAC-05F96F00D7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02817" y="888227"/>
            <a:ext cx="5040000" cy="3024000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>
              <a:defRPr sz="4800">
                <a:latin typeface="+mj-lt"/>
              </a:defRPr>
            </a:lvl2pPr>
            <a:lvl3pPr>
              <a:defRPr sz="4800">
                <a:latin typeface="+mj-lt"/>
              </a:defRPr>
            </a:lvl3pPr>
            <a:lvl4pPr>
              <a:defRPr sz="4800">
                <a:latin typeface="+mj-lt"/>
              </a:defRPr>
            </a:lvl4pPr>
            <a:lvl5pPr>
              <a:defRPr sz="4800">
                <a:latin typeface="+mj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95F7323E-8285-4667-83C4-2BED21A60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2413" y="4249738"/>
            <a:ext cx="5040312" cy="100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pic>
        <p:nvPicPr>
          <p:cNvPr id="2" name="Picture 2" descr="Quality Engineering">
            <a:extLst>
              <a:ext uri="{FF2B5EF4-FFF2-40B4-BE49-F238E27FC236}">
                <a16:creationId xmlns:a16="http://schemas.microsoft.com/office/drawing/2014/main" id="{F52FEA24-113F-7C43-1FE4-9DB75D9E2B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9554"/>
                    </a14:imgEffect>
                    <a14:imgEffect>
                      <a14:saturation sat="1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545" y="287413"/>
            <a:ext cx="1317858" cy="49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4">
            <a:extLst>
              <a:ext uri="{FF2B5EF4-FFF2-40B4-BE49-F238E27FC236}">
                <a16:creationId xmlns:a16="http://schemas.microsoft.com/office/drawing/2014/main" id="{83E2F4FB-12A6-7088-C52C-8B54958643D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352" y="243307"/>
            <a:ext cx="603746" cy="58292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9FF2D41-B88A-C43A-8BFB-6B41CC15627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t="15906"/>
          <a:stretch>
            <a:fillRect/>
          </a:stretch>
        </p:blipFill>
        <p:spPr>
          <a:xfrm>
            <a:off x="172349" y="1705223"/>
            <a:ext cx="2911054" cy="613166"/>
          </a:xfrm>
          <a:prstGeom prst="rect">
            <a:avLst/>
          </a:prstGeom>
        </p:spPr>
      </p:pic>
      <p:pic>
        <p:nvPicPr>
          <p:cNvPr id="12" name="Image 997691704">
            <a:extLst>
              <a:ext uri="{FF2B5EF4-FFF2-40B4-BE49-F238E27FC236}">
                <a16:creationId xmlns:a16="http://schemas.microsoft.com/office/drawing/2014/main" id="{FA11B8C2-4ADD-1C72-DB89-D9A1501FDE1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09" y="1059266"/>
            <a:ext cx="1787171" cy="442928"/>
          </a:xfrm>
          <a:prstGeom prst="rect">
            <a:avLst/>
          </a:prstGeom>
        </p:spPr>
      </p:pic>
      <p:pic>
        <p:nvPicPr>
          <p:cNvPr id="13" name="Picture 28">
            <a:extLst>
              <a:ext uri="{FF2B5EF4-FFF2-40B4-BE49-F238E27FC236}">
                <a16:creationId xmlns:a16="http://schemas.microsoft.com/office/drawing/2014/main" id="{CDCB2E9B-4BC8-24B9-53E1-6F39449B9DCE}"/>
              </a:ext>
            </a:extLst>
          </p:cNvPr>
          <p:cNvPicPr/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957" y="1040643"/>
            <a:ext cx="954569" cy="48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28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be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68E0D916-313D-4D54-93C3-7D71BCE710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3525" y="4022482"/>
            <a:ext cx="11664950" cy="1176808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  <p:txBody>
          <a:bodyPr anchor="b" anchorCtr="0"/>
          <a:lstStyle>
            <a:lvl1pPr algn="ctr">
              <a:defRPr lang="it-IT" sz="440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12" name="Segnaposto testo 9">
            <a:extLst>
              <a:ext uri="{FF2B5EF4-FFF2-40B4-BE49-F238E27FC236}">
                <a16:creationId xmlns:a16="http://schemas.microsoft.com/office/drawing/2014/main" id="{3AA3A5B7-2027-41AF-928A-67BB9175F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525" y="5346133"/>
            <a:ext cx="11664950" cy="895218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algn="ctr">
              <a:defRPr lang="it-IT" sz="2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</p:spTree>
    <p:extLst>
      <p:ext uri="{BB962C8B-B14F-4D97-AF65-F5344CB8AC3E}">
        <p14:creationId xmlns:p14="http://schemas.microsoft.com/office/powerpoint/2010/main" val="32060016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11676550" cy="12054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ctr">
              <a:defRPr sz="4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11676550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282076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61087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6108700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A8B7C1-E65C-4AD9-AABC-3ECFF5BFC29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6538" y="0"/>
            <a:ext cx="5605462" cy="63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0B794CE2-2DCD-4C8D-8D06-C7FB1A035F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F6F075E7-35E5-42AF-970E-DE2202AA03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41493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61087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6108700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A8B7C1-E65C-4AD9-AABC-3ECFF5BFC29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6538" y="267495"/>
            <a:ext cx="5341937" cy="577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EF62B772-15B1-4C16-AF67-AAB45B0D71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17EE76B7-0AC3-403C-99D7-5D0C6FC411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136323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s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4765675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4765675" cy="4356000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3E9E4CD-E23C-47A3-A3E7-E700BFDF500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231904" y="0"/>
            <a:ext cx="6960096" cy="63144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2AF1B125-AD23-4DC7-B3E3-812F030D04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A8E6A4C6-B595-4272-A7E2-7306EDABA1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416211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seg-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4765675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4765675" cy="4356000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3E9E4CD-E23C-47A3-A3E7-E700BFDF500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231904" y="267494"/>
            <a:ext cx="6696571" cy="57780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11E01C7A-7BEB-4097-B2D5-43AFFECAB8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9EA2FF1C-9A92-4055-9019-5DA99DAB85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74367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2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4265613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4265613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7770FBC1-A5D9-401E-9844-F7444DA8A6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602FE433-9B40-4921-9DC9-4592E2717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3BE4384-B867-4B5A-B8E7-18E7AFC0E60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85211" y="0"/>
            <a:ext cx="7506789" cy="311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3C14F6F-4309-4933-A242-0762D8B26FB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685211" y="3193200"/>
            <a:ext cx="7506789" cy="311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63244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2 Immagini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4265613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4265613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963CF4B-60B7-4AEC-B51F-19FF2015955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85212" y="3200575"/>
            <a:ext cx="7242674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31AF81B-B579-49B3-869B-0E637E4812B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685212" y="267494"/>
            <a:ext cx="7242674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133AAD7E-D8DF-4986-862B-321587805F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841DD8AC-2CE0-4717-A6E0-0FB4678556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89800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3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7008813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7008813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5D1813A-DC62-4FB7-89B0-51A68227466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94557" y="0"/>
            <a:ext cx="3875001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30F6A49-4FB0-4BBA-BDDC-F003CAD0289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794557" y="2123344"/>
            <a:ext cx="3875001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9587994-3F85-46FE-BECD-542FFA64E24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794557" y="4246687"/>
            <a:ext cx="3875001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9675EF38-F12D-4AE0-B318-24709B518E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546072E1-8500-407E-9DB8-48D17743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53455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3 Immagini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7008813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7008813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5D1813A-DC62-4FB7-89B0-51A68227466C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7865995" y="267494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30F6A49-4FB0-4BBA-BDDC-F003CAD02890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7865995" y="2217984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9587994-3F85-46FE-BECD-542FFA64E249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7865995" y="4168474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DD4EF6CB-752B-4DA4-9672-38F2AE423C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421CB9B6-9C83-4513-BC3D-71361799A6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7372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2F68884-7283-48EF-B315-53827BAF1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5410098"/>
            <a:ext cx="2166253" cy="95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76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4 Immagini + Contenu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923F1B22-9FAF-4C51-8AAA-C5F09CA481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3" name="Segnaposto testo 6">
            <a:extLst>
              <a:ext uri="{FF2B5EF4-FFF2-40B4-BE49-F238E27FC236}">
                <a16:creationId xmlns:a16="http://schemas.microsoft.com/office/drawing/2014/main" id="{06E5506D-EE81-4F39-A567-C64F906E52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92A158C5-E8CE-4910-8D86-4FE4EFD1661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70152" y="1006784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5" name="그림 개체 틀 6">
            <a:extLst>
              <a:ext uri="{FF2B5EF4-FFF2-40B4-BE49-F238E27FC236}">
                <a16:creationId xmlns:a16="http://schemas.microsoft.com/office/drawing/2014/main" id="{CFB167B2-D57B-43A0-8B95-04ECA8D3ABA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11703" y="1006784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그림 개체 틀 32">
            <a:extLst>
              <a:ext uri="{FF2B5EF4-FFF2-40B4-BE49-F238E27FC236}">
                <a16:creationId xmlns:a16="http://schemas.microsoft.com/office/drawing/2014/main" id="{B1BB74FD-D03C-4A5F-8977-08154BC2029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6153254" y="1006784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/>
            </a:lvl1pPr>
          </a:lstStyle>
          <a:p>
            <a:endParaRPr lang="it-IT" dirty="0"/>
          </a:p>
        </p:txBody>
      </p:sp>
      <p:sp>
        <p:nvSpPr>
          <p:cNvPr id="27" name="그림 개체 틀 34">
            <a:extLst>
              <a:ext uri="{FF2B5EF4-FFF2-40B4-BE49-F238E27FC236}">
                <a16:creationId xmlns:a16="http://schemas.microsoft.com/office/drawing/2014/main" id="{A0CB264D-24B6-4EBA-A297-C0B9F74DA9AE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94806" y="1006784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/>
            </a:lvl1pPr>
          </a:lstStyle>
          <a:p>
            <a:endParaRPr lang="it-IT" dirty="0"/>
          </a:p>
        </p:txBody>
      </p:sp>
      <p:sp>
        <p:nvSpPr>
          <p:cNvPr id="29" name="Segnaposto testo 28">
            <a:extLst>
              <a:ext uri="{FF2B5EF4-FFF2-40B4-BE49-F238E27FC236}">
                <a16:creationId xmlns:a16="http://schemas.microsoft.com/office/drawing/2014/main" id="{A771C0DD-B7FE-47D8-8932-6CD27F4E26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3524" y="3618190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0" name="Segnaposto testo 28">
            <a:extLst>
              <a:ext uri="{FF2B5EF4-FFF2-40B4-BE49-F238E27FC236}">
                <a16:creationId xmlns:a16="http://schemas.microsoft.com/office/drawing/2014/main" id="{D850DEC3-46C7-4EC0-941C-BA1D619BB6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3524" y="4318765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1" name="Segnaposto testo 28">
            <a:extLst>
              <a:ext uri="{FF2B5EF4-FFF2-40B4-BE49-F238E27FC236}">
                <a16:creationId xmlns:a16="http://schemas.microsoft.com/office/drawing/2014/main" id="{F4A94273-BFEA-4F8D-B002-5E02C53BA95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63524" y="4965303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2" name="Segnaposto testo 28">
            <a:extLst>
              <a:ext uri="{FF2B5EF4-FFF2-40B4-BE49-F238E27FC236}">
                <a16:creationId xmlns:a16="http://schemas.microsoft.com/office/drawing/2014/main" id="{3D9056A2-544F-4F61-B4CB-67FB3E7468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11703" y="3618190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3" name="Segnaposto testo 28">
            <a:extLst>
              <a:ext uri="{FF2B5EF4-FFF2-40B4-BE49-F238E27FC236}">
                <a16:creationId xmlns:a16="http://schemas.microsoft.com/office/drawing/2014/main" id="{4FF65B3C-8C7E-4FFE-9D25-A58A62A033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11703" y="4318765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4" name="Segnaposto testo 28">
            <a:extLst>
              <a:ext uri="{FF2B5EF4-FFF2-40B4-BE49-F238E27FC236}">
                <a16:creationId xmlns:a16="http://schemas.microsoft.com/office/drawing/2014/main" id="{D30D1DC8-BA36-4095-8903-8F49AA0811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11703" y="4965303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5" name="Segnaposto testo 28">
            <a:extLst>
              <a:ext uri="{FF2B5EF4-FFF2-40B4-BE49-F238E27FC236}">
                <a16:creationId xmlns:a16="http://schemas.microsoft.com/office/drawing/2014/main" id="{5187E9AB-5FEC-4BF1-8365-64BF02B2E9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94806" y="3618190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6" name="Segnaposto testo 28">
            <a:extLst>
              <a:ext uri="{FF2B5EF4-FFF2-40B4-BE49-F238E27FC236}">
                <a16:creationId xmlns:a16="http://schemas.microsoft.com/office/drawing/2014/main" id="{0661FED8-4396-472D-B0DC-37027E9B400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94806" y="4318765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7" name="Segnaposto testo 28">
            <a:extLst>
              <a:ext uri="{FF2B5EF4-FFF2-40B4-BE49-F238E27FC236}">
                <a16:creationId xmlns:a16="http://schemas.microsoft.com/office/drawing/2014/main" id="{C798E9A7-1C31-46D9-B8EA-59828339B7D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4806" y="4965303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8" name="Segnaposto testo 28">
            <a:extLst>
              <a:ext uri="{FF2B5EF4-FFF2-40B4-BE49-F238E27FC236}">
                <a16:creationId xmlns:a16="http://schemas.microsoft.com/office/drawing/2014/main" id="{97932AFC-C61E-4F7C-A758-7E71A1C45AC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59882" y="3618190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9" name="Segnaposto testo 28">
            <a:extLst>
              <a:ext uri="{FF2B5EF4-FFF2-40B4-BE49-F238E27FC236}">
                <a16:creationId xmlns:a16="http://schemas.microsoft.com/office/drawing/2014/main" id="{993AA2D3-D668-40C8-A073-627866A8064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59882" y="4318765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40" name="Segnaposto testo 28">
            <a:extLst>
              <a:ext uri="{FF2B5EF4-FFF2-40B4-BE49-F238E27FC236}">
                <a16:creationId xmlns:a16="http://schemas.microsoft.com/office/drawing/2014/main" id="{D54170FE-8449-4118-B49A-89E5AE0410E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59882" y="4965303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41" name="Segnaposto titolo 1">
            <a:extLst>
              <a:ext uri="{FF2B5EF4-FFF2-40B4-BE49-F238E27FC236}">
                <a16:creationId xmlns:a16="http://schemas.microsoft.com/office/drawing/2014/main" id="{BA44DDEC-1494-41BB-A2F7-D39028C11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937587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pic>
        <p:nvPicPr>
          <p:cNvPr id="2" name="Picture 2" descr="Quality Engineering">
            <a:extLst>
              <a:ext uri="{FF2B5EF4-FFF2-40B4-BE49-F238E27FC236}">
                <a16:creationId xmlns:a16="http://schemas.microsoft.com/office/drawing/2014/main" id="{CC35F1C9-BC76-12BB-97A2-CE0E460231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9554"/>
                    </a14:imgEffect>
                    <a14:imgEffect>
                      <a14:saturation sat="1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59" y="6342040"/>
            <a:ext cx="1374448" cy="51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4">
            <a:extLst>
              <a:ext uri="{FF2B5EF4-FFF2-40B4-BE49-F238E27FC236}">
                <a16:creationId xmlns:a16="http://schemas.microsoft.com/office/drawing/2014/main" id="{A40758B6-EC77-120C-F6AD-103904893A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467" y="6375524"/>
            <a:ext cx="465026" cy="44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822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Contenut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102153DE-AC17-4B9C-AD42-3122100805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F5F82762-F2D7-4A5B-8DD1-1C8B80AD7F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FC0186C3-F33D-48EE-9789-261D989339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21898" y="1800000"/>
            <a:ext cx="5706579" cy="43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AA2408B2-ADE8-49FE-8028-675AFACD78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5832475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7156178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3FE5B8E6-9966-4268-91F3-2DA6D93B20F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1442" y="1708874"/>
            <a:ext cx="10161896" cy="44512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102153DE-AC17-4B9C-AD42-3122100805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F5F82762-F2D7-4A5B-8DD1-1C8B80AD7F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65334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2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102153DE-AC17-4B9C-AD42-3122100805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F5F82762-F2D7-4A5B-8DD1-1C8B80AD7F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42C06F64-DD78-4FE6-AB8C-9E00EFCADE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62800" y="1708874"/>
            <a:ext cx="5706579" cy="44471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1A6D4A53-1887-4A47-B527-837A3FB9DC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20800" y="1708874"/>
            <a:ext cx="5706579" cy="44471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9059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B453391B-7D2F-45F2-AE4D-DFFF6DFAA1B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3144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E1202DC0-5A83-4655-8498-E7C065096B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373BEE6-424C-4DD7-817B-84704B3E3E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226669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404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143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1167655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11676550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7C5FC7-708D-4EF6-A855-401DEBC42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EA6DDF61-F6DE-4361-AD5B-BABAFEB1D2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779714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61087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6108700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A8B7C1-E65C-4AD9-AABC-3ECFF5BFC29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6538" y="0"/>
            <a:ext cx="5605462" cy="63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0B794CE2-2DCD-4C8D-8D06-C7FB1A035F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F6F075E7-35E5-42AF-970E-DE2202AA03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47985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Apertur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A394C85-E2AD-479A-B76F-DFA5BB41B2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39" y="2787188"/>
            <a:ext cx="2857722" cy="1255543"/>
          </a:xfrm>
          <a:prstGeom prst="rect">
            <a:avLst/>
          </a:prstGeom>
        </p:spPr>
      </p:pic>
      <p:sp>
        <p:nvSpPr>
          <p:cNvPr id="3" name="Segnaposto immagine 10">
            <a:extLst>
              <a:ext uri="{FF2B5EF4-FFF2-40B4-BE49-F238E27FC236}">
                <a16:creationId xmlns:a16="http://schemas.microsoft.com/office/drawing/2014/main" id="{9CCE0AB1-41FD-4EDC-AB39-9282210F552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51544" y="0"/>
            <a:ext cx="9140456" cy="6858000"/>
          </a:xfrm>
          <a:custGeom>
            <a:avLst/>
            <a:gdLst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0456" h="6858000">
                <a:moveTo>
                  <a:pt x="0" y="0"/>
                </a:moveTo>
                <a:lnTo>
                  <a:pt x="9140456" y="0"/>
                </a:lnTo>
                <a:lnTo>
                  <a:pt x="9140456" y="6858000"/>
                </a:lnTo>
                <a:lnTo>
                  <a:pt x="0" y="6858000"/>
                </a:lnTo>
                <a:cubicBezTo>
                  <a:pt x="1265276" y="5858538"/>
                  <a:pt x="2647507" y="2509284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FontTx/>
              <a:buNone/>
              <a:defRPr>
                <a:latin typeface="Poppins" panose="00000500000000000000" pitchFamily="2" charset="0"/>
              </a:defRPr>
            </a:lvl1pPr>
          </a:lstStyle>
          <a:p>
            <a:r>
              <a:rPr lang="it-IT" dirty="0"/>
              <a:t>   </a:t>
            </a: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049324E1-916B-44BE-A2CA-01572E502A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2817" y="888227"/>
            <a:ext cx="5040000" cy="3024000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>
              <a:defRPr sz="4800">
                <a:latin typeface="+mj-lt"/>
              </a:defRPr>
            </a:lvl2pPr>
            <a:lvl3pPr>
              <a:defRPr sz="4800">
                <a:latin typeface="+mj-lt"/>
              </a:defRPr>
            </a:lvl3pPr>
            <a:lvl4pPr>
              <a:defRPr sz="4800">
                <a:latin typeface="+mj-lt"/>
              </a:defRPr>
            </a:lvl4pPr>
            <a:lvl5pPr>
              <a:defRPr sz="4800">
                <a:latin typeface="+mj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6" name="Segnaposto testo 9">
            <a:extLst>
              <a:ext uri="{FF2B5EF4-FFF2-40B4-BE49-F238E27FC236}">
                <a16:creationId xmlns:a16="http://schemas.microsoft.com/office/drawing/2014/main" id="{BC83BF07-630E-48B5-9C07-F0CEF6A2B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2413" y="4249738"/>
            <a:ext cx="5040312" cy="1008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98F9590B-AA34-4576-A95D-7E6FD9F1FF0F}"/>
              </a:ext>
            </a:extLst>
          </p:cNvPr>
          <p:cNvCxnSpPr/>
          <p:nvPr userDrawn="1"/>
        </p:nvCxnSpPr>
        <p:spPr>
          <a:xfrm>
            <a:off x="6705088" y="5410098"/>
            <a:ext cx="1552353" cy="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0633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61087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6108700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A8B7C1-E65C-4AD9-AABC-3ECFF5BFC29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6538" y="267495"/>
            <a:ext cx="5341937" cy="577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EF62B772-15B1-4C16-AF67-AAB45B0D71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17EE76B7-0AC3-403C-99D7-5D0C6FC411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04354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s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4765675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4765675" cy="4356000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3E9E4CD-E23C-47A3-A3E7-E700BFDF500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231904" y="0"/>
            <a:ext cx="6960096" cy="63144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2AF1B125-AD23-4DC7-B3E3-812F030D04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A8E6A4C6-B595-4272-A7E2-7306EDABA1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13397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seg-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4765675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4765675" cy="4356000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3E9E4CD-E23C-47A3-A3E7-E700BFDF500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231904" y="267494"/>
            <a:ext cx="6696571" cy="57780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11E01C7A-7BEB-4097-B2D5-43AFFECAB8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9EA2FF1C-9A92-4055-9019-5DA99DAB85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01288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2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4265613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4265613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963CF4B-60B7-4AEC-B51F-19FF2015955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85211" y="0"/>
            <a:ext cx="7506789" cy="311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7770FBC1-A5D9-401E-9844-F7444DA8A6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602FE433-9B40-4921-9DC9-4592E2717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118B910-9B9D-48DA-AA66-5ACF85B7679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685211" y="3193200"/>
            <a:ext cx="7506789" cy="311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321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2 Immagini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4265613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4265613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963CF4B-60B7-4AEC-B51F-19FF2015955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85212" y="266400"/>
            <a:ext cx="7242674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133AAD7E-D8DF-4986-862B-321587805F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841DD8AC-2CE0-4717-A6E0-0FB4678556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AC2C2F-E25F-420E-994E-2D89E412151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685212" y="3200400"/>
            <a:ext cx="7242674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3270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3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7008813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7008813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5D1813A-DC62-4FB7-89B0-51A68227466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94557" y="0"/>
            <a:ext cx="3875001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30F6A49-4FB0-4BBA-BDDC-F003CAD0289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794557" y="2123344"/>
            <a:ext cx="3875001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9587994-3F85-46FE-BECD-542FFA64E24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794557" y="4246687"/>
            <a:ext cx="3875001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9675EF38-F12D-4AE0-B318-24709B518E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546072E1-8500-407E-9DB8-48D17743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598001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3 Immagini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5" y="180000"/>
            <a:ext cx="7008813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BFC0353-3BF7-4026-97BB-6EA39F499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7008813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5D1813A-DC62-4FB7-89B0-51A68227466C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7865995" y="267494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30F6A49-4FB0-4BBA-BDDC-F003CAD02890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7865995" y="2217984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9587994-3F85-46FE-BECD-542FFA64E249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7865995" y="4168474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2" name="Segnaposto testo 3">
            <a:extLst>
              <a:ext uri="{FF2B5EF4-FFF2-40B4-BE49-F238E27FC236}">
                <a16:creationId xmlns:a16="http://schemas.microsoft.com/office/drawing/2014/main" id="{DD4EF6CB-752B-4DA4-9672-38F2AE423C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421CB9B6-9C83-4513-BC3D-71361799A6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85000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4 Immagini + Contenu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923F1B22-9FAF-4C51-8AAA-C5F09CA481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3" name="Segnaposto testo 6">
            <a:extLst>
              <a:ext uri="{FF2B5EF4-FFF2-40B4-BE49-F238E27FC236}">
                <a16:creationId xmlns:a16="http://schemas.microsoft.com/office/drawing/2014/main" id="{06E5506D-EE81-4F39-A567-C64F906E52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92A158C5-E8CE-4910-8D86-4FE4EFD1661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70152" y="1006784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5" name="그림 개체 틀 6">
            <a:extLst>
              <a:ext uri="{FF2B5EF4-FFF2-40B4-BE49-F238E27FC236}">
                <a16:creationId xmlns:a16="http://schemas.microsoft.com/office/drawing/2014/main" id="{CFB167B2-D57B-43A0-8B95-04ECA8D3ABA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11703" y="1006784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그림 개체 틀 32">
            <a:extLst>
              <a:ext uri="{FF2B5EF4-FFF2-40B4-BE49-F238E27FC236}">
                <a16:creationId xmlns:a16="http://schemas.microsoft.com/office/drawing/2014/main" id="{B1BB74FD-D03C-4A5F-8977-08154BC2029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6153254" y="1006784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/>
            </a:lvl1pPr>
          </a:lstStyle>
          <a:p>
            <a:endParaRPr lang="it-IT" dirty="0"/>
          </a:p>
        </p:txBody>
      </p:sp>
      <p:sp>
        <p:nvSpPr>
          <p:cNvPr id="27" name="그림 개체 틀 34">
            <a:extLst>
              <a:ext uri="{FF2B5EF4-FFF2-40B4-BE49-F238E27FC236}">
                <a16:creationId xmlns:a16="http://schemas.microsoft.com/office/drawing/2014/main" id="{A0CB264D-24B6-4EBA-A297-C0B9F74DA9AE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94806" y="1006784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/>
            </a:lvl1pPr>
          </a:lstStyle>
          <a:p>
            <a:endParaRPr lang="it-IT" dirty="0"/>
          </a:p>
        </p:txBody>
      </p:sp>
      <p:sp>
        <p:nvSpPr>
          <p:cNvPr id="29" name="Segnaposto testo 28">
            <a:extLst>
              <a:ext uri="{FF2B5EF4-FFF2-40B4-BE49-F238E27FC236}">
                <a16:creationId xmlns:a16="http://schemas.microsoft.com/office/drawing/2014/main" id="{A771C0DD-B7FE-47D8-8932-6CD27F4E26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3524" y="3618190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0" name="Segnaposto testo 28">
            <a:extLst>
              <a:ext uri="{FF2B5EF4-FFF2-40B4-BE49-F238E27FC236}">
                <a16:creationId xmlns:a16="http://schemas.microsoft.com/office/drawing/2014/main" id="{D850DEC3-46C7-4EC0-941C-BA1D619BB6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3524" y="4318765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1" name="Segnaposto testo 28">
            <a:extLst>
              <a:ext uri="{FF2B5EF4-FFF2-40B4-BE49-F238E27FC236}">
                <a16:creationId xmlns:a16="http://schemas.microsoft.com/office/drawing/2014/main" id="{F4A94273-BFEA-4F8D-B002-5E02C53BA95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63524" y="4965303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2" name="Segnaposto testo 28">
            <a:extLst>
              <a:ext uri="{FF2B5EF4-FFF2-40B4-BE49-F238E27FC236}">
                <a16:creationId xmlns:a16="http://schemas.microsoft.com/office/drawing/2014/main" id="{3D9056A2-544F-4F61-B4CB-67FB3E7468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11703" y="3618190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3" name="Segnaposto testo 28">
            <a:extLst>
              <a:ext uri="{FF2B5EF4-FFF2-40B4-BE49-F238E27FC236}">
                <a16:creationId xmlns:a16="http://schemas.microsoft.com/office/drawing/2014/main" id="{4FF65B3C-8C7E-4FFE-9D25-A58A62A033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11703" y="4318765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4" name="Segnaposto testo 28">
            <a:extLst>
              <a:ext uri="{FF2B5EF4-FFF2-40B4-BE49-F238E27FC236}">
                <a16:creationId xmlns:a16="http://schemas.microsoft.com/office/drawing/2014/main" id="{D30D1DC8-BA36-4095-8903-8F49AA0811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11703" y="4965303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5" name="Segnaposto testo 28">
            <a:extLst>
              <a:ext uri="{FF2B5EF4-FFF2-40B4-BE49-F238E27FC236}">
                <a16:creationId xmlns:a16="http://schemas.microsoft.com/office/drawing/2014/main" id="{5187E9AB-5FEC-4BF1-8365-64BF02B2E9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94806" y="3618190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6" name="Segnaposto testo 28">
            <a:extLst>
              <a:ext uri="{FF2B5EF4-FFF2-40B4-BE49-F238E27FC236}">
                <a16:creationId xmlns:a16="http://schemas.microsoft.com/office/drawing/2014/main" id="{0661FED8-4396-472D-B0DC-37027E9B400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94806" y="4318765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7" name="Segnaposto testo 28">
            <a:extLst>
              <a:ext uri="{FF2B5EF4-FFF2-40B4-BE49-F238E27FC236}">
                <a16:creationId xmlns:a16="http://schemas.microsoft.com/office/drawing/2014/main" id="{C798E9A7-1C31-46D9-B8EA-59828339B7D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4806" y="4965303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8" name="Segnaposto testo 28">
            <a:extLst>
              <a:ext uri="{FF2B5EF4-FFF2-40B4-BE49-F238E27FC236}">
                <a16:creationId xmlns:a16="http://schemas.microsoft.com/office/drawing/2014/main" id="{97932AFC-C61E-4F7C-A758-7E71A1C45AC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59882" y="3618190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9" name="Segnaposto testo 28">
            <a:extLst>
              <a:ext uri="{FF2B5EF4-FFF2-40B4-BE49-F238E27FC236}">
                <a16:creationId xmlns:a16="http://schemas.microsoft.com/office/drawing/2014/main" id="{993AA2D3-D668-40C8-A073-627866A8064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59882" y="4318765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40" name="Segnaposto testo 28">
            <a:extLst>
              <a:ext uri="{FF2B5EF4-FFF2-40B4-BE49-F238E27FC236}">
                <a16:creationId xmlns:a16="http://schemas.microsoft.com/office/drawing/2014/main" id="{D54170FE-8449-4118-B49A-89E5AE0410E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59882" y="4965303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41" name="Segnaposto titolo 1">
            <a:extLst>
              <a:ext uri="{FF2B5EF4-FFF2-40B4-BE49-F238E27FC236}">
                <a16:creationId xmlns:a16="http://schemas.microsoft.com/office/drawing/2014/main" id="{BA44DDEC-1494-41BB-A2F7-D39028C11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981284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009D6241-3665-4979-BBA2-EB31227266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1CEC2A6-B09F-4EFE-9E67-6543D4C1B7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351485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Contenut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102153DE-AC17-4B9C-AD42-3122100805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F5F82762-F2D7-4A5B-8DD1-1C8B80AD7F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FC0186C3-F33D-48EE-9789-261D989339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21898" y="1800000"/>
            <a:ext cx="5706579" cy="43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AA2408B2-ADE8-49FE-8028-675AFACD78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1800000"/>
            <a:ext cx="5832475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565514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hiusur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9325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3FE5B8E6-9966-4268-91F3-2DA6D93B20F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1442" y="1708874"/>
            <a:ext cx="10161896" cy="44512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102153DE-AC17-4B9C-AD42-3122100805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F5F82762-F2D7-4A5B-8DD1-1C8B80AD7F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9336687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2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CBAC65A3-B6FC-44F3-B14D-3891FC4F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0" y="180000"/>
            <a:ext cx="113400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102153DE-AC17-4B9C-AD42-3122100805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F5F82762-F2D7-4A5B-8DD1-1C8B80AD7F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1D0AF379-7024-45BB-8C63-E27405FA50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62800" y="1708874"/>
            <a:ext cx="5706579" cy="44471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D9031517-C012-4287-9579-16E370CDB97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20800" y="1708874"/>
            <a:ext cx="5706579" cy="44471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8282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B453391B-7D2F-45F2-AE4D-DFFF6DFAA1B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3144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E1202DC0-5A83-4655-8498-E7C065096B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373BEE6-424C-4DD7-817B-84704B3E3E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350044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923F1B22-9FAF-4C51-8AAA-C5F09CA481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4608" y="6362246"/>
            <a:ext cx="8421867" cy="236542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3" name="Segnaposto testo 6">
            <a:extLst>
              <a:ext uri="{FF2B5EF4-FFF2-40B4-BE49-F238E27FC236}">
                <a16:creationId xmlns:a16="http://schemas.microsoft.com/office/drawing/2014/main" id="{06E5506D-EE81-4F39-A567-C64F906E52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9474" y="6609589"/>
            <a:ext cx="8451065" cy="215816"/>
          </a:xfrm>
        </p:spPr>
        <p:txBody>
          <a:bodyPr/>
          <a:lstStyle>
            <a:lvl1pPr algn="r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49640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B16563-69B8-4CC8-9C1D-914522152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10A0B44-1E8C-4AF1-A742-055565808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EEAFB7-3C44-465E-80D7-9A5CC8714E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272CC6-F969-4BE6-92FF-DB5CFBA96BF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F08A6BAA-C0E7-4B0E-B686-46B074C3CF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C58FA111-84C7-421E-901E-08D710D964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7" name="Segnaposto testo 10">
            <a:extLst>
              <a:ext uri="{FF2B5EF4-FFF2-40B4-BE49-F238E27FC236}">
                <a16:creationId xmlns:a16="http://schemas.microsoft.com/office/drawing/2014/main" id="{B8CBEDEC-81E0-45E9-B015-56754EEDD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11919914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088356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A8B7C1-E65C-4AD9-AABC-3ECFF5BFC29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6538" y="550800"/>
            <a:ext cx="5605462" cy="60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B929B8E3-4532-443C-B60E-BE8B1AD093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424C6F24-847F-4F69-9439-2B3A09B454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58082D5E-B846-4336-81A6-4CC588359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6309966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AB479D78-55D5-4FFA-969E-98BC90D86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6309966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2047765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A8B7C1-E65C-4AD9-AABC-3ECFF5BFC29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706220" y="684000"/>
            <a:ext cx="5341937" cy="577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34485BDB-3AC0-45B1-AFC1-1373E3BFCD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C16B034E-F942-4C55-B228-FC02B7363F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0961FAA-6050-4013-8055-078C6EC9B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6309966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25208779-DFD7-407B-BE88-BBEF31AB1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6309966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591101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s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3E9E4CD-E23C-47A3-A3E7-E700BFDF500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231904" y="550800"/>
            <a:ext cx="6960096" cy="60480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476E0E05-2D89-4791-B4BA-F48BECA06E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esto 6">
            <a:extLst>
              <a:ext uri="{FF2B5EF4-FFF2-40B4-BE49-F238E27FC236}">
                <a16:creationId xmlns:a16="http://schemas.microsoft.com/office/drawing/2014/main" id="{63B290BF-F38E-4D99-BE6F-7086069FE3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22036A2B-C575-43B4-A184-1FBEDEF5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4958244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038643E-73BD-4454-8E60-C62081A59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4958244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117308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seg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3E9E4CD-E23C-47A3-A3E7-E700BFDF500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364000" y="684000"/>
            <a:ext cx="6696571" cy="57780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D19CF0D3-43BE-4560-AC78-719D66BF04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esto 6">
            <a:extLst>
              <a:ext uri="{FF2B5EF4-FFF2-40B4-BE49-F238E27FC236}">
                <a16:creationId xmlns:a16="http://schemas.microsoft.com/office/drawing/2014/main" id="{DC129172-7073-40F6-981A-AA7BCBC244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641412EC-6EE8-4232-9E63-10FD4817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5064261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2EE11938-D42E-4989-8E1B-9E4F36DD9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5064261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930775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2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963CF4B-60B7-4AEC-B51F-19FF2015955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85211" y="3591161"/>
            <a:ext cx="7506789" cy="30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31AF81B-B579-49B3-869B-0E637E4812B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685211" y="550800"/>
            <a:ext cx="7506789" cy="30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74058B69-F030-4EB5-B963-FDA8EF505C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49F395E1-E3FB-404C-A6CA-8D7946D921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F4DEB04-4AF2-46B0-8578-67CF7D03C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4395027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129DDCC2-6EC8-422B-9EC7-D97CED5CC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4395027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97655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353ED01-3AA3-4CA3-92C1-A4C7AA3F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8751155-C1E4-4289-8EE7-018D93553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19C5026-5F4F-4B01-AD3D-EAA2A4480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560" y="6356350"/>
            <a:ext cx="2743200" cy="365125"/>
          </a:xfrm>
        </p:spPr>
        <p:txBody>
          <a:bodyPr/>
          <a:lstStyle/>
          <a:p>
            <a:fld id="{5B53E058-8725-442E-811F-9A97229C46B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0868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2 Immagini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963CF4B-60B7-4AEC-B51F-19FF2015955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811108" y="691200"/>
            <a:ext cx="7242674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338F7922-28CE-4C92-85E5-7C222A880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6B0F2ADE-BB40-4FE6-A03C-8940A72B05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CDE63A89-C917-4BA5-9B03-863311DCD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4520922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9CC9E881-1271-4886-A102-EAC3E783F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4520922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03BBBF15-41C8-4E6C-BB9B-7A9946BE9A4B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811108" y="3625200"/>
            <a:ext cx="7242674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38342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3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5D1813A-DC62-4FB7-89B0-51A68227466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94557" y="550800"/>
            <a:ext cx="3875001" cy="19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30F6A49-4FB0-4BBA-BDDC-F003CAD0289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794557" y="2586103"/>
            <a:ext cx="3875001" cy="19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9587994-3F85-46FE-BECD-542FFA64E24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794557" y="4621406"/>
            <a:ext cx="3875001" cy="19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D2F438B2-2972-48D6-A3EB-3A993C838C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02F67451-F2E1-4215-86D6-AFE00FD529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31A12690-E63B-46B3-BD53-80D9AFD15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4" y="648000"/>
            <a:ext cx="7224366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4576A2F8-2404-453E-B2D1-BCAFC3989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4" y="2268000"/>
            <a:ext cx="7224366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7996351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3 Immagini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5D1813A-DC62-4FB7-89B0-51A68227466C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7865995" y="691563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30F6A49-4FB0-4BBA-BDDC-F003CAD02890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7865995" y="2642053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9587994-3F85-46FE-BECD-542FFA64E249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7865995" y="4592543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E766A17C-48EE-4585-B721-10910733A0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00A87F12-BCB5-459B-90E6-38DDDA6595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A34D918B-0F86-4F34-9A5E-248773CE0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7078592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6B2EFC54-9286-43CA-A8AA-9D71AD0F0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7078592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4327860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4 Immagini + Contenu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92A158C5-E8CE-4910-8D86-4FE4EFD1661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70152" y="1351336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5" name="그림 개체 틀 6">
            <a:extLst>
              <a:ext uri="{FF2B5EF4-FFF2-40B4-BE49-F238E27FC236}">
                <a16:creationId xmlns:a16="http://schemas.microsoft.com/office/drawing/2014/main" id="{CFB167B2-D57B-43A0-8B95-04ECA8D3ABA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11703" y="1351336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그림 개체 틀 32">
            <a:extLst>
              <a:ext uri="{FF2B5EF4-FFF2-40B4-BE49-F238E27FC236}">
                <a16:creationId xmlns:a16="http://schemas.microsoft.com/office/drawing/2014/main" id="{B1BB74FD-D03C-4A5F-8977-08154BC2029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6153254" y="1351336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/>
            </a:lvl1pPr>
          </a:lstStyle>
          <a:p>
            <a:endParaRPr lang="it-IT" dirty="0"/>
          </a:p>
        </p:txBody>
      </p:sp>
      <p:sp>
        <p:nvSpPr>
          <p:cNvPr id="27" name="그림 개체 틀 34">
            <a:extLst>
              <a:ext uri="{FF2B5EF4-FFF2-40B4-BE49-F238E27FC236}">
                <a16:creationId xmlns:a16="http://schemas.microsoft.com/office/drawing/2014/main" id="{A0CB264D-24B6-4EBA-A297-C0B9F74DA9AE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94806" y="1351336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/>
            </a:lvl1pPr>
          </a:lstStyle>
          <a:p>
            <a:endParaRPr lang="it-IT" dirty="0"/>
          </a:p>
        </p:txBody>
      </p:sp>
      <p:sp>
        <p:nvSpPr>
          <p:cNvPr id="29" name="Segnaposto testo 28">
            <a:extLst>
              <a:ext uri="{FF2B5EF4-FFF2-40B4-BE49-F238E27FC236}">
                <a16:creationId xmlns:a16="http://schemas.microsoft.com/office/drawing/2014/main" id="{A771C0DD-B7FE-47D8-8932-6CD27F4E26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3524" y="3962742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0" name="Segnaposto testo 28">
            <a:extLst>
              <a:ext uri="{FF2B5EF4-FFF2-40B4-BE49-F238E27FC236}">
                <a16:creationId xmlns:a16="http://schemas.microsoft.com/office/drawing/2014/main" id="{D850DEC3-46C7-4EC0-941C-BA1D619BB6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3524" y="4663317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1" name="Segnaposto testo 28">
            <a:extLst>
              <a:ext uri="{FF2B5EF4-FFF2-40B4-BE49-F238E27FC236}">
                <a16:creationId xmlns:a16="http://schemas.microsoft.com/office/drawing/2014/main" id="{F4A94273-BFEA-4F8D-B002-5E02C53BA95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63524" y="5309855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2" name="Segnaposto testo 28">
            <a:extLst>
              <a:ext uri="{FF2B5EF4-FFF2-40B4-BE49-F238E27FC236}">
                <a16:creationId xmlns:a16="http://schemas.microsoft.com/office/drawing/2014/main" id="{3D9056A2-544F-4F61-B4CB-67FB3E7468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11703" y="3962742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3" name="Segnaposto testo 28">
            <a:extLst>
              <a:ext uri="{FF2B5EF4-FFF2-40B4-BE49-F238E27FC236}">
                <a16:creationId xmlns:a16="http://schemas.microsoft.com/office/drawing/2014/main" id="{4FF65B3C-8C7E-4FFE-9D25-A58A62A033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11703" y="4663317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4" name="Segnaposto testo 28">
            <a:extLst>
              <a:ext uri="{FF2B5EF4-FFF2-40B4-BE49-F238E27FC236}">
                <a16:creationId xmlns:a16="http://schemas.microsoft.com/office/drawing/2014/main" id="{D30D1DC8-BA36-4095-8903-8F49AA0811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11703" y="5309855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5" name="Segnaposto testo 28">
            <a:extLst>
              <a:ext uri="{FF2B5EF4-FFF2-40B4-BE49-F238E27FC236}">
                <a16:creationId xmlns:a16="http://schemas.microsoft.com/office/drawing/2014/main" id="{5187E9AB-5FEC-4BF1-8365-64BF02B2E9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94806" y="3962742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6" name="Segnaposto testo 28">
            <a:extLst>
              <a:ext uri="{FF2B5EF4-FFF2-40B4-BE49-F238E27FC236}">
                <a16:creationId xmlns:a16="http://schemas.microsoft.com/office/drawing/2014/main" id="{0661FED8-4396-472D-B0DC-37027E9B400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94806" y="4663317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7" name="Segnaposto testo 28">
            <a:extLst>
              <a:ext uri="{FF2B5EF4-FFF2-40B4-BE49-F238E27FC236}">
                <a16:creationId xmlns:a16="http://schemas.microsoft.com/office/drawing/2014/main" id="{C798E9A7-1C31-46D9-B8EA-59828339B7D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4806" y="5309855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8" name="Segnaposto testo 28">
            <a:extLst>
              <a:ext uri="{FF2B5EF4-FFF2-40B4-BE49-F238E27FC236}">
                <a16:creationId xmlns:a16="http://schemas.microsoft.com/office/drawing/2014/main" id="{97932AFC-C61E-4F7C-A758-7E71A1C45AC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59882" y="3962742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9" name="Segnaposto testo 28">
            <a:extLst>
              <a:ext uri="{FF2B5EF4-FFF2-40B4-BE49-F238E27FC236}">
                <a16:creationId xmlns:a16="http://schemas.microsoft.com/office/drawing/2014/main" id="{993AA2D3-D668-40C8-A073-627866A8064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59882" y="4663317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40" name="Segnaposto testo 28">
            <a:extLst>
              <a:ext uri="{FF2B5EF4-FFF2-40B4-BE49-F238E27FC236}">
                <a16:creationId xmlns:a16="http://schemas.microsoft.com/office/drawing/2014/main" id="{D54170FE-8449-4118-B49A-89E5AE0410E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59882" y="5309855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21" name="Segnaposto testo 3">
            <a:extLst>
              <a:ext uri="{FF2B5EF4-FFF2-40B4-BE49-F238E27FC236}">
                <a16:creationId xmlns:a16="http://schemas.microsoft.com/office/drawing/2014/main" id="{7129E076-8578-4FA5-A5B7-0F53AF7DF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2" name="Segnaposto testo 6">
            <a:extLst>
              <a:ext uri="{FF2B5EF4-FFF2-40B4-BE49-F238E27FC236}">
                <a16:creationId xmlns:a16="http://schemas.microsoft.com/office/drawing/2014/main" id="{F1BD8F57-63CC-4449-A0BC-01276DDB082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3" name="Segnaposto titolo 1">
            <a:extLst>
              <a:ext uri="{FF2B5EF4-FFF2-40B4-BE49-F238E27FC236}">
                <a16:creationId xmlns:a16="http://schemas.microsoft.com/office/drawing/2014/main" id="{F224D736-A024-4E60-9F8E-9C3554DD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63262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049FB3C6-6A53-4D52-9673-A37328607D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E3DFFF12-90DA-41BB-B409-DE6503FF6C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itolo 1">
            <a:extLst>
              <a:ext uri="{FF2B5EF4-FFF2-40B4-BE49-F238E27FC236}">
                <a16:creationId xmlns:a16="http://schemas.microsoft.com/office/drawing/2014/main" id="{CCE497D7-5F64-4804-A7DF-87A1EE05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20153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Contenut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049FB3C6-6A53-4D52-9673-A37328607D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E3DFFF12-90DA-41BB-B409-DE6503FF6C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itolo 1">
            <a:extLst>
              <a:ext uri="{FF2B5EF4-FFF2-40B4-BE49-F238E27FC236}">
                <a16:creationId xmlns:a16="http://schemas.microsoft.com/office/drawing/2014/main" id="{CCE497D7-5F64-4804-A7DF-87A1EE05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FD34D45-2E80-4CCF-886E-6380B03133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21898" y="2124000"/>
            <a:ext cx="5706579" cy="43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C697CE62-7806-4BF7-861C-A0A68854E9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2124000"/>
            <a:ext cx="5832475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781591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3FE5B8E6-9966-4268-91F3-2DA6D93B20F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1442" y="2115366"/>
            <a:ext cx="10161896" cy="43347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DD8786DF-071A-4E17-AC59-F2D4892CCE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esto 6">
            <a:extLst>
              <a:ext uri="{FF2B5EF4-FFF2-40B4-BE49-F238E27FC236}">
                <a16:creationId xmlns:a16="http://schemas.microsoft.com/office/drawing/2014/main" id="{8700C366-3B61-4255-BE2A-A6288CA966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Segnaposto titolo 1">
            <a:extLst>
              <a:ext uri="{FF2B5EF4-FFF2-40B4-BE49-F238E27FC236}">
                <a16:creationId xmlns:a16="http://schemas.microsoft.com/office/drawing/2014/main" id="{25E9CE01-A274-4333-9BA0-F2F80D574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196854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2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049FB3C6-6A53-4D52-9673-A37328607D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E3DFFF12-90DA-41BB-B409-DE6503FF6C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itolo 1">
            <a:extLst>
              <a:ext uri="{FF2B5EF4-FFF2-40B4-BE49-F238E27FC236}">
                <a16:creationId xmlns:a16="http://schemas.microsoft.com/office/drawing/2014/main" id="{CCE497D7-5F64-4804-A7DF-87A1EE05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FD34D45-2E80-4CCF-886E-6380B03133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70000" y="2124000"/>
            <a:ext cx="5706579" cy="43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6F650D01-347C-4441-B044-8F693F9BCB0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20800" y="2124000"/>
            <a:ext cx="5706579" cy="43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19784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B453391B-7D2F-45F2-AE4D-DFFF6DFAA1B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550800"/>
            <a:ext cx="12192000" cy="604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1459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44B94CD-52C1-4B24-B976-E053F99058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EA3C2B37-937B-452E-BE59-3930E1A651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9242254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 _ Titolo aran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467B1EFD-3A9D-457D-BBE0-7ACE87EB3F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78622" y="0"/>
            <a:ext cx="841337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altLang="ko-KR" dirty="0"/>
              <a:t>                                      </a:t>
            </a:r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r>
              <a:rPr lang="en-US" altLang="ko-KR" dirty="0"/>
              <a:t>  </a:t>
            </a:r>
            <a:endParaRPr lang="ko-KR" altLang="en-US" dirty="0"/>
          </a:p>
        </p:txBody>
      </p:sp>
      <p:sp>
        <p:nvSpPr>
          <p:cNvPr id="6" name="Shape 14">
            <a:extLst>
              <a:ext uri="{FF2B5EF4-FFF2-40B4-BE49-F238E27FC236}">
                <a16:creationId xmlns:a16="http://schemas.microsoft.com/office/drawing/2014/main" id="{E6CEB77F-C2FB-412D-ABD2-524F04C33F6A}"/>
              </a:ext>
            </a:extLst>
          </p:cNvPr>
          <p:cNvSpPr/>
          <p:nvPr userDrawn="1"/>
        </p:nvSpPr>
        <p:spPr>
          <a:xfrm flipH="1">
            <a:off x="-7127" y="-1"/>
            <a:ext cx="3779026" cy="68579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A73D10D-42B2-4140-B143-9E1099C04D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2875" y="260351"/>
            <a:ext cx="3486150" cy="4883150"/>
          </a:xfrm>
          <a:prstGeom prst="rect">
            <a:avLst/>
          </a:prstGeom>
        </p:spPr>
        <p:txBody>
          <a:bodyPr anchor="b" anchorCtr="0"/>
          <a:lstStyle>
            <a:lvl1pPr>
              <a:defRPr sz="4400">
                <a:solidFill>
                  <a:schemeClr val="accent1"/>
                </a:solidFill>
                <a:latin typeface="+mj-lt"/>
              </a:defRPr>
            </a:lvl1pPr>
            <a:lvl2pPr>
              <a:defRPr sz="4800">
                <a:latin typeface="+mj-lt"/>
              </a:defRPr>
            </a:lvl2pPr>
            <a:lvl3pPr>
              <a:defRPr sz="4800">
                <a:latin typeface="+mj-lt"/>
              </a:defRPr>
            </a:lvl3pPr>
            <a:lvl4pPr>
              <a:defRPr sz="4800">
                <a:latin typeface="+mj-lt"/>
              </a:defRPr>
            </a:lvl4pPr>
            <a:lvl5pPr>
              <a:defRPr sz="4800">
                <a:latin typeface="+mj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8" name="Segnaposto testo 9">
            <a:extLst>
              <a:ext uri="{FF2B5EF4-FFF2-40B4-BE49-F238E27FC236}">
                <a16:creationId xmlns:a16="http://schemas.microsoft.com/office/drawing/2014/main" id="{98B74FA1-92E9-41CD-8A30-4D1772522A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2471" y="5290344"/>
            <a:ext cx="3486150" cy="1307306"/>
          </a:xfrm>
          <a:prstGeom prst="rect">
            <a:avLst/>
          </a:prstGeom>
        </p:spPr>
        <p:txBody>
          <a:bodyPr lIns="108000"/>
          <a:lstStyle>
            <a:lvl1pPr>
              <a:defRPr sz="2400">
                <a:solidFill>
                  <a:schemeClr val="tx1"/>
                </a:solidFill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</p:spTree>
    <p:extLst>
      <p:ext uri="{BB962C8B-B14F-4D97-AF65-F5344CB8AC3E}">
        <p14:creationId xmlns:p14="http://schemas.microsoft.com/office/powerpoint/2010/main" val="4574350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B16563-69B8-4CC8-9C1D-914522152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10A0B44-1E8C-4AF1-A742-055565808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EEAFB7-3C44-465E-80D7-9A5CC8714E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272CC6-F969-4BE6-92FF-DB5CFBA96BF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F08A6BAA-C0E7-4B0E-B686-46B074C3CF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C58FA111-84C7-421E-901E-08D710D964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7" name="Segnaposto testo 10">
            <a:extLst>
              <a:ext uri="{FF2B5EF4-FFF2-40B4-BE49-F238E27FC236}">
                <a16:creationId xmlns:a16="http://schemas.microsoft.com/office/drawing/2014/main" id="{B8CBEDEC-81E0-45E9-B015-56754EEDD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11919914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2011394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A8B7C1-E65C-4AD9-AABC-3ECFF5BFC29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6538" y="550800"/>
            <a:ext cx="5605462" cy="60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B929B8E3-4532-443C-B60E-BE8B1AD093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424C6F24-847F-4F69-9439-2B3A09B454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58082D5E-B846-4336-81A6-4CC588359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6309966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AB479D78-55D5-4FFA-969E-98BC90D86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6309966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343276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A8B7C1-E65C-4AD9-AABC-3ECFF5BFC29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706220" y="684000"/>
            <a:ext cx="5341937" cy="577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34485BDB-3AC0-45B1-AFC1-1373E3BFCD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C16B034E-F942-4C55-B228-FC02B7363F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0961FAA-6050-4013-8055-078C6EC9B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6309966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25208779-DFD7-407B-BE88-BBEF31AB1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6309966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390261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s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3E9E4CD-E23C-47A3-A3E7-E700BFDF500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231904" y="550800"/>
            <a:ext cx="6960096" cy="60480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476E0E05-2D89-4791-B4BA-F48BECA06E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esto 6">
            <a:extLst>
              <a:ext uri="{FF2B5EF4-FFF2-40B4-BE49-F238E27FC236}">
                <a16:creationId xmlns:a16="http://schemas.microsoft.com/office/drawing/2014/main" id="{63B290BF-F38E-4D99-BE6F-7086069FE3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22036A2B-C575-43B4-A184-1FBEDEF5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4958244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038643E-73BD-4454-8E60-C62081A59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4958244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110475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1 Immagine seg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3E9E4CD-E23C-47A3-A3E7-E700BFDF500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364000" y="684000"/>
            <a:ext cx="6696571" cy="57780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D19CF0D3-43BE-4560-AC78-719D66BF04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esto 6">
            <a:extLst>
              <a:ext uri="{FF2B5EF4-FFF2-40B4-BE49-F238E27FC236}">
                <a16:creationId xmlns:a16="http://schemas.microsoft.com/office/drawing/2014/main" id="{DC129172-7073-40F6-981A-AA7BCBC244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641412EC-6EE8-4232-9E63-10FD4817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5064261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2EE11938-D42E-4989-8E1B-9E4F36DD9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5064261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930291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2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963CF4B-60B7-4AEC-B51F-19FF2015955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85211" y="550800"/>
            <a:ext cx="7506789" cy="29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74058B69-F030-4EB5-B963-FDA8EF505C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49F395E1-E3FB-404C-A6CA-8D7946D921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F4DEB04-4AF2-46B0-8578-67CF7D03C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4395027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129DDCC2-6EC8-422B-9EC7-D97CED5CC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4395027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A901B22-C6C7-4A12-8E6B-98F92C23C8E1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685211" y="3610800"/>
            <a:ext cx="7506789" cy="29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62702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2 Immagini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963CF4B-60B7-4AEC-B51F-19FF2015955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811108" y="691200"/>
            <a:ext cx="7242674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338F7922-28CE-4C92-85E5-7C222A880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6B0F2ADE-BB40-4FE6-A03C-8940A72B05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CDE63A89-C917-4BA5-9B03-863311DCD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4520922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9CC9E881-1271-4886-A102-EAC3E783F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4520922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EF941BAD-9F7D-425F-802F-40AA0127CE8A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811108" y="3625200"/>
            <a:ext cx="7242674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9597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3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5D1813A-DC62-4FB7-89B0-51A68227466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94557" y="550800"/>
            <a:ext cx="3875001" cy="19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30F6A49-4FB0-4BBA-BDDC-F003CAD0289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794557" y="2586103"/>
            <a:ext cx="3875001" cy="19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9587994-3F85-46FE-BECD-542FFA64E24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794557" y="4621406"/>
            <a:ext cx="3875001" cy="19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D2F438B2-2972-48D6-A3EB-3A993C838C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02F67451-F2E1-4215-86D6-AFE00FD529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31A12690-E63B-46B3-BD53-80D9AFD15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4" y="648000"/>
            <a:ext cx="7224366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4576A2F8-2404-453E-B2D1-BCAFC3989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4" y="2268000"/>
            <a:ext cx="7224366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884389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+ 3 Immagini 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5D1813A-DC62-4FB7-89B0-51A68227466C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7865995" y="691563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30F6A49-4FB0-4BBA-BDDC-F003CAD02890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7865995" y="2642053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9587994-3F85-46FE-BECD-542FFA64E249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7865995" y="4592543"/>
            <a:ext cx="344444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  <p:sp>
        <p:nvSpPr>
          <p:cNvPr id="9" name="Segnaposto testo 3">
            <a:extLst>
              <a:ext uri="{FF2B5EF4-FFF2-40B4-BE49-F238E27FC236}">
                <a16:creationId xmlns:a16="http://schemas.microsoft.com/office/drawing/2014/main" id="{E766A17C-48EE-4585-B721-10910733A0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00A87F12-BCB5-459B-90E6-38DDDA6595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A34D918B-0F86-4F34-9A5E-248773CE0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7078592" cy="13255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6B2EFC54-9286-43CA-A8AA-9D71AD0F0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43" y="2268000"/>
            <a:ext cx="7078592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8033836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4 Immagini + Contenu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92A158C5-E8CE-4910-8D86-4FE4EFD1661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70152" y="1351336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5" name="그림 개체 틀 6">
            <a:extLst>
              <a:ext uri="{FF2B5EF4-FFF2-40B4-BE49-F238E27FC236}">
                <a16:creationId xmlns:a16="http://schemas.microsoft.com/office/drawing/2014/main" id="{CFB167B2-D57B-43A0-8B95-04ECA8D3ABA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11703" y="1351336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그림 개체 틀 32">
            <a:extLst>
              <a:ext uri="{FF2B5EF4-FFF2-40B4-BE49-F238E27FC236}">
                <a16:creationId xmlns:a16="http://schemas.microsoft.com/office/drawing/2014/main" id="{B1BB74FD-D03C-4A5F-8977-08154BC2029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6153254" y="1351336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/>
            </a:lvl1pPr>
          </a:lstStyle>
          <a:p>
            <a:endParaRPr lang="it-IT" dirty="0"/>
          </a:p>
        </p:txBody>
      </p:sp>
      <p:sp>
        <p:nvSpPr>
          <p:cNvPr id="27" name="그림 개체 틀 34">
            <a:extLst>
              <a:ext uri="{FF2B5EF4-FFF2-40B4-BE49-F238E27FC236}">
                <a16:creationId xmlns:a16="http://schemas.microsoft.com/office/drawing/2014/main" id="{A0CB264D-24B6-4EBA-A297-C0B9F74DA9AE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94806" y="1351336"/>
            <a:ext cx="2827043" cy="244989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/>
            </a:lvl1pPr>
          </a:lstStyle>
          <a:p>
            <a:endParaRPr lang="it-IT" dirty="0"/>
          </a:p>
        </p:txBody>
      </p:sp>
      <p:sp>
        <p:nvSpPr>
          <p:cNvPr id="29" name="Segnaposto testo 28">
            <a:extLst>
              <a:ext uri="{FF2B5EF4-FFF2-40B4-BE49-F238E27FC236}">
                <a16:creationId xmlns:a16="http://schemas.microsoft.com/office/drawing/2014/main" id="{A771C0DD-B7FE-47D8-8932-6CD27F4E260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3524" y="3962742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0" name="Segnaposto testo 28">
            <a:extLst>
              <a:ext uri="{FF2B5EF4-FFF2-40B4-BE49-F238E27FC236}">
                <a16:creationId xmlns:a16="http://schemas.microsoft.com/office/drawing/2014/main" id="{D850DEC3-46C7-4EC0-941C-BA1D619BB6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3524" y="4663317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1" name="Segnaposto testo 28">
            <a:extLst>
              <a:ext uri="{FF2B5EF4-FFF2-40B4-BE49-F238E27FC236}">
                <a16:creationId xmlns:a16="http://schemas.microsoft.com/office/drawing/2014/main" id="{F4A94273-BFEA-4F8D-B002-5E02C53BA95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63524" y="5309855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2" name="Segnaposto testo 28">
            <a:extLst>
              <a:ext uri="{FF2B5EF4-FFF2-40B4-BE49-F238E27FC236}">
                <a16:creationId xmlns:a16="http://schemas.microsoft.com/office/drawing/2014/main" id="{3D9056A2-544F-4F61-B4CB-67FB3E7468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11703" y="3962742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3" name="Segnaposto testo 28">
            <a:extLst>
              <a:ext uri="{FF2B5EF4-FFF2-40B4-BE49-F238E27FC236}">
                <a16:creationId xmlns:a16="http://schemas.microsoft.com/office/drawing/2014/main" id="{4FF65B3C-8C7E-4FFE-9D25-A58A62A033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11703" y="4663317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4" name="Segnaposto testo 28">
            <a:extLst>
              <a:ext uri="{FF2B5EF4-FFF2-40B4-BE49-F238E27FC236}">
                <a16:creationId xmlns:a16="http://schemas.microsoft.com/office/drawing/2014/main" id="{D30D1DC8-BA36-4095-8903-8F49AA0811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11703" y="5309855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5" name="Segnaposto testo 28">
            <a:extLst>
              <a:ext uri="{FF2B5EF4-FFF2-40B4-BE49-F238E27FC236}">
                <a16:creationId xmlns:a16="http://schemas.microsoft.com/office/drawing/2014/main" id="{5187E9AB-5FEC-4BF1-8365-64BF02B2E9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94806" y="3962742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6" name="Segnaposto testo 28">
            <a:extLst>
              <a:ext uri="{FF2B5EF4-FFF2-40B4-BE49-F238E27FC236}">
                <a16:creationId xmlns:a16="http://schemas.microsoft.com/office/drawing/2014/main" id="{0661FED8-4396-472D-B0DC-37027E9B400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94806" y="4663317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7" name="Segnaposto testo 28">
            <a:extLst>
              <a:ext uri="{FF2B5EF4-FFF2-40B4-BE49-F238E27FC236}">
                <a16:creationId xmlns:a16="http://schemas.microsoft.com/office/drawing/2014/main" id="{C798E9A7-1C31-46D9-B8EA-59828339B7D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4806" y="5309855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8" name="Segnaposto testo 28">
            <a:extLst>
              <a:ext uri="{FF2B5EF4-FFF2-40B4-BE49-F238E27FC236}">
                <a16:creationId xmlns:a16="http://schemas.microsoft.com/office/drawing/2014/main" id="{97932AFC-C61E-4F7C-A758-7E71A1C45AC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59882" y="3962742"/>
            <a:ext cx="2827043" cy="700575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/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39" name="Segnaposto testo 28">
            <a:extLst>
              <a:ext uri="{FF2B5EF4-FFF2-40B4-BE49-F238E27FC236}">
                <a16:creationId xmlns:a16="http://schemas.microsoft.com/office/drawing/2014/main" id="{993AA2D3-D668-40C8-A073-627866A8064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59882" y="4663317"/>
            <a:ext cx="2827043" cy="646538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40" name="Segnaposto testo 28">
            <a:extLst>
              <a:ext uri="{FF2B5EF4-FFF2-40B4-BE49-F238E27FC236}">
                <a16:creationId xmlns:a16="http://schemas.microsoft.com/office/drawing/2014/main" id="{D54170FE-8449-4118-B49A-89E5AE0410E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59882" y="5309855"/>
            <a:ext cx="2827043" cy="1283715"/>
          </a:xfrm>
        </p:spPr>
        <p:txBody>
          <a:bodyPr>
            <a:noAutofit/>
          </a:bodyPr>
          <a:lstStyle>
            <a:lvl1pPr algn="ctr">
              <a:defRPr sz="1800">
                <a:solidFill>
                  <a:schemeClr val="tx1"/>
                </a:solidFill>
                <a:latin typeface="+mn-lt"/>
              </a:defRPr>
            </a:lvl1pPr>
            <a:lvl2pPr algn="ctr">
              <a:defRPr sz="1800">
                <a:solidFill>
                  <a:schemeClr val="tx1"/>
                </a:solidFill>
                <a:latin typeface="+mn-lt"/>
              </a:defRPr>
            </a:lvl2pPr>
            <a:lvl3pPr algn="ctr">
              <a:defRPr sz="1800">
                <a:solidFill>
                  <a:schemeClr val="tx1"/>
                </a:solidFill>
                <a:latin typeface="+mn-lt"/>
              </a:defRPr>
            </a:lvl3pPr>
            <a:lvl4pPr algn="ctr">
              <a:defRPr sz="1800">
                <a:solidFill>
                  <a:schemeClr val="tx1"/>
                </a:solidFill>
                <a:latin typeface="+mn-lt"/>
              </a:defRPr>
            </a:lvl4pPr>
            <a:lvl5pPr algn="ctr"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21" name="Segnaposto testo 3">
            <a:extLst>
              <a:ext uri="{FF2B5EF4-FFF2-40B4-BE49-F238E27FC236}">
                <a16:creationId xmlns:a16="http://schemas.microsoft.com/office/drawing/2014/main" id="{7129E076-8578-4FA5-A5B7-0F53AF7DF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2" name="Segnaposto testo 6">
            <a:extLst>
              <a:ext uri="{FF2B5EF4-FFF2-40B4-BE49-F238E27FC236}">
                <a16:creationId xmlns:a16="http://schemas.microsoft.com/office/drawing/2014/main" id="{F1BD8F57-63CC-4449-A0BC-01276DDB082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3" name="Segnaposto titolo 1">
            <a:extLst>
              <a:ext uri="{FF2B5EF4-FFF2-40B4-BE49-F238E27FC236}">
                <a16:creationId xmlns:a16="http://schemas.microsoft.com/office/drawing/2014/main" id="{F224D736-A024-4E60-9F8E-9C3554DD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27616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 _ Titolo 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467B1EFD-3A9D-457D-BBE0-7ACE87EB3F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71898" y="0"/>
            <a:ext cx="84201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altLang="ko-KR" dirty="0"/>
              <a:t>                                      </a:t>
            </a:r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r>
              <a:rPr lang="en-US" altLang="ko-KR" dirty="0"/>
              <a:t>  </a:t>
            </a:r>
            <a:endParaRPr lang="ko-KR" altLang="en-US" dirty="0"/>
          </a:p>
        </p:txBody>
      </p:sp>
      <p:sp>
        <p:nvSpPr>
          <p:cNvPr id="6" name="Shape 14">
            <a:extLst>
              <a:ext uri="{FF2B5EF4-FFF2-40B4-BE49-F238E27FC236}">
                <a16:creationId xmlns:a16="http://schemas.microsoft.com/office/drawing/2014/main" id="{E6CEB77F-C2FB-412D-ABD2-524F04C33F6A}"/>
              </a:ext>
            </a:extLst>
          </p:cNvPr>
          <p:cNvSpPr/>
          <p:nvPr userDrawn="1"/>
        </p:nvSpPr>
        <p:spPr>
          <a:xfrm flipH="1">
            <a:off x="-7127" y="-1"/>
            <a:ext cx="3779026" cy="68579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A73D10D-42B2-4140-B143-9E1099C04D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2875" y="260351"/>
            <a:ext cx="3486150" cy="4883150"/>
          </a:xfrm>
          <a:prstGeom prst="rect">
            <a:avLst/>
          </a:prstGeom>
        </p:spPr>
        <p:txBody>
          <a:bodyPr anchor="b" anchorCtr="0"/>
          <a:lstStyle>
            <a:lvl1pPr>
              <a:defRPr sz="4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4800">
                <a:latin typeface="+mj-lt"/>
              </a:defRPr>
            </a:lvl2pPr>
            <a:lvl3pPr>
              <a:defRPr sz="4800">
                <a:latin typeface="+mj-lt"/>
              </a:defRPr>
            </a:lvl3pPr>
            <a:lvl4pPr>
              <a:defRPr sz="4800">
                <a:latin typeface="+mj-lt"/>
              </a:defRPr>
            </a:lvl4pPr>
            <a:lvl5pPr>
              <a:defRPr sz="4800">
                <a:latin typeface="+mj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8" name="Segnaposto testo 9">
            <a:extLst>
              <a:ext uri="{FF2B5EF4-FFF2-40B4-BE49-F238E27FC236}">
                <a16:creationId xmlns:a16="http://schemas.microsoft.com/office/drawing/2014/main" id="{98B74FA1-92E9-41CD-8A30-4D1772522A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2471" y="5290344"/>
            <a:ext cx="3486150" cy="1307306"/>
          </a:xfrm>
          <a:prstGeom prst="rect">
            <a:avLst/>
          </a:prstGeom>
        </p:spPr>
        <p:txBody>
          <a:bodyPr lIns="108000"/>
          <a:lstStyle>
            <a:lvl1pPr>
              <a:defRPr sz="2400">
                <a:solidFill>
                  <a:schemeClr val="tx1"/>
                </a:solidFill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</p:spTree>
    <p:extLst>
      <p:ext uri="{BB962C8B-B14F-4D97-AF65-F5344CB8AC3E}">
        <p14:creationId xmlns:p14="http://schemas.microsoft.com/office/powerpoint/2010/main" val="592825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049FB3C6-6A53-4D52-9673-A37328607D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E3DFFF12-90DA-41BB-B409-DE6503FF6C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itolo 1">
            <a:extLst>
              <a:ext uri="{FF2B5EF4-FFF2-40B4-BE49-F238E27FC236}">
                <a16:creationId xmlns:a16="http://schemas.microsoft.com/office/drawing/2014/main" id="{CCE497D7-5F64-4804-A7DF-87A1EE05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33887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Contenuto + 1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049FB3C6-6A53-4D52-9673-A37328607D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E3DFFF12-90DA-41BB-B409-DE6503FF6C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itolo 1">
            <a:extLst>
              <a:ext uri="{FF2B5EF4-FFF2-40B4-BE49-F238E27FC236}">
                <a16:creationId xmlns:a16="http://schemas.microsoft.com/office/drawing/2014/main" id="{CCE497D7-5F64-4804-A7DF-87A1EE05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FD34D45-2E80-4CCF-886E-6380B03133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21898" y="2124000"/>
            <a:ext cx="5706579" cy="43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Segnaposto testo 5">
            <a:extLst>
              <a:ext uri="{FF2B5EF4-FFF2-40B4-BE49-F238E27FC236}">
                <a16:creationId xmlns:a16="http://schemas.microsoft.com/office/drawing/2014/main" id="{C697CE62-7806-4BF7-861C-A0A68854E9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525" y="2124000"/>
            <a:ext cx="5832475" cy="43560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981213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3FE5B8E6-9966-4268-91F3-2DA6D93B20F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1442" y="2115366"/>
            <a:ext cx="10161896" cy="43347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DD8786DF-071A-4E17-AC59-F2D4892CCE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esto 6">
            <a:extLst>
              <a:ext uri="{FF2B5EF4-FFF2-40B4-BE49-F238E27FC236}">
                <a16:creationId xmlns:a16="http://schemas.microsoft.com/office/drawing/2014/main" id="{8700C366-3B61-4255-BE2A-A6288CA966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Segnaposto titolo 1">
            <a:extLst>
              <a:ext uri="{FF2B5EF4-FFF2-40B4-BE49-F238E27FC236}">
                <a16:creationId xmlns:a16="http://schemas.microsoft.com/office/drawing/2014/main" id="{25E9CE01-A274-4333-9BA0-F2F80D574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4088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2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049FB3C6-6A53-4D52-9673-A37328607D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0000" y="43038"/>
            <a:ext cx="8421867" cy="236542"/>
          </a:xfrm>
        </p:spPr>
        <p:txBody>
          <a:bodyPr/>
          <a:lstStyle>
            <a:lvl1pPr algn="l">
              <a:defRPr sz="1050">
                <a:solidFill>
                  <a:schemeClr val="bg1"/>
                </a:solidFill>
                <a:latin typeface="+mj-lt"/>
              </a:defRPr>
            </a:lvl1pPr>
            <a:lvl2pPr algn="r">
              <a:defRPr sz="900">
                <a:solidFill>
                  <a:schemeClr val="accent2"/>
                </a:solidFill>
                <a:latin typeface="+mn-lt"/>
              </a:defRPr>
            </a:lvl2pPr>
            <a:lvl3pPr algn="r">
              <a:defRPr sz="900">
                <a:solidFill>
                  <a:schemeClr val="accent2"/>
                </a:solidFill>
                <a:latin typeface="+mn-lt"/>
              </a:defRPr>
            </a:lvl3pPr>
            <a:lvl4pPr algn="r">
              <a:defRPr sz="900">
                <a:solidFill>
                  <a:schemeClr val="accent2"/>
                </a:solidFill>
                <a:latin typeface="+mn-lt"/>
              </a:defRPr>
            </a:lvl4pPr>
            <a:lvl5pPr algn="r">
              <a:defRPr sz="9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E3DFFF12-90DA-41BB-B409-DE6503FF6C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000" y="290381"/>
            <a:ext cx="8451065" cy="215816"/>
          </a:xfrm>
        </p:spPr>
        <p:txBody>
          <a:bodyPr/>
          <a:lstStyle>
            <a:lvl1pPr algn="l">
              <a:defRPr sz="8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titolo 1">
            <a:extLst>
              <a:ext uri="{FF2B5EF4-FFF2-40B4-BE49-F238E27FC236}">
                <a16:creationId xmlns:a16="http://schemas.microsoft.com/office/drawing/2014/main" id="{CCE497D7-5F64-4804-A7DF-87A1EE05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FD34D45-2E80-4CCF-886E-6380B03133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70000" y="2124000"/>
            <a:ext cx="5706579" cy="43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1198A989-15FB-4BEE-8568-025568070E3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20800" y="2124000"/>
            <a:ext cx="5706579" cy="43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it-IT" altLang="ko-KR" dirty="0"/>
              <a:t>Inserisci immagine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7618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B453391B-7D2F-45F2-AE4D-DFFF6DFAA1B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550800"/>
            <a:ext cx="12192000" cy="604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89196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EA2EAF-ADAA-1903-1D8F-AA798FB20C3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9296E6-9CCE-1975-9DAA-E4D8B2945B1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E272CC6-F969-4BE6-92FF-DB5CFBA96BF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3986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t Icone [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4C99FCB6-6034-4E63-B736-586D0A81D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305" y="180000"/>
            <a:ext cx="11652170" cy="7073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ICONE</a:t>
            </a: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D998CB39-A1E1-4246-B376-F2BC09B6BA33}"/>
              </a:ext>
            </a:extLst>
          </p:cNvPr>
          <p:cNvSpPr/>
          <p:nvPr/>
        </p:nvSpPr>
        <p:spPr>
          <a:xfrm>
            <a:off x="263525" y="927751"/>
            <a:ext cx="3743156" cy="5256000"/>
          </a:xfrm>
          <a:prstGeom prst="roundRect">
            <a:avLst>
              <a:gd name="adj" fmla="val 3968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latin typeface="+mn-lt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DF44CFB1-2D9D-4268-BE43-6A3C91929E53}"/>
              </a:ext>
            </a:extLst>
          </p:cNvPr>
          <p:cNvSpPr/>
          <p:nvPr/>
        </p:nvSpPr>
        <p:spPr>
          <a:xfrm>
            <a:off x="441448" y="1125751"/>
            <a:ext cx="153868" cy="486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Half Frame 4">
            <a:extLst>
              <a:ext uri="{FF2B5EF4-FFF2-40B4-BE49-F238E27FC236}">
                <a16:creationId xmlns:a16="http://schemas.microsoft.com/office/drawing/2014/main" id="{944D1DC8-7EDA-403E-8502-7A62BF57EE8D}"/>
              </a:ext>
            </a:extLst>
          </p:cNvPr>
          <p:cNvSpPr/>
          <p:nvPr/>
        </p:nvSpPr>
        <p:spPr>
          <a:xfrm rot="5400000">
            <a:off x="3136411" y="1145529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8" name="TextBox 57">
            <a:extLst>
              <a:ext uri="{FF2B5EF4-FFF2-40B4-BE49-F238E27FC236}">
                <a16:creationId xmlns:a16="http://schemas.microsoft.com/office/drawing/2014/main" id="{E1810A91-F017-43C6-A5B7-8A351B85265A}"/>
              </a:ext>
            </a:extLst>
          </p:cNvPr>
          <p:cNvSpPr txBox="1"/>
          <p:nvPr/>
        </p:nvSpPr>
        <p:spPr>
          <a:xfrm>
            <a:off x="621218" y="1655296"/>
            <a:ext cx="25863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ridimensionare senza perdere la qualità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9" name="TextBox 58">
            <a:extLst>
              <a:ext uri="{FF2B5EF4-FFF2-40B4-BE49-F238E27FC236}">
                <a16:creationId xmlns:a16="http://schemas.microsoft.com/office/drawing/2014/main" id="{DD2C1A10-F16B-4A9C-9349-FF5375832921}"/>
              </a:ext>
            </a:extLst>
          </p:cNvPr>
          <p:cNvSpPr txBox="1"/>
          <p:nvPr/>
        </p:nvSpPr>
        <p:spPr>
          <a:xfrm>
            <a:off x="621219" y="235690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cambiare il colore di riempimento e il colore della linea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0" name="TextBox 60">
            <a:extLst>
              <a:ext uri="{FF2B5EF4-FFF2-40B4-BE49-F238E27FC236}">
                <a16:creationId xmlns:a16="http://schemas.microsoft.com/office/drawing/2014/main" id="{7F711571-11FF-4E23-B989-8643724C25C1}"/>
              </a:ext>
            </a:extLst>
          </p:cNvPr>
          <p:cNvSpPr txBox="1"/>
          <p:nvPr/>
        </p:nvSpPr>
        <p:spPr>
          <a:xfrm>
            <a:off x="630743" y="4191219"/>
            <a:ext cx="335741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ko-KR" sz="2800" b="1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SET DI ICONE COMPLETAMENTE MODIFICABILI</a:t>
            </a:r>
            <a:endParaRPr lang="en-US" altLang="ko-KR" sz="2800" b="1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2C06E7C-3FF5-4AB5-95D0-B865241EB956}"/>
              </a:ext>
            </a:extLst>
          </p:cNvPr>
          <p:cNvSpPr txBox="1"/>
          <p:nvPr/>
        </p:nvSpPr>
        <p:spPr>
          <a:xfrm>
            <a:off x="3355356" y="5413740"/>
            <a:ext cx="532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solidFill>
                  <a:schemeClr val="bg1"/>
                </a:solidFill>
                <a:latin typeface="+mj-lt"/>
              </a:rPr>
              <a:t>a</a:t>
            </a:r>
          </a:p>
        </p:txBody>
      </p:sp>
      <p:grpSp>
        <p:nvGrpSpPr>
          <p:cNvPr id="12" name="Shape 267">
            <a:extLst>
              <a:ext uri="{FF2B5EF4-FFF2-40B4-BE49-F238E27FC236}">
                <a16:creationId xmlns:a16="http://schemas.microsoft.com/office/drawing/2014/main" id="{161510F9-DB20-4C6A-BE00-143084418967}"/>
              </a:ext>
            </a:extLst>
          </p:cNvPr>
          <p:cNvGrpSpPr/>
          <p:nvPr userDrawn="1"/>
        </p:nvGrpSpPr>
        <p:grpSpPr>
          <a:xfrm>
            <a:off x="5361661" y="1523373"/>
            <a:ext cx="347107" cy="438984"/>
            <a:chOff x="584925" y="238125"/>
            <a:chExt cx="415200" cy="525100"/>
          </a:xfrm>
          <a:solidFill>
            <a:schemeClr val="bg1">
              <a:lumMod val="50000"/>
            </a:schemeClr>
          </a:solidFill>
        </p:grpSpPr>
        <p:sp>
          <p:nvSpPr>
            <p:cNvPr id="13" name="Shape 268">
              <a:extLst>
                <a:ext uri="{FF2B5EF4-FFF2-40B4-BE49-F238E27FC236}">
                  <a16:creationId xmlns:a16="http://schemas.microsoft.com/office/drawing/2014/main" id="{B7933858-3BF4-4761-8C8A-AE49E2DBC77A}"/>
                </a:ext>
              </a:extLst>
            </p:cNvPr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269">
              <a:extLst>
                <a:ext uri="{FF2B5EF4-FFF2-40B4-BE49-F238E27FC236}">
                  <a16:creationId xmlns:a16="http://schemas.microsoft.com/office/drawing/2014/main" id="{537A5761-EF81-4D31-8C96-AECDB6089BF4}"/>
                </a:ext>
              </a:extLst>
            </p:cNvPr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0" t="0" r="0" b="0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70">
              <a:extLst>
                <a:ext uri="{FF2B5EF4-FFF2-40B4-BE49-F238E27FC236}">
                  <a16:creationId xmlns:a16="http://schemas.microsoft.com/office/drawing/2014/main" id="{0EB1F3A1-0EF5-4BB5-AE51-F6AA28B6FE77}"/>
                </a:ext>
              </a:extLst>
            </p:cNvPr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0" t="0" r="0" b="0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271">
              <a:extLst>
                <a:ext uri="{FF2B5EF4-FFF2-40B4-BE49-F238E27FC236}">
                  <a16:creationId xmlns:a16="http://schemas.microsoft.com/office/drawing/2014/main" id="{1541410F-1894-445B-A33D-CC126355E881}"/>
                </a:ext>
              </a:extLst>
            </p:cNvPr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0" t="0" r="0" b="0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Shape 272">
              <a:extLst>
                <a:ext uri="{FF2B5EF4-FFF2-40B4-BE49-F238E27FC236}">
                  <a16:creationId xmlns:a16="http://schemas.microsoft.com/office/drawing/2014/main" id="{40AA5FB8-5A86-4F82-9158-BE4628065612}"/>
                </a:ext>
              </a:extLst>
            </p:cNvPr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0" t="0" r="0" b="0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273">
              <a:extLst>
                <a:ext uri="{FF2B5EF4-FFF2-40B4-BE49-F238E27FC236}">
                  <a16:creationId xmlns:a16="http://schemas.microsoft.com/office/drawing/2014/main" id="{99151F04-B519-49E5-952C-73033273150D}"/>
                </a:ext>
              </a:extLst>
            </p:cNvPr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Shape 274">
            <a:extLst>
              <a:ext uri="{FF2B5EF4-FFF2-40B4-BE49-F238E27FC236}">
                <a16:creationId xmlns:a16="http://schemas.microsoft.com/office/drawing/2014/main" id="{00889C35-1111-4F50-8852-436D43A0D2BA}"/>
              </a:ext>
            </a:extLst>
          </p:cNvPr>
          <p:cNvGrpSpPr/>
          <p:nvPr userDrawn="1"/>
        </p:nvGrpSpPr>
        <p:grpSpPr>
          <a:xfrm>
            <a:off x="5912920" y="1587160"/>
            <a:ext cx="371623" cy="309362"/>
            <a:chOff x="1244325" y="314425"/>
            <a:chExt cx="444525" cy="370050"/>
          </a:xfrm>
          <a:solidFill>
            <a:schemeClr val="bg1">
              <a:lumMod val="50000"/>
            </a:schemeClr>
          </a:solidFill>
        </p:grpSpPr>
        <p:sp>
          <p:nvSpPr>
            <p:cNvPr id="20" name="Shape 275">
              <a:extLst>
                <a:ext uri="{FF2B5EF4-FFF2-40B4-BE49-F238E27FC236}">
                  <a16:creationId xmlns:a16="http://schemas.microsoft.com/office/drawing/2014/main" id="{38E9F56A-C730-43F5-856B-F262406C2D8F}"/>
                </a:ext>
              </a:extLst>
            </p:cNvPr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0" t="0" r="0" b="0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276">
              <a:extLst>
                <a:ext uri="{FF2B5EF4-FFF2-40B4-BE49-F238E27FC236}">
                  <a16:creationId xmlns:a16="http://schemas.microsoft.com/office/drawing/2014/main" id="{D0C3A838-5B20-4D8C-BB47-8C5F9B860C89}"/>
                </a:ext>
              </a:extLst>
            </p:cNvPr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0" t="0" r="0" b="0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Shape 277">
            <a:extLst>
              <a:ext uri="{FF2B5EF4-FFF2-40B4-BE49-F238E27FC236}">
                <a16:creationId xmlns:a16="http://schemas.microsoft.com/office/drawing/2014/main" id="{8357BA09-2857-41E2-B28E-A586776E21FE}"/>
              </a:ext>
            </a:extLst>
          </p:cNvPr>
          <p:cNvGrpSpPr/>
          <p:nvPr userDrawn="1"/>
        </p:nvGrpSpPr>
        <p:grpSpPr>
          <a:xfrm>
            <a:off x="6484618" y="1585634"/>
            <a:ext cx="355300" cy="312413"/>
            <a:chOff x="1928175" y="312600"/>
            <a:chExt cx="425000" cy="373700"/>
          </a:xfrm>
          <a:solidFill>
            <a:schemeClr val="bg1">
              <a:lumMod val="50000"/>
            </a:schemeClr>
          </a:solidFill>
        </p:grpSpPr>
        <p:sp>
          <p:nvSpPr>
            <p:cNvPr id="23" name="Shape 278">
              <a:extLst>
                <a:ext uri="{FF2B5EF4-FFF2-40B4-BE49-F238E27FC236}">
                  <a16:creationId xmlns:a16="http://schemas.microsoft.com/office/drawing/2014/main" id="{A47A9D93-070A-4A16-A901-33D8FFB56D39}"/>
                </a:ext>
              </a:extLst>
            </p:cNvPr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0" t="0" r="0" b="0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Shape 279">
              <a:extLst>
                <a:ext uri="{FF2B5EF4-FFF2-40B4-BE49-F238E27FC236}">
                  <a16:creationId xmlns:a16="http://schemas.microsoft.com/office/drawing/2014/main" id="{C6AAB7BA-B207-4528-B2F9-2F293E4220BE}"/>
                </a:ext>
              </a:extLst>
            </p:cNvPr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0" t="0" r="0" b="0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Shape 280">
            <a:extLst>
              <a:ext uri="{FF2B5EF4-FFF2-40B4-BE49-F238E27FC236}">
                <a16:creationId xmlns:a16="http://schemas.microsoft.com/office/drawing/2014/main" id="{2463E62E-B24A-4547-95DF-1B51406E152B}"/>
              </a:ext>
            </a:extLst>
          </p:cNvPr>
          <p:cNvSpPr/>
          <p:nvPr userDrawn="1"/>
        </p:nvSpPr>
        <p:spPr>
          <a:xfrm>
            <a:off x="7080395" y="1574420"/>
            <a:ext cx="290970" cy="334860"/>
          </a:xfrm>
          <a:custGeom>
            <a:avLst/>
            <a:gdLst/>
            <a:ahLst/>
            <a:cxnLst/>
            <a:rect l="0" t="0" r="0" b="0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Shape 281">
            <a:extLst>
              <a:ext uri="{FF2B5EF4-FFF2-40B4-BE49-F238E27FC236}">
                <a16:creationId xmlns:a16="http://schemas.microsoft.com/office/drawing/2014/main" id="{8D74B581-DE22-4D7D-9359-4DD9EB419B4E}"/>
              </a:ext>
            </a:extLst>
          </p:cNvPr>
          <p:cNvSpPr/>
          <p:nvPr userDrawn="1"/>
        </p:nvSpPr>
        <p:spPr>
          <a:xfrm>
            <a:off x="7663841" y="1575445"/>
            <a:ext cx="251176" cy="332812"/>
          </a:xfrm>
          <a:custGeom>
            <a:avLst/>
            <a:gdLst/>
            <a:ahLst/>
            <a:cxnLst/>
            <a:rect l="0" t="0" r="0" b="0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Shape 282">
            <a:extLst>
              <a:ext uri="{FF2B5EF4-FFF2-40B4-BE49-F238E27FC236}">
                <a16:creationId xmlns:a16="http://schemas.microsoft.com/office/drawing/2014/main" id="{FCF7A907-03FF-4BFC-86D1-080684530DF1}"/>
              </a:ext>
            </a:extLst>
          </p:cNvPr>
          <p:cNvGrpSpPr/>
          <p:nvPr userDrawn="1"/>
        </p:nvGrpSpPr>
        <p:grpSpPr>
          <a:xfrm>
            <a:off x="8148656" y="1569311"/>
            <a:ext cx="408386" cy="345080"/>
            <a:chOff x="3918650" y="293075"/>
            <a:chExt cx="488500" cy="412775"/>
          </a:xfrm>
          <a:solidFill>
            <a:schemeClr val="bg1">
              <a:lumMod val="50000"/>
            </a:schemeClr>
          </a:solidFill>
        </p:grpSpPr>
        <p:sp>
          <p:nvSpPr>
            <p:cNvPr id="28" name="Shape 283">
              <a:extLst>
                <a:ext uri="{FF2B5EF4-FFF2-40B4-BE49-F238E27FC236}">
                  <a16:creationId xmlns:a16="http://schemas.microsoft.com/office/drawing/2014/main" id="{1C7879F2-E001-47B9-A3B5-788A7B5C960A}"/>
                </a:ext>
              </a:extLst>
            </p:cNvPr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Shape 284">
              <a:extLst>
                <a:ext uri="{FF2B5EF4-FFF2-40B4-BE49-F238E27FC236}">
                  <a16:creationId xmlns:a16="http://schemas.microsoft.com/office/drawing/2014/main" id="{9340D9EA-30D1-4E52-8661-0B29CCD14C72}"/>
                </a:ext>
              </a:extLst>
            </p:cNvPr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Shape 285">
              <a:extLst>
                <a:ext uri="{FF2B5EF4-FFF2-40B4-BE49-F238E27FC236}">
                  <a16:creationId xmlns:a16="http://schemas.microsoft.com/office/drawing/2014/main" id="{0E1C432D-EC94-4E50-93B0-B7FEB332C4EE}"/>
                </a:ext>
              </a:extLst>
            </p:cNvPr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Shape 286">
            <a:extLst>
              <a:ext uri="{FF2B5EF4-FFF2-40B4-BE49-F238E27FC236}">
                <a16:creationId xmlns:a16="http://schemas.microsoft.com/office/drawing/2014/main" id="{A15C6FC7-EC3B-4AEC-A6B3-20CEDA356D80}"/>
              </a:ext>
            </a:extLst>
          </p:cNvPr>
          <p:cNvGrpSpPr/>
          <p:nvPr userDrawn="1"/>
        </p:nvGrpSpPr>
        <p:grpSpPr>
          <a:xfrm>
            <a:off x="8748423" y="1543270"/>
            <a:ext cx="335905" cy="397142"/>
            <a:chOff x="4636075" y="261925"/>
            <a:chExt cx="401800" cy="475050"/>
          </a:xfrm>
          <a:solidFill>
            <a:schemeClr val="bg1">
              <a:lumMod val="50000"/>
            </a:schemeClr>
          </a:solidFill>
        </p:grpSpPr>
        <p:sp>
          <p:nvSpPr>
            <p:cNvPr id="32" name="Shape 287">
              <a:extLst>
                <a:ext uri="{FF2B5EF4-FFF2-40B4-BE49-F238E27FC236}">
                  <a16:creationId xmlns:a16="http://schemas.microsoft.com/office/drawing/2014/main" id="{3A5B7B8F-E1DA-4D8D-A7D2-EACD8CCA159A}"/>
                </a:ext>
              </a:extLst>
            </p:cNvPr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0" t="0" r="0" b="0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Shape 288">
              <a:extLst>
                <a:ext uri="{FF2B5EF4-FFF2-40B4-BE49-F238E27FC236}">
                  <a16:creationId xmlns:a16="http://schemas.microsoft.com/office/drawing/2014/main" id="{3C284BFF-F172-4E1F-A2D1-6D9B98E6DBE5}"/>
                </a:ext>
              </a:extLst>
            </p:cNvPr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0" t="0" r="0" b="0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Shape 289">
              <a:extLst>
                <a:ext uri="{FF2B5EF4-FFF2-40B4-BE49-F238E27FC236}">
                  <a16:creationId xmlns:a16="http://schemas.microsoft.com/office/drawing/2014/main" id="{839EBC5E-269E-4746-B8F8-019ECBE3903B}"/>
                </a:ext>
              </a:extLst>
            </p:cNvPr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0" t="0" r="0" b="0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Shape 290">
              <a:extLst>
                <a:ext uri="{FF2B5EF4-FFF2-40B4-BE49-F238E27FC236}">
                  <a16:creationId xmlns:a16="http://schemas.microsoft.com/office/drawing/2014/main" id="{B5977835-3833-4804-B968-216A40FC8DC6}"/>
                </a:ext>
              </a:extLst>
            </p:cNvPr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0" t="0" r="0" b="0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Shape 291">
            <a:extLst>
              <a:ext uri="{FF2B5EF4-FFF2-40B4-BE49-F238E27FC236}">
                <a16:creationId xmlns:a16="http://schemas.microsoft.com/office/drawing/2014/main" id="{9E575FA0-5490-45B2-B8AC-F0A45A941A0A}"/>
              </a:ext>
            </a:extLst>
          </p:cNvPr>
          <p:cNvSpPr/>
          <p:nvPr userDrawn="1"/>
        </p:nvSpPr>
        <p:spPr>
          <a:xfrm>
            <a:off x="9287624" y="1573898"/>
            <a:ext cx="384894" cy="335905"/>
          </a:xfrm>
          <a:custGeom>
            <a:avLst/>
            <a:gdLst/>
            <a:ahLst/>
            <a:cxnLst/>
            <a:rect l="0" t="0" r="0" b="0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Shape 292">
            <a:extLst>
              <a:ext uri="{FF2B5EF4-FFF2-40B4-BE49-F238E27FC236}">
                <a16:creationId xmlns:a16="http://schemas.microsoft.com/office/drawing/2014/main" id="{9512F31C-6CD2-4AD0-84FE-484CEA1FFEDF}"/>
              </a:ext>
            </a:extLst>
          </p:cNvPr>
          <p:cNvGrpSpPr/>
          <p:nvPr userDrawn="1"/>
        </p:nvGrpSpPr>
        <p:grpSpPr>
          <a:xfrm>
            <a:off x="9874975" y="1576459"/>
            <a:ext cx="336908" cy="330262"/>
            <a:chOff x="5983625" y="301625"/>
            <a:chExt cx="403000" cy="395050"/>
          </a:xfrm>
          <a:solidFill>
            <a:schemeClr val="bg1">
              <a:lumMod val="50000"/>
            </a:schemeClr>
          </a:solidFill>
        </p:grpSpPr>
        <p:sp>
          <p:nvSpPr>
            <p:cNvPr id="38" name="Shape 293">
              <a:extLst>
                <a:ext uri="{FF2B5EF4-FFF2-40B4-BE49-F238E27FC236}">
                  <a16:creationId xmlns:a16="http://schemas.microsoft.com/office/drawing/2014/main" id="{2A52AF45-C2E3-4E6F-A3DD-2A2C8E3A8B1B}"/>
                </a:ext>
              </a:extLst>
            </p:cNvPr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0" t="0" r="0" b="0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Shape 294">
              <a:extLst>
                <a:ext uri="{FF2B5EF4-FFF2-40B4-BE49-F238E27FC236}">
                  <a16:creationId xmlns:a16="http://schemas.microsoft.com/office/drawing/2014/main" id="{48BF282D-02F6-453F-813C-5089C9B68257}"/>
                </a:ext>
              </a:extLst>
            </p:cNvPr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0" t="0" r="0" b="0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Shape 295">
              <a:extLst>
                <a:ext uri="{FF2B5EF4-FFF2-40B4-BE49-F238E27FC236}">
                  <a16:creationId xmlns:a16="http://schemas.microsoft.com/office/drawing/2014/main" id="{DD9A825E-3ECC-4AD7-BA00-C85392DE8FC8}"/>
                </a:ext>
              </a:extLst>
            </p:cNvPr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0" t="0" r="0" b="0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Shape 296">
              <a:extLst>
                <a:ext uri="{FF2B5EF4-FFF2-40B4-BE49-F238E27FC236}">
                  <a16:creationId xmlns:a16="http://schemas.microsoft.com/office/drawing/2014/main" id="{BB184729-171F-415B-BAA2-42B31BE609DB}"/>
                </a:ext>
              </a:extLst>
            </p:cNvPr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0" t="0" r="0" b="0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Shape 297">
              <a:extLst>
                <a:ext uri="{FF2B5EF4-FFF2-40B4-BE49-F238E27FC236}">
                  <a16:creationId xmlns:a16="http://schemas.microsoft.com/office/drawing/2014/main" id="{901C4A7F-3361-4013-9E3D-0B62000F1598}"/>
                </a:ext>
              </a:extLst>
            </p:cNvPr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Shape 298">
              <a:extLst>
                <a:ext uri="{FF2B5EF4-FFF2-40B4-BE49-F238E27FC236}">
                  <a16:creationId xmlns:a16="http://schemas.microsoft.com/office/drawing/2014/main" id="{ABCC3953-AD72-4885-8094-3639EDAAE150}"/>
                </a:ext>
              </a:extLst>
            </p:cNvPr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Shape 299">
              <a:extLst>
                <a:ext uri="{FF2B5EF4-FFF2-40B4-BE49-F238E27FC236}">
                  <a16:creationId xmlns:a16="http://schemas.microsoft.com/office/drawing/2014/main" id="{CACA9FF3-8BC3-4B65-B6F1-EB7BA22CD2CA}"/>
                </a:ext>
              </a:extLst>
            </p:cNvPr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Shape 300">
              <a:extLst>
                <a:ext uri="{FF2B5EF4-FFF2-40B4-BE49-F238E27FC236}">
                  <a16:creationId xmlns:a16="http://schemas.microsoft.com/office/drawing/2014/main" id="{7D6AC49D-7C83-43D5-9FD5-B97EF30D094B}"/>
                </a:ext>
              </a:extLst>
            </p:cNvPr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0" t="0" r="0" b="0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Shape 301">
              <a:extLst>
                <a:ext uri="{FF2B5EF4-FFF2-40B4-BE49-F238E27FC236}">
                  <a16:creationId xmlns:a16="http://schemas.microsoft.com/office/drawing/2014/main" id="{2B827037-1F4B-4D1A-8DF1-8ABB60FDE397}"/>
                </a:ext>
              </a:extLst>
            </p:cNvPr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Shape 302">
              <a:extLst>
                <a:ext uri="{FF2B5EF4-FFF2-40B4-BE49-F238E27FC236}">
                  <a16:creationId xmlns:a16="http://schemas.microsoft.com/office/drawing/2014/main" id="{379D7525-DBCF-41AE-BE61-0CF2DD96A30D}"/>
                </a:ext>
              </a:extLst>
            </p:cNvPr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Shape 303">
              <a:extLst>
                <a:ext uri="{FF2B5EF4-FFF2-40B4-BE49-F238E27FC236}">
                  <a16:creationId xmlns:a16="http://schemas.microsoft.com/office/drawing/2014/main" id="{2EF13D50-E42E-40BC-8AD9-E2232DA39D35}"/>
                </a:ext>
              </a:extLst>
            </p:cNvPr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Shape 304">
              <a:extLst>
                <a:ext uri="{FF2B5EF4-FFF2-40B4-BE49-F238E27FC236}">
                  <a16:creationId xmlns:a16="http://schemas.microsoft.com/office/drawing/2014/main" id="{16FC422F-F1EE-4D74-9FCF-85013D772D41}"/>
                </a:ext>
              </a:extLst>
            </p:cNvPr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0" t="0" r="0" b="0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Shape 305">
              <a:extLst>
                <a:ext uri="{FF2B5EF4-FFF2-40B4-BE49-F238E27FC236}">
                  <a16:creationId xmlns:a16="http://schemas.microsoft.com/office/drawing/2014/main" id="{27AF9B8D-5438-4FDB-80DD-D237FDFE481B}"/>
                </a:ext>
              </a:extLst>
            </p:cNvPr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0" t="0" r="0" b="0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Shape 306">
              <a:extLst>
                <a:ext uri="{FF2B5EF4-FFF2-40B4-BE49-F238E27FC236}">
                  <a16:creationId xmlns:a16="http://schemas.microsoft.com/office/drawing/2014/main" id="{ED13C1BE-CE0B-47BF-93CA-0E6AA3CE0344}"/>
                </a:ext>
              </a:extLst>
            </p:cNvPr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Shape 307">
              <a:extLst>
                <a:ext uri="{FF2B5EF4-FFF2-40B4-BE49-F238E27FC236}">
                  <a16:creationId xmlns:a16="http://schemas.microsoft.com/office/drawing/2014/main" id="{E3DA5542-1ED5-4F1A-9FD9-A050F9A530BE}"/>
                </a:ext>
              </a:extLst>
            </p:cNvPr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Shape 308">
              <a:extLst>
                <a:ext uri="{FF2B5EF4-FFF2-40B4-BE49-F238E27FC236}">
                  <a16:creationId xmlns:a16="http://schemas.microsoft.com/office/drawing/2014/main" id="{211E5CFF-36F7-417E-B476-B5FD6D25B409}"/>
                </a:ext>
              </a:extLst>
            </p:cNvPr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Shape 309">
              <a:extLst>
                <a:ext uri="{FF2B5EF4-FFF2-40B4-BE49-F238E27FC236}">
                  <a16:creationId xmlns:a16="http://schemas.microsoft.com/office/drawing/2014/main" id="{6FA410FF-00EA-4C03-84FA-ECD34FF90040}"/>
                </a:ext>
              </a:extLst>
            </p:cNvPr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Shape 310">
              <a:extLst>
                <a:ext uri="{FF2B5EF4-FFF2-40B4-BE49-F238E27FC236}">
                  <a16:creationId xmlns:a16="http://schemas.microsoft.com/office/drawing/2014/main" id="{237B95A8-2311-4F1C-80E9-689353C52732}"/>
                </a:ext>
              </a:extLst>
            </p:cNvPr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0" t="0" r="0" b="0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Shape 311">
              <a:extLst>
                <a:ext uri="{FF2B5EF4-FFF2-40B4-BE49-F238E27FC236}">
                  <a16:creationId xmlns:a16="http://schemas.microsoft.com/office/drawing/2014/main" id="{EC26D468-F8CF-480F-B66B-94E5387C7D87}"/>
                </a:ext>
              </a:extLst>
            </p:cNvPr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Shape 312">
              <a:extLst>
                <a:ext uri="{FF2B5EF4-FFF2-40B4-BE49-F238E27FC236}">
                  <a16:creationId xmlns:a16="http://schemas.microsoft.com/office/drawing/2014/main" id="{7D810757-E2BF-48B2-B526-42C152DD4DEC}"/>
                </a:ext>
              </a:extLst>
            </p:cNvPr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Shape 313">
            <a:extLst>
              <a:ext uri="{FF2B5EF4-FFF2-40B4-BE49-F238E27FC236}">
                <a16:creationId xmlns:a16="http://schemas.microsoft.com/office/drawing/2014/main" id="{7F375253-83D5-4831-B9BA-97A270A16BD2}"/>
              </a:ext>
            </a:extLst>
          </p:cNvPr>
          <p:cNvGrpSpPr/>
          <p:nvPr userDrawn="1"/>
        </p:nvGrpSpPr>
        <p:grpSpPr>
          <a:xfrm>
            <a:off x="10441051" y="1573888"/>
            <a:ext cx="331808" cy="331307"/>
            <a:chOff x="6660750" y="298550"/>
            <a:chExt cx="396900" cy="396300"/>
          </a:xfrm>
          <a:solidFill>
            <a:schemeClr val="bg1">
              <a:lumMod val="50000"/>
            </a:schemeClr>
          </a:solidFill>
        </p:grpSpPr>
        <p:sp>
          <p:nvSpPr>
            <p:cNvPr id="59" name="Shape 314">
              <a:extLst>
                <a:ext uri="{FF2B5EF4-FFF2-40B4-BE49-F238E27FC236}">
                  <a16:creationId xmlns:a16="http://schemas.microsoft.com/office/drawing/2014/main" id="{02503F3A-E23F-4531-AC0B-78887AA6D48F}"/>
                </a:ext>
              </a:extLst>
            </p:cNvPr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0" t="0" r="0" b="0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Shape 315">
              <a:extLst>
                <a:ext uri="{FF2B5EF4-FFF2-40B4-BE49-F238E27FC236}">
                  <a16:creationId xmlns:a16="http://schemas.microsoft.com/office/drawing/2014/main" id="{7403AD7B-98E6-43FB-827A-3128CD47AC80}"/>
                </a:ext>
              </a:extLst>
            </p:cNvPr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0" t="0" r="0" b="0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Shape 316">
            <a:extLst>
              <a:ext uri="{FF2B5EF4-FFF2-40B4-BE49-F238E27FC236}">
                <a16:creationId xmlns:a16="http://schemas.microsoft.com/office/drawing/2014/main" id="{408B4FDB-BB45-4D20-A08D-5B3CF830090E}"/>
              </a:ext>
            </a:extLst>
          </p:cNvPr>
          <p:cNvGrpSpPr/>
          <p:nvPr userDrawn="1"/>
        </p:nvGrpSpPr>
        <p:grpSpPr>
          <a:xfrm>
            <a:off x="5361661" y="2095573"/>
            <a:ext cx="347107" cy="420111"/>
            <a:chOff x="584925" y="922575"/>
            <a:chExt cx="415200" cy="502525"/>
          </a:xfrm>
          <a:solidFill>
            <a:schemeClr val="bg1">
              <a:lumMod val="50000"/>
            </a:schemeClr>
          </a:solidFill>
        </p:grpSpPr>
        <p:sp>
          <p:nvSpPr>
            <p:cNvPr id="62" name="Shape 317">
              <a:extLst>
                <a:ext uri="{FF2B5EF4-FFF2-40B4-BE49-F238E27FC236}">
                  <a16:creationId xmlns:a16="http://schemas.microsoft.com/office/drawing/2014/main" id="{848F4951-0674-480F-947C-C432F8B29236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Shape 318">
              <a:extLst>
                <a:ext uri="{FF2B5EF4-FFF2-40B4-BE49-F238E27FC236}">
                  <a16:creationId xmlns:a16="http://schemas.microsoft.com/office/drawing/2014/main" id="{0A2DAB49-F151-49D9-9CE6-A85CFF1DAE73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Shape 319">
              <a:extLst>
                <a:ext uri="{FF2B5EF4-FFF2-40B4-BE49-F238E27FC236}">
                  <a16:creationId xmlns:a16="http://schemas.microsoft.com/office/drawing/2014/main" id="{3FD6DE65-0EB7-4AFE-873E-F52F6F6B2A3D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Shape 320">
            <a:extLst>
              <a:ext uri="{FF2B5EF4-FFF2-40B4-BE49-F238E27FC236}">
                <a16:creationId xmlns:a16="http://schemas.microsoft.com/office/drawing/2014/main" id="{4DE5687D-CE30-47CA-BD72-AFD94CA0FAB4}"/>
              </a:ext>
            </a:extLst>
          </p:cNvPr>
          <p:cNvGrpSpPr/>
          <p:nvPr userDrawn="1"/>
        </p:nvGrpSpPr>
        <p:grpSpPr>
          <a:xfrm>
            <a:off x="5914968" y="2085876"/>
            <a:ext cx="367547" cy="437980"/>
            <a:chOff x="1246775" y="910975"/>
            <a:chExt cx="439650" cy="523900"/>
          </a:xfrm>
          <a:solidFill>
            <a:schemeClr val="bg1">
              <a:lumMod val="50000"/>
            </a:schemeClr>
          </a:solidFill>
        </p:grpSpPr>
        <p:sp>
          <p:nvSpPr>
            <p:cNvPr id="66" name="Shape 321">
              <a:extLst>
                <a:ext uri="{FF2B5EF4-FFF2-40B4-BE49-F238E27FC236}">
                  <a16:creationId xmlns:a16="http://schemas.microsoft.com/office/drawing/2014/main" id="{650DE9F4-9D80-4561-829D-3F89E6A730A5}"/>
                </a:ext>
              </a:extLst>
            </p:cNvPr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Shape 322">
              <a:extLst>
                <a:ext uri="{FF2B5EF4-FFF2-40B4-BE49-F238E27FC236}">
                  <a16:creationId xmlns:a16="http://schemas.microsoft.com/office/drawing/2014/main" id="{409E3903-1A46-46BE-9BCC-3BCE88BC74D2}"/>
                </a:ext>
              </a:extLst>
            </p:cNvPr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0" t="0" r="0" b="0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Shape 323">
              <a:extLst>
                <a:ext uri="{FF2B5EF4-FFF2-40B4-BE49-F238E27FC236}">
                  <a16:creationId xmlns:a16="http://schemas.microsoft.com/office/drawing/2014/main" id="{7EC13DF4-38E1-465D-8686-C65E36A4B1A8}"/>
                </a:ext>
              </a:extLst>
            </p:cNvPr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0" t="0" r="0" b="0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Shape 324">
            <a:extLst>
              <a:ext uri="{FF2B5EF4-FFF2-40B4-BE49-F238E27FC236}">
                <a16:creationId xmlns:a16="http://schemas.microsoft.com/office/drawing/2014/main" id="{417E100D-DBBD-4BC2-874F-713D68DCCDDF}"/>
              </a:ext>
            </a:extLst>
          </p:cNvPr>
          <p:cNvGrpSpPr/>
          <p:nvPr userDrawn="1"/>
        </p:nvGrpSpPr>
        <p:grpSpPr>
          <a:xfrm>
            <a:off x="6483093" y="2156309"/>
            <a:ext cx="358351" cy="298118"/>
            <a:chOff x="1926350" y="995225"/>
            <a:chExt cx="428650" cy="356600"/>
          </a:xfrm>
          <a:solidFill>
            <a:schemeClr val="bg1">
              <a:lumMod val="50000"/>
            </a:schemeClr>
          </a:solidFill>
        </p:grpSpPr>
        <p:sp>
          <p:nvSpPr>
            <p:cNvPr id="70" name="Shape 325">
              <a:extLst>
                <a:ext uri="{FF2B5EF4-FFF2-40B4-BE49-F238E27FC236}">
                  <a16:creationId xmlns:a16="http://schemas.microsoft.com/office/drawing/2014/main" id="{11F0C9CD-1202-4A6D-95C6-CD51568F8569}"/>
                </a:ext>
              </a:extLst>
            </p:cNvPr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0" t="0" r="0" b="0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Shape 326">
              <a:extLst>
                <a:ext uri="{FF2B5EF4-FFF2-40B4-BE49-F238E27FC236}">
                  <a16:creationId xmlns:a16="http://schemas.microsoft.com/office/drawing/2014/main" id="{CBB3B97C-5CA6-47DA-96DA-1872A1814889}"/>
                </a:ext>
              </a:extLst>
            </p:cNvPr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0" t="0" r="0" b="0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Shape 327">
              <a:extLst>
                <a:ext uri="{FF2B5EF4-FFF2-40B4-BE49-F238E27FC236}">
                  <a16:creationId xmlns:a16="http://schemas.microsoft.com/office/drawing/2014/main" id="{2412C8EA-8A12-4C24-AFF5-85B8183569B1}"/>
                </a:ext>
              </a:extLst>
            </p:cNvPr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0" t="0" r="0" b="0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Shape 328">
              <a:extLst>
                <a:ext uri="{FF2B5EF4-FFF2-40B4-BE49-F238E27FC236}">
                  <a16:creationId xmlns:a16="http://schemas.microsoft.com/office/drawing/2014/main" id="{D811772F-65EF-4693-8E09-B8CF8F683668}"/>
                </a:ext>
              </a:extLst>
            </p:cNvPr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0" t="0" r="0" b="0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Shape 329">
            <a:extLst>
              <a:ext uri="{FF2B5EF4-FFF2-40B4-BE49-F238E27FC236}">
                <a16:creationId xmlns:a16="http://schemas.microsoft.com/office/drawing/2014/main" id="{67592105-85CE-4821-B707-FEC173239A81}"/>
              </a:ext>
            </a:extLst>
          </p:cNvPr>
          <p:cNvSpPr/>
          <p:nvPr userDrawn="1"/>
        </p:nvSpPr>
        <p:spPr>
          <a:xfrm>
            <a:off x="7050778" y="2131323"/>
            <a:ext cx="350200" cy="348152"/>
          </a:xfrm>
          <a:custGeom>
            <a:avLst/>
            <a:gdLst/>
            <a:ahLst/>
            <a:cxnLst/>
            <a:rect l="0" t="0" r="0" b="0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Shape 330">
            <a:extLst>
              <a:ext uri="{FF2B5EF4-FFF2-40B4-BE49-F238E27FC236}">
                <a16:creationId xmlns:a16="http://schemas.microsoft.com/office/drawing/2014/main" id="{AF0D85A9-0991-4550-91CA-21D85CE902C7}"/>
              </a:ext>
            </a:extLst>
          </p:cNvPr>
          <p:cNvSpPr/>
          <p:nvPr userDrawn="1"/>
        </p:nvSpPr>
        <p:spPr>
          <a:xfrm>
            <a:off x="7614849" y="2148691"/>
            <a:ext cx="349155" cy="313437"/>
          </a:xfrm>
          <a:custGeom>
            <a:avLst/>
            <a:gdLst/>
            <a:ahLst/>
            <a:cxnLst/>
            <a:rect l="0" t="0" r="0" b="0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Shape 331">
            <a:extLst>
              <a:ext uri="{FF2B5EF4-FFF2-40B4-BE49-F238E27FC236}">
                <a16:creationId xmlns:a16="http://schemas.microsoft.com/office/drawing/2014/main" id="{7450BCF5-72CC-4356-A646-862B73ACE935}"/>
              </a:ext>
            </a:extLst>
          </p:cNvPr>
          <p:cNvSpPr/>
          <p:nvPr userDrawn="1"/>
        </p:nvSpPr>
        <p:spPr>
          <a:xfrm>
            <a:off x="8183497" y="2151241"/>
            <a:ext cx="338956" cy="308317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Shape 332">
            <a:extLst>
              <a:ext uri="{FF2B5EF4-FFF2-40B4-BE49-F238E27FC236}">
                <a16:creationId xmlns:a16="http://schemas.microsoft.com/office/drawing/2014/main" id="{6E7BF1B7-90F4-44D5-A1A4-FBAE2A466E3E}"/>
              </a:ext>
            </a:extLst>
          </p:cNvPr>
          <p:cNvSpPr/>
          <p:nvPr userDrawn="1"/>
        </p:nvSpPr>
        <p:spPr>
          <a:xfrm>
            <a:off x="8758269" y="2154293"/>
            <a:ext cx="316510" cy="302214"/>
          </a:xfrm>
          <a:custGeom>
            <a:avLst/>
            <a:gdLst/>
            <a:ahLst/>
            <a:cxnLst/>
            <a:rect l="0" t="0" r="0" b="0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" name="Shape 333">
            <a:extLst>
              <a:ext uri="{FF2B5EF4-FFF2-40B4-BE49-F238E27FC236}">
                <a16:creationId xmlns:a16="http://schemas.microsoft.com/office/drawing/2014/main" id="{20A18867-EE15-4C98-B6A8-C76283F9D7C6}"/>
              </a:ext>
            </a:extLst>
          </p:cNvPr>
          <p:cNvGrpSpPr/>
          <p:nvPr userDrawn="1"/>
        </p:nvGrpSpPr>
        <p:grpSpPr>
          <a:xfrm>
            <a:off x="9305324" y="2133862"/>
            <a:ext cx="349155" cy="349657"/>
            <a:chOff x="5302225" y="968375"/>
            <a:chExt cx="417650" cy="418250"/>
          </a:xfrm>
          <a:solidFill>
            <a:schemeClr val="bg1">
              <a:lumMod val="50000"/>
            </a:schemeClr>
          </a:solidFill>
        </p:grpSpPr>
        <p:sp>
          <p:nvSpPr>
            <p:cNvPr id="79" name="Shape 334">
              <a:extLst>
                <a:ext uri="{FF2B5EF4-FFF2-40B4-BE49-F238E27FC236}">
                  <a16:creationId xmlns:a16="http://schemas.microsoft.com/office/drawing/2014/main" id="{2CFC019A-B9DB-48F3-8D6E-DAB6D0A4D679}"/>
                </a:ext>
              </a:extLst>
            </p:cNvPr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0" t="0" r="0" b="0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Shape 335">
              <a:extLst>
                <a:ext uri="{FF2B5EF4-FFF2-40B4-BE49-F238E27FC236}">
                  <a16:creationId xmlns:a16="http://schemas.microsoft.com/office/drawing/2014/main" id="{03A2518A-737F-492A-9264-A7EE470A0835}"/>
                </a:ext>
              </a:extLst>
            </p:cNvPr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0" t="0" r="0" b="0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Shape 336">
            <a:extLst>
              <a:ext uri="{FF2B5EF4-FFF2-40B4-BE49-F238E27FC236}">
                <a16:creationId xmlns:a16="http://schemas.microsoft.com/office/drawing/2014/main" id="{5395B72F-6DA0-4AAE-B1A3-0614C1CA3DAF}"/>
              </a:ext>
            </a:extLst>
          </p:cNvPr>
          <p:cNvGrpSpPr/>
          <p:nvPr userDrawn="1"/>
        </p:nvGrpSpPr>
        <p:grpSpPr>
          <a:xfrm>
            <a:off x="9826988" y="2094549"/>
            <a:ext cx="432881" cy="421637"/>
            <a:chOff x="5926225" y="921350"/>
            <a:chExt cx="517800" cy="504350"/>
          </a:xfrm>
          <a:solidFill>
            <a:schemeClr val="bg1">
              <a:lumMod val="50000"/>
            </a:schemeClr>
          </a:solidFill>
        </p:grpSpPr>
        <p:sp>
          <p:nvSpPr>
            <p:cNvPr id="82" name="Shape 337">
              <a:extLst>
                <a:ext uri="{FF2B5EF4-FFF2-40B4-BE49-F238E27FC236}">
                  <a16:creationId xmlns:a16="http://schemas.microsoft.com/office/drawing/2014/main" id="{D4A458A7-748C-4129-92EF-299F98D128FD}"/>
                </a:ext>
              </a:extLst>
            </p:cNvPr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0" t="0" r="0" b="0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Shape 338">
              <a:extLst>
                <a:ext uri="{FF2B5EF4-FFF2-40B4-BE49-F238E27FC236}">
                  <a16:creationId xmlns:a16="http://schemas.microsoft.com/office/drawing/2014/main" id="{2C4D0C12-6296-480F-8A32-0E63AE2E55C0}"/>
                </a:ext>
              </a:extLst>
            </p:cNvPr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0" t="0" r="0" b="0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Shape 339">
            <a:extLst>
              <a:ext uri="{FF2B5EF4-FFF2-40B4-BE49-F238E27FC236}">
                <a16:creationId xmlns:a16="http://schemas.microsoft.com/office/drawing/2014/main" id="{4A451CFA-A939-4C42-84CB-018B8595D050}"/>
              </a:ext>
            </a:extLst>
          </p:cNvPr>
          <p:cNvGrpSpPr/>
          <p:nvPr userDrawn="1"/>
        </p:nvGrpSpPr>
        <p:grpSpPr>
          <a:xfrm>
            <a:off x="10404811" y="2102721"/>
            <a:ext cx="404290" cy="405314"/>
            <a:chOff x="6617400" y="931125"/>
            <a:chExt cx="483600" cy="484825"/>
          </a:xfrm>
          <a:solidFill>
            <a:schemeClr val="bg1">
              <a:lumMod val="50000"/>
            </a:schemeClr>
          </a:solidFill>
        </p:grpSpPr>
        <p:sp>
          <p:nvSpPr>
            <p:cNvPr id="85" name="Shape 340">
              <a:extLst>
                <a:ext uri="{FF2B5EF4-FFF2-40B4-BE49-F238E27FC236}">
                  <a16:creationId xmlns:a16="http://schemas.microsoft.com/office/drawing/2014/main" id="{057DA9F9-AC62-4272-A032-A32D113049AB}"/>
                </a:ext>
              </a:extLst>
            </p:cNvPr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0" t="0" r="0" b="0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Shape 341">
              <a:extLst>
                <a:ext uri="{FF2B5EF4-FFF2-40B4-BE49-F238E27FC236}">
                  <a16:creationId xmlns:a16="http://schemas.microsoft.com/office/drawing/2014/main" id="{1019641A-E162-4967-9B41-9F6EEC52EBC7}"/>
                </a:ext>
              </a:extLst>
            </p:cNvPr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0" t="0" r="0" b="0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Shape 342">
            <a:extLst>
              <a:ext uri="{FF2B5EF4-FFF2-40B4-BE49-F238E27FC236}">
                <a16:creationId xmlns:a16="http://schemas.microsoft.com/office/drawing/2014/main" id="{C257C96E-5AB6-4E96-98BE-2B649E658242}"/>
              </a:ext>
            </a:extLst>
          </p:cNvPr>
          <p:cNvGrpSpPr/>
          <p:nvPr userDrawn="1"/>
        </p:nvGrpSpPr>
        <p:grpSpPr>
          <a:xfrm>
            <a:off x="5340218" y="2732083"/>
            <a:ext cx="389994" cy="273623"/>
            <a:chOff x="559275" y="1683950"/>
            <a:chExt cx="466500" cy="327300"/>
          </a:xfrm>
          <a:solidFill>
            <a:schemeClr val="bg1">
              <a:lumMod val="50000"/>
            </a:schemeClr>
          </a:solidFill>
        </p:grpSpPr>
        <p:sp>
          <p:nvSpPr>
            <p:cNvPr id="88" name="Shape 343">
              <a:extLst>
                <a:ext uri="{FF2B5EF4-FFF2-40B4-BE49-F238E27FC236}">
                  <a16:creationId xmlns:a16="http://schemas.microsoft.com/office/drawing/2014/main" id="{B673D918-4EC2-42A2-B3BF-33EF98BE2C1D}"/>
                </a:ext>
              </a:extLst>
            </p:cNvPr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0" t="0" r="0" b="0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Shape 344">
              <a:extLst>
                <a:ext uri="{FF2B5EF4-FFF2-40B4-BE49-F238E27FC236}">
                  <a16:creationId xmlns:a16="http://schemas.microsoft.com/office/drawing/2014/main" id="{A7362E7D-6ADC-4805-86D2-1FC4522E4BF9}"/>
                </a:ext>
              </a:extLst>
            </p:cNvPr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0" t="0" r="0" b="0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" name="Shape 345">
            <a:extLst>
              <a:ext uri="{FF2B5EF4-FFF2-40B4-BE49-F238E27FC236}">
                <a16:creationId xmlns:a16="http://schemas.microsoft.com/office/drawing/2014/main" id="{FCC055FE-DD66-4812-A589-A065C8259168}"/>
              </a:ext>
            </a:extLst>
          </p:cNvPr>
          <p:cNvGrpSpPr/>
          <p:nvPr userDrawn="1"/>
        </p:nvGrpSpPr>
        <p:grpSpPr>
          <a:xfrm>
            <a:off x="5903745" y="2677993"/>
            <a:ext cx="389994" cy="381822"/>
            <a:chOff x="1233350" y="1619250"/>
            <a:chExt cx="466500" cy="456725"/>
          </a:xfrm>
          <a:solidFill>
            <a:schemeClr val="bg1">
              <a:lumMod val="50000"/>
            </a:schemeClr>
          </a:solidFill>
        </p:grpSpPr>
        <p:sp>
          <p:nvSpPr>
            <p:cNvPr id="91" name="Shape 346">
              <a:extLst>
                <a:ext uri="{FF2B5EF4-FFF2-40B4-BE49-F238E27FC236}">
                  <a16:creationId xmlns:a16="http://schemas.microsoft.com/office/drawing/2014/main" id="{6599F034-19BB-43E7-BA20-106385805E4D}"/>
                </a:ext>
              </a:extLst>
            </p:cNvPr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0" t="0" r="0" b="0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Shape 347">
              <a:extLst>
                <a:ext uri="{FF2B5EF4-FFF2-40B4-BE49-F238E27FC236}">
                  <a16:creationId xmlns:a16="http://schemas.microsoft.com/office/drawing/2014/main" id="{70971799-E481-4EB3-9D34-743D561243A1}"/>
                </a:ext>
              </a:extLst>
            </p:cNvPr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0" t="0" r="0" b="0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Shape 348">
              <a:extLst>
                <a:ext uri="{FF2B5EF4-FFF2-40B4-BE49-F238E27FC236}">
                  <a16:creationId xmlns:a16="http://schemas.microsoft.com/office/drawing/2014/main" id="{80DAF3D5-1904-4EDA-A38B-D69FA4BA70C2}"/>
                </a:ext>
              </a:extLst>
            </p:cNvPr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0" t="0" r="0" b="0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349">
              <a:extLst>
                <a:ext uri="{FF2B5EF4-FFF2-40B4-BE49-F238E27FC236}">
                  <a16:creationId xmlns:a16="http://schemas.microsoft.com/office/drawing/2014/main" id="{B0B4DFEE-5D5D-4EC3-A89C-12DCC92C622B}"/>
                </a:ext>
              </a:extLst>
            </p:cNvPr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0" t="0" r="0" b="0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Shape 350">
            <a:extLst>
              <a:ext uri="{FF2B5EF4-FFF2-40B4-BE49-F238E27FC236}">
                <a16:creationId xmlns:a16="http://schemas.microsoft.com/office/drawing/2014/main" id="{15A0D0EC-CF3B-4E90-BC33-6C8089538BF3}"/>
              </a:ext>
            </a:extLst>
          </p:cNvPr>
          <p:cNvGrpSpPr/>
          <p:nvPr userDrawn="1"/>
        </p:nvGrpSpPr>
        <p:grpSpPr>
          <a:xfrm>
            <a:off x="6479519" y="2686144"/>
            <a:ext cx="365499" cy="365499"/>
            <a:chOff x="1922075" y="1629000"/>
            <a:chExt cx="437200" cy="437200"/>
          </a:xfrm>
          <a:solidFill>
            <a:schemeClr val="bg1">
              <a:lumMod val="50000"/>
            </a:schemeClr>
          </a:solidFill>
        </p:grpSpPr>
        <p:sp>
          <p:nvSpPr>
            <p:cNvPr id="96" name="Shape 351">
              <a:extLst>
                <a:ext uri="{FF2B5EF4-FFF2-40B4-BE49-F238E27FC236}">
                  <a16:creationId xmlns:a16="http://schemas.microsoft.com/office/drawing/2014/main" id="{F798566D-1B5E-405A-8194-4C53E35A1DA6}"/>
                </a:ext>
              </a:extLst>
            </p:cNvPr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0" t="0" r="0" b="0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352">
              <a:extLst>
                <a:ext uri="{FF2B5EF4-FFF2-40B4-BE49-F238E27FC236}">
                  <a16:creationId xmlns:a16="http://schemas.microsoft.com/office/drawing/2014/main" id="{298E0393-715C-43B5-8921-54AEB88E95EF}"/>
                </a:ext>
              </a:extLst>
            </p:cNvPr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0" t="0" r="0" b="0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Shape 353">
            <a:extLst>
              <a:ext uri="{FF2B5EF4-FFF2-40B4-BE49-F238E27FC236}">
                <a16:creationId xmlns:a16="http://schemas.microsoft.com/office/drawing/2014/main" id="{23B2C891-9B3B-4972-8738-962918B69D9C}"/>
              </a:ext>
            </a:extLst>
          </p:cNvPr>
          <p:cNvGrpSpPr/>
          <p:nvPr userDrawn="1"/>
        </p:nvGrpSpPr>
        <p:grpSpPr>
          <a:xfrm>
            <a:off x="7041520" y="2684619"/>
            <a:ext cx="368551" cy="368551"/>
            <a:chOff x="2594325" y="1627175"/>
            <a:chExt cx="440850" cy="440850"/>
          </a:xfrm>
          <a:solidFill>
            <a:schemeClr val="bg1">
              <a:lumMod val="50000"/>
            </a:schemeClr>
          </a:solidFill>
        </p:grpSpPr>
        <p:sp>
          <p:nvSpPr>
            <p:cNvPr id="99" name="Shape 354">
              <a:extLst>
                <a:ext uri="{FF2B5EF4-FFF2-40B4-BE49-F238E27FC236}">
                  <a16:creationId xmlns:a16="http://schemas.microsoft.com/office/drawing/2014/main" id="{97333069-ECE1-4C0A-A9FE-B0E8A553D655}"/>
                </a:ext>
              </a:extLst>
            </p:cNvPr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0" t="0" r="0" b="0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Shape 355">
              <a:extLst>
                <a:ext uri="{FF2B5EF4-FFF2-40B4-BE49-F238E27FC236}">
                  <a16:creationId xmlns:a16="http://schemas.microsoft.com/office/drawing/2014/main" id="{20F55541-4460-448E-88BF-53F500239F1E}"/>
                </a:ext>
              </a:extLst>
            </p:cNvPr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0" t="0" r="0" b="0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Shape 356">
              <a:extLst>
                <a:ext uri="{FF2B5EF4-FFF2-40B4-BE49-F238E27FC236}">
                  <a16:creationId xmlns:a16="http://schemas.microsoft.com/office/drawing/2014/main" id="{FF8CE2B1-1068-46E6-B161-EDC0E73482B7}"/>
                </a:ext>
              </a:extLst>
            </p:cNvPr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0" t="0" r="0" b="0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Shape 357">
            <a:extLst>
              <a:ext uri="{FF2B5EF4-FFF2-40B4-BE49-F238E27FC236}">
                <a16:creationId xmlns:a16="http://schemas.microsoft.com/office/drawing/2014/main" id="{3F2C7C83-6CE1-48D9-BA6A-4E1EE62B47F7}"/>
              </a:ext>
            </a:extLst>
          </p:cNvPr>
          <p:cNvSpPr/>
          <p:nvPr userDrawn="1"/>
        </p:nvSpPr>
        <p:spPr>
          <a:xfrm>
            <a:off x="7621475" y="2701016"/>
            <a:ext cx="335905" cy="335884"/>
          </a:xfrm>
          <a:custGeom>
            <a:avLst/>
            <a:gdLst/>
            <a:ahLst/>
            <a:cxnLst/>
            <a:rect l="0" t="0" r="0" b="0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Shape 358">
            <a:extLst>
              <a:ext uri="{FF2B5EF4-FFF2-40B4-BE49-F238E27FC236}">
                <a16:creationId xmlns:a16="http://schemas.microsoft.com/office/drawing/2014/main" id="{CD045681-FAD6-415A-8C3D-B68B7A8D5EFB}"/>
              </a:ext>
            </a:extLst>
          </p:cNvPr>
          <p:cNvGrpSpPr/>
          <p:nvPr userDrawn="1"/>
        </p:nvGrpSpPr>
        <p:grpSpPr>
          <a:xfrm>
            <a:off x="8203288" y="2657052"/>
            <a:ext cx="299121" cy="423685"/>
            <a:chOff x="3984000" y="1594200"/>
            <a:chExt cx="357800" cy="506800"/>
          </a:xfrm>
          <a:solidFill>
            <a:schemeClr val="bg1">
              <a:lumMod val="50000"/>
            </a:schemeClr>
          </a:solidFill>
        </p:grpSpPr>
        <p:sp>
          <p:nvSpPr>
            <p:cNvPr id="104" name="Shape 359">
              <a:extLst>
                <a:ext uri="{FF2B5EF4-FFF2-40B4-BE49-F238E27FC236}">
                  <a16:creationId xmlns:a16="http://schemas.microsoft.com/office/drawing/2014/main" id="{EB91FE57-9340-4D53-99F1-4149F83D6B08}"/>
                </a:ext>
              </a:extLst>
            </p:cNvPr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0" t="0" r="0" b="0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Shape 360">
              <a:extLst>
                <a:ext uri="{FF2B5EF4-FFF2-40B4-BE49-F238E27FC236}">
                  <a16:creationId xmlns:a16="http://schemas.microsoft.com/office/drawing/2014/main" id="{AA873F37-B1E0-402A-A15E-27853E6E9D08}"/>
                </a:ext>
              </a:extLst>
            </p:cNvPr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0" t="0" r="0" b="0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Shape 361">
            <a:extLst>
              <a:ext uri="{FF2B5EF4-FFF2-40B4-BE49-F238E27FC236}">
                <a16:creationId xmlns:a16="http://schemas.microsoft.com/office/drawing/2014/main" id="{59EC2FF6-DDD9-4DFD-BF08-A84877CD64FD}"/>
              </a:ext>
            </a:extLst>
          </p:cNvPr>
          <p:cNvGrpSpPr/>
          <p:nvPr userDrawn="1"/>
        </p:nvGrpSpPr>
        <p:grpSpPr>
          <a:xfrm>
            <a:off x="8719330" y="2747904"/>
            <a:ext cx="394090" cy="241980"/>
            <a:chOff x="4601275" y="1702875"/>
            <a:chExt cx="471400" cy="289450"/>
          </a:xfrm>
          <a:solidFill>
            <a:schemeClr val="bg1">
              <a:lumMod val="50000"/>
            </a:schemeClr>
          </a:solidFill>
        </p:grpSpPr>
        <p:sp>
          <p:nvSpPr>
            <p:cNvPr id="107" name="Shape 362">
              <a:extLst>
                <a:ext uri="{FF2B5EF4-FFF2-40B4-BE49-F238E27FC236}">
                  <a16:creationId xmlns:a16="http://schemas.microsoft.com/office/drawing/2014/main" id="{B4409C67-7AE7-41EC-BC1B-467A0538E76D}"/>
                </a:ext>
              </a:extLst>
            </p:cNvPr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0" t="0" r="0" b="0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Shape 363">
              <a:extLst>
                <a:ext uri="{FF2B5EF4-FFF2-40B4-BE49-F238E27FC236}">
                  <a16:creationId xmlns:a16="http://schemas.microsoft.com/office/drawing/2014/main" id="{22358BAA-7D1D-4640-9890-07958088CF2C}"/>
                </a:ext>
              </a:extLst>
            </p:cNvPr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0" t="0" r="0" b="0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Shape 364">
              <a:extLst>
                <a:ext uri="{FF2B5EF4-FFF2-40B4-BE49-F238E27FC236}">
                  <a16:creationId xmlns:a16="http://schemas.microsoft.com/office/drawing/2014/main" id="{5571ABDF-DD45-4A42-A4D9-515F16137DD5}"/>
                </a:ext>
              </a:extLst>
            </p:cNvPr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0" t="0" r="0" b="0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Shape 365">
              <a:extLst>
                <a:ext uri="{FF2B5EF4-FFF2-40B4-BE49-F238E27FC236}">
                  <a16:creationId xmlns:a16="http://schemas.microsoft.com/office/drawing/2014/main" id="{8687F890-FCDB-4D18-8E72-6CDB767EE0BA}"/>
                </a:ext>
              </a:extLst>
            </p:cNvPr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0" t="0" r="0" b="0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Shape 366">
              <a:extLst>
                <a:ext uri="{FF2B5EF4-FFF2-40B4-BE49-F238E27FC236}">
                  <a16:creationId xmlns:a16="http://schemas.microsoft.com/office/drawing/2014/main" id="{02B27969-BA1E-40FE-AE4A-E2FCEF84DD2A}"/>
                </a:ext>
              </a:extLst>
            </p:cNvPr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0" t="0" r="0" b="0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Shape 367">
            <a:extLst>
              <a:ext uri="{FF2B5EF4-FFF2-40B4-BE49-F238E27FC236}">
                <a16:creationId xmlns:a16="http://schemas.microsoft.com/office/drawing/2014/main" id="{2239A4F3-3948-48CC-A07D-D7434D55D06E}"/>
              </a:ext>
            </a:extLst>
          </p:cNvPr>
          <p:cNvGrpSpPr/>
          <p:nvPr userDrawn="1"/>
        </p:nvGrpSpPr>
        <p:grpSpPr>
          <a:xfrm>
            <a:off x="9301750" y="2688694"/>
            <a:ext cx="356303" cy="360400"/>
            <a:chOff x="5297950" y="1632050"/>
            <a:chExt cx="426200" cy="431100"/>
          </a:xfrm>
          <a:solidFill>
            <a:schemeClr val="bg1">
              <a:lumMod val="50000"/>
            </a:schemeClr>
          </a:solidFill>
        </p:grpSpPr>
        <p:sp>
          <p:nvSpPr>
            <p:cNvPr id="113" name="Shape 368">
              <a:extLst>
                <a:ext uri="{FF2B5EF4-FFF2-40B4-BE49-F238E27FC236}">
                  <a16:creationId xmlns:a16="http://schemas.microsoft.com/office/drawing/2014/main" id="{873888A0-F605-426D-BD19-8C71CEC8D15A}"/>
                </a:ext>
              </a:extLst>
            </p:cNvPr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0" t="0" r="0" b="0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Shape 369">
              <a:extLst>
                <a:ext uri="{FF2B5EF4-FFF2-40B4-BE49-F238E27FC236}">
                  <a16:creationId xmlns:a16="http://schemas.microsoft.com/office/drawing/2014/main" id="{324C0FD7-45B8-4ABB-B998-B1648B77A262}"/>
                </a:ext>
              </a:extLst>
            </p:cNvPr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0" t="0" r="0" b="0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Shape 370">
            <a:extLst>
              <a:ext uri="{FF2B5EF4-FFF2-40B4-BE49-F238E27FC236}">
                <a16:creationId xmlns:a16="http://schemas.microsoft.com/office/drawing/2014/main" id="{E02A45C6-90BA-4048-A244-A32B307904D3}"/>
              </a:ext>
            </a:extLst>
          </p:cNvPr>
          <p:cNvGrpSpPr/>
          <p:nvPr userDrawn="1"/>
        </p:nvGrpSpPr>
        <p:grpSpPr>
          <a:xfrm>
            <a:off x="9864253" y="2677993"/>
            <a:ext cx="358351" cy="381822"/>
            <a:chOff x="5970800" y="1619250"/>
            <a:chExt cx="428650" cy="456725"/>
          </a:xfrm>
          <a:solidFill>
            <a:schemeClr val="bg1">
              <a:lumMod val="50000"/>
            </a:schemeClr>
          </a:solidFill>
        </p:grpSpPr>
        <p:sp>
          <p:nvSpPr>
            <p:cNvPr id="116" name="Shape 371">
              <a:extLst>
                <a:ext uri="{FF2B5EF4-FFF2-40B4-BE49-F238E27FC236}">
                  <a16:creationId xmlns:a16="http://schemas.microsoft.com/office/drawing/2014/main" id="{C7F8C2DD-5C73-4600-98C6-645E211160D0}"/>
                </a:ext>
              </a:extLst>
            </p:cNvPr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Shape 372">
              <a:extLst>
                <a:ext uri="{FF2B5EF4-FFF2-40B4-BE49-F238E27FC236}">
                  <a16:creationId xmlns:a16="http://schemas.microsoft.com/office/drawing/2014/main" id="{6EE357C9-FA17-4289-98AF-058D38CC2FFA}"/>
                </a:ext>
              </a:extLst>
            </p:cNvPr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Shape 373">
              <a:extLst>
                <a:ext uri="{FF2B5EF4-FFF2-40B4-BE49-F238E27FC236}">
                  <a16:creationId xmlns:a16="http://schemas.microsoft.com/office/drawing/2014/main" id="{91D1085A-899E-46BF-887C-B987E0A6DD65}"/>
                </a:ext>
              </a:extLst>
            </p:cNvPr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Shape 374">
              <a:extLst>
                <a:ext uri="{FF2B5EF4-FFF2-40B4-BE49-F238E27FC236}">
                  <a16:creationId xmlns:a16="http://schemas.microsoft.com/office/drawing/2014/main" id="{A5485C4C-5378-42EB-B626-2DC41CD0F18D}"/>
                </a:ext>
              </a:extLst>
            </p:cNvPr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Shape 375">
              <a:extLst>
                <a:ext uri="{FF2B5EF4-FFF2-40B4-BE49-F238E27FC236}">
                  <a16:creationId xmlns:a16="http://schemas.microsoft.com/office/drawing/2014/main" id="{705A2D10-9FBB-4495-8730-68C39AF798BC}"/>
                </a:ext>
              </a:extLst>
            </p:cNvPr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" name="Shape 376">
            <a:extLst>
              <a:ext uri="{FF2B5EF4-FFF2-40B4-BE49-F238E27FC236}">
                <a16:creationId xmlns:a16="http://schemas.microsoft.com/office/drawing/2014/main" id="{E3E62D8B-A438-4359-B082-4DDF7A1DCCB2}"/>
              </a:ext>
            </a:extLst>
          </p:cNvPr>
          <p:cNvGrpSpPr/>
          <p:nvPr userDrawn="1"/>
        </p:nvGrpSpPr>
        <p:grpSpPr>
          <a:xfrm>
            <a:off x="10411457" y="2673395"/>
            <a:ext cx="401719" cy="366502"/>
            <a:chOff x="6625350" y="1613750"/>
            <a:chExt cx="480525" cy="438400"/>
          </a:xfrm>
          <a:solidFill>
            <a:schemeClr val="bg1">
              <a:lumMod val="50000"/>
            </a:schemeClr>
          </a:solidFill>
        </p:grpSpPr>
        <p:sp>
          <p:nvSpPr>
            <p:cNvPr id="122" name="Shape 377">
              <a:extLst>
                <a:ext uri="{FF2B5EF4-FFF2-40B4-BE49-F238E27FC236}">
                  <a16:creationId xmlns:a16="http://schemas.microsoft.com/office/drawing/2014/main" id="{578A3323-A757-4AAE-9B63-0447A2D3E219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0" t="0" r="0" b="0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Shape 378">
              <a:extLst>
                <a:ext uri="{FF2B5EF4-FFF2-40B4-BE49-F238E27FC236}">
                  <a16:creationId xmlns:a16="http://schemas.microsoft.com/office/drawing/2014/main" id="{E945EB49-DA09-4DDB-B867-1AB5CD761941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0" t="0" r="0" b="0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Shape 379">
              <a:extLst>
                <a:ext uri="{FF2B5EF4-FFF2-40B4-BE49-F238E27FC236}">
                  <a16:creationId xmlns:a16="http://schemas.microsoft.com/office/drawing/2014/main" id="{912BF9FF-7FD6-4599-93F1-44898C108405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0" t="0" r="0" b="0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Shape 380">
              <a:extLst>
                <a:ext uri="{FF2B5EF4-FFF2-40B4-BE49-F238E27FC236}">
                  <a16:creationId xmlns:a16="http://schemas.microsoft.com/office/drawing/2014/main" id="{45EAA6BF-B7EA-41BA-9D38-BD180847BF91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0" t="0" r="0" b="0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Shape 381">
              <a:extLst>
                <a:ext uri="{FF2B5EF4-FFF2-40B4-BE49-F238E27FC236}">
                  <a16:creationId xmlns:a16="http://schemas.microsoft.com/office/drawing/2014/main" id="{F16FE29A-2516-4241-A57F-390CE0EB091F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0" t="0" r="0" b="0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Shape 382">
            <a:extLst>
              <a:ext uri="{FF2B5EF4-FFF2-40B4-BE49-F238E27FC236}">
                <a16:creationId xmlns:a16="http://schemas.microsoft.com/office/drawing/2014/main" id="{E83863F9-6EE6-489B-8AC1-971BF1062B37}"/>
              </a:ext>
            </a:extLst>
          </p:cNvPr>
          <p:cNvGrpSpPr/>
          <p:nvPr userDrawn="1"/>
        </p:nvGrpSpPr>
        <p:grpSpPr>
          <a:xfrm>
            <a:off x="5383606" y="3269589"/>
            <a:ext cx="303217" cy="325685"/>
            <a:chOff x="611175" y="2326900"/>
            <a:chExt cx="362700" cy="389575"/>
          </a:xfrm>
          <a:solidFill>
            <a:schemeClr val="bg1">
              <a:lumMod val="50000"/>
            </a:schemeClr>
          </a:solidFill>
        </p:grpSpPr>
        <p:sp>
          <p:nvSpPr>
            <p:cNvPr id="128" name="Shape 383">
              <a:extLst>
                <a:ext uri="{FF2B5EF4-FFF2-40B4-BE49-F238E27FC236}">
                  <a16:creationId xmlns:a16="http://schemas.microsoft.com/office/drawing/2014/main" id="{F07C357C-E925-4B26-A698-F844C3AEC41C}"/>
                </a:ext>
              </a:extLst>
            </p:cNvPr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0" t="0" r="0" b="0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Shape 384">
              <a:extLst>
                <a:ext uri="{FF2B5EF4-FFF2-40B4-BE49-F238E27FC236}">
                  <a16:creationId xmlns:a16="http://schemas.microsoft.com/office/drawing/2014/main" id="{EE331BC6-12C1-4F04-A8FF-5FD5439816F1}"/>
                </a:ext>
              </a:extLst>
            </p:cNvPr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0" t="0" r="0" b="0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Shape 385">
              <a:extLst>
                <a:ext uri="{FF2B5EF4-FFF2-40B4-BE49-F238E27FC236}">
                  <a16:creationId xmlns:a16="http://schemas.microsoft.com/office/drawing/2014/main" id="{A0E99035-A99C-4D25-84A5-11038DE9B7C6}"/>
                </a:ext>
              </a:extLst>
            </p:cNvPr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0" t="0" r="0" b="0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Shape 386">
              <a:extLst>
                <a:ext uri="{FF2B5EF4-FFF2-40B4-BE49-F238E27FC236}">
                  <a16:creationId xmlns:a16="http://schemas.microsoft.com/office/drawing/2014/main" id="{DAB9BC4D-9B2F-46DA-97C5-2A66615C0746}"/>
                </a:ext>
              </a:extLst>
            </p:cNvPr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0" t="0" r="0" b="0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Shape 387">
            <a:extLst>
              <a:ext uri="{FF2B5EF4-FFF2-40B4-BE49-F238E27FC236}">
                <a16:creationId xmlns:a16="http://schemas.microsoft.com/office/drawing/2014/main" id="{48648D64-2DCD-4892-AECD-8DFE1900FF49}"/>
              </a:ext>
            </a:extLst>
          </p:cNvPr>
          <p:cNvSpPr/>
          <p:nvPr userDrawn="1"/>
        </p:nvSpPr>
        <p:spPr>
          <a:xfrm>
            <a:off x="5939002" y="3272716"/>
            <a:ext cx="319561" cy="319561"/>
          </a:xfrm>
          <a:custGeom>
            <a:avLst/>
            <a:gdLst/>
            <a:ahLst/>
            <a:cxnLst/>
            <a:rect l="0" t="0" r="0" b="0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Shape 388">
            <a:extLst>
              <a:ext uri="{FF2B5EF4-FFF2-40B4-BE49-F238E27FC236}">
                <a16:creationId xmlns:a16="http://schemas.microsoft.com/office/drawing/2014/main" id="{3A12AFB6-839A-4ADA-9767-50674D7040A5}"/>
              </a:ext>
            </a:extLst>
          </p:cNvPr>
          <p:cNvSpPr/>
          <p:nvPr userDrawn="1"/>
        </p:nvSpPr>
        <p:spPr>
          <a:xfrm>
            <a:off x="6502550" y="3272716"/>
            <a:ext cx="319561" cy="319561"/>
          </a:xfrm>
          <a:custGeom>
            <a:avLst/>
            <a:gdLst/>
            <a:ahLst/>
            <a:cxnLst/>
            <a:rect l="0" t="0" r="0" b="0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Shape 389">
            <a:extLst>
              <a:ext uri="{FF2B5EF4-FFF2-40B4-BE49-F238E27FC236}">
                <a16:creationId xmlns:a16="http://schemas.microsoft.com/office/drawing/2014/main" id="{E08B6FFD-A675-47C9-A98B-77772AC0DDFC}"/>
              </a:ext>
            </a:extLst>
          </p:cNvPr>
          <p:cNvSpPr/>
          <p:nvPr userDrawn="1"/>
        </p:nvSpPr>
        <p:spPr>
          <a:xfrm>
            <a:off x="7066099" y="3272716"/>
            <a:ext cx="319561" cy="319561"/>
          </a:xfrm>
          <a:custGeom>
            <a:avLst/>
            <a:gdLst/>
            <a:ahLst/>
            <a:cxnLst/>
            <a:rect l="0" t="0" r="0" b="0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" name="Shape 390">
            <a:extLst>
              <a:ext uri="{FF2B5EF4-FFF2-40B4-BE49-F238E27FC236}">
                <a16:creationId xmlns:a16="http://schemas.microsoft.com/office/drawing/2014/main" id="{FF6836A9-D868-4937-BB3B-212486783C04}"/>
              </a:ext>
            </a:extLst>
          </p:cNvPr>
          <p:cNvGrpSpPr/>
          <p:nvPr userDrawn="1"/>
        </p:nvGrpSpPr>
        <p:grpSpPr>
          <a:xfrm>
            <a:off x="7704071" y="3217527"/>
            <a:ext cx="170502" cy="425733"/>
            <a:chOff x="3386850" y="2264625"/>
            <a:chExt cx="203950" cy="509250"/>
          </a:xfrm>
          <a:solidFill>
            <a:schemeClr val="bg1">
              <a:lumMod val="50000"/>
            </a:schemeClr>
          </a:solidFill>
        </p:grpSpPr>
        <p:sp>
          <p:nvSpPr>
            <p:cNvPr id="136" name="Shape 391">
              <a:extLst>
                <a:ext uri="{FF2B5EF4-FFF2-40B4-BE49-F238E27FC236}">
                  <a16:creationId xmlns:a16="http://schemas.microsoft.com/office/drawing/2014/main" id="{C6F68E78-FC96-4555-913D-1872000121D6}"/>
                </a:ext>
              </a:extLst>
            </p:cNvPr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Shape 392">
              <a:extLst>
                <a:ext uri="{FF2B5EF4-FFF2-40B4-BE49-F238E27FC236}">
                  <a16:creationId xmlns:a16="http://schemas.microsoft.com/office/drawing/2014/main" id="{0B25BA8A-57CD-4019-8FB1-D4F163AD63A2}"/>
                </a:ext>
              </a:extLst>
            </p:cNvPr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Shape 393">
            <a:extLst>
              <a:ext uri="{FF2B5EF4-FFF2-40B4-BE49-F238E27FC236}">
                <a16:creationId xmlns:a16="http://schemas.microsoft.com/office/drawing/2014/main" id="{4DCB0CC5-17F3-4C6F-AD9E-BAF2EA94497E}"/>
              </a:ext>
            </a:extLst>
          </p:cNvPr>
          <p:cNvGrpSpPr/>
          <p:nvPr userDrawn="1"/>
        </p:nvGrpSpPr>
        <p:grpSpPr>
          <a:xfrm>
            <a:off x="8846444" y="3271637"/>
            <a:ext cx="139863" cy="317513"/>
            <a:chOff x="4753325" y="2329350"/>
            <a:chExt cx="167300" cy="379800"/>
          </a:xfrm>
          <a:solidFill>
            <a:schemeClr val="bg1">
              <a:lumMod val="50000"/>
            </a:schemeClr>
          </a:solidFill>
        </p:grpSpPr>
        <p:sp>
          <p:nvSpPr>
            <p:cNvPr id="139" name="Shape 394">
              <a:extLst>
                <a:ext uri="{FF2B5EF4-FFF2-40B4-BE49-F238E27FC236}">
                  <a16:creationId xmlns:a16="http://schemas.microsoft.com/office/drawing/2014/main" id="{85846C05-D281-495D-ADEF-CC75E7DB3A08}"/>
                </a:ext>
              </a:extLst>
            </p:cNvPr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0" t="0" r="0" b="0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Shape 395">
              <a:extLst>
                <a:ext uri="{FF2B5EF4-FFF2-40B4-BE49-F238E27FC236}">
                  <a16:creationId xmlns:a16="http://schemas.microsoft.com/office/drawing/2014/main" id="{41CC81D3-36B8-4CCD-BFF5-9EC5331D79D6}"/>
                </a:ext>
              </a:extLst>
            </p:cNvPr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0" t="0" r="0" b="0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Shape 396">
            <a:extLst>
              <a:ext uri="{FF2B5EF4-FFF2-40B4-BE49-F238E27FC236}">
                <a16:creationId xmlns:a16="http://schemas.microsoft.com/office/drawing/2014/main" id="{372B5BBF-0DDC-41BF-B244-885B34D764EF}"/>
              </a:ext>
            </a:extLst>
          </p:cNvPr>
          <p:cNvGrpSpPr/>
          <p:nvPr userDrawn="1"/>
        </p:nvGrpSpPr>
        <p:grpSpPr>
          <a:xfrm>
            <a:off x="8280347" y="3219554"/>
            <a:ext cx="145004" cy="421658"/>
            <a:chOff x="4076175" y="2267050"/>
            <a:chExt cx="173450" cy="504375"/>
          </a:xfrm>
          <a:solidFill>
            <a:schemeClr val="bg1">
              <a:lumMod val="50000"/>
            </a:schemeClr>
          </a:solidFill>
        </p:grpSpPr>
        <p:sp>
          <p:nvSpPr>
            <p:cNvPr id="142" name="Shape 397">
              <a:extLst>
                <a:ext uri="{FF2B5EF4-FFF2-40B4-BE49-F238E27FC236}">
                  <a16:creationId xmlns:a16="http://schemas.microsoft.com/office/drawing/2014/main" id="{10206603-B91B-4480-9908-A4A13E5AA4EC}"/>
                </a:ext>
              </a:extLst>
            </p:cNvPr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0" t="0" r="0" b="0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Shape 398">
              <a:extLst>
                <a:ext uri="{FF2B5EF4-FFF2-40B4-BE49-F238E27FC236}">
                  <a16:creationId xmlns:a16="http://schemas.microsoft.com/office/drawing/2014/main" id="{91BC5A43-53DE-4588-AC24-3B01F897D893}"/>
                </a:ext>
              </a:extLst>
            </p:cNvPr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0" t="0" r="0" b="0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Shape 399">
            <a:extLst>
              <a:ext uri="{FF2B5EF4-FFF2-40B4-BE49-F238E27FC236}">
                <a16:creationId xmlns:a16="http://schemas.microsoft.com/office/drawing/2014/main" id="{F8980570-A725-416A-AEBF-F623A80775FE}"/>
              </a:ext>
            </a:extLst>
          </p:cNvPr>
          <p:cNvSpPr/>
          <p:nvPr userDrawn="1"/>
        </p:nvSpPr>
        <p:spPr>
          <a:xfrm>
            <a:off x="9320292" y="3264042"/>
            <a:ext cx="319561" cy="336908"/>
          </a:xfrm>
          <a:custGeom>
            <a:avLst/>
            <a:gdLst/>
            <a:ahLst/>
            <a:cxnLst/>
            <a:rect l="0" t="0" r="0" b="0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" name="Shape 400">
            <a:extLst>
              <a:ext uri="{FF2B5EF4-FFF2-40B4-BE49-F238E27FC236}">
                <a16:creationId xmlns:a16="http://schemas.microsoft.com/office/drawing/2014/main" id="{A22B6767-2E0C-465D-874A-B82DB7A19202}"/>
              </a:ext>
            </a:extLst>
          </p:cNvPr>
          <p:cNvGrpSpPr/>
          <p:nvPr userDrawn="1"/>
        </p:nvGrpSpPr>
        <p:grpSpPr>
          <a:xfrm>
            <a:off x="9867827" y="3270091"/>
            <a:ext cx="351204" cy="324661"/>
            <a:chOff x="5975075" y="2327500"/>
            <a:chExt cx="420100" cy="388350"/>
          </a:xfrm>
          <a:solidFill>
            <a:schemeClr val="bg1">
              <a:lumMod val="50000"/>
            </a:schemeClr>
          </a:solidFill>
        </p:grpSpPr>
        <p:sp>
          <p:nvSpPr>
            <p:cNvPr id="146" name="Shape 401">
              <a:extLst>
                <a:ext uri="{FF2B5EF4-FFF2-40B4-BE49-F238E27FC236}">
                  <a16:creationId xmlns:a16="http://schemas.microsoft.com/office/drawing/2014/main" id="{E538F245-81AA-4FD3-875A-2D6A818C9231}"/>
                </a:ext>
              </a:extLst>
            </p:cNvPr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0" t="0" r="0" b="0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Shape 402">
              <a:extLst>
                <a:ext uri="{FF2B5EF4-FFF2-40B4-BE49-F238E27FC236}">
                  <a16:creationId xmlns:a16="http://schemas.microsoft.com/office/drawing/2014/main" id="{D114FC99-E366-4692-BE3D-24199A968DB2}"/>
                </a:ext>
              </a:extLst>
            </p:cNvPr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0" t="0" r="0" b="0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" name="Shape 403">
            <a:extLst>
              <a:ext uri="{FF2B5EF4-FFF2-40B4-BE49-F238E27FC236}">
                <a16:creationId xmlns:a16="http://schemas.microsoft.com/office/drawing/2014/main" id="{A8B6F465-5E3D-4B2F-B3F8-8FD93A106C56}"/>
              </a:ext>
            </a:extLst>
          </p:cNvPr>
          <p:cNvGrpSpPr/>
          <p:nvPr userDrawn="1"/>
        </p:nvGrpSpPr>
        <p:grpSpPr>
          <a:xfrm>
            <a:off x="10499237" y="3260393"/>
            <a:ext cx="215437" cy="351204"/>
            <a:chOff x="6730350" y="2315900"/>
            <a:chExt cx="257700" cy="420100"/>
          </a:xfrm>
          <a:solidFill>
            <a:schemeClr val="bg1">
              <a:lumMod val="50000"/>
            </a:schemeClr>
          </a:solidFill>
        </p:grpSpPr>
        <p:sp>
          <p:nvSpPr>
            <p:cNvPr id="149" name="Shape 404">
              <a:extLst>
                <a:ext uri="{FF2B5EF4-FFF2-40B4-BE49-F238E27FC236}">
                  <a16:creationId xmlns:a16="http://schemas.microsoft.com/office/drawing/2014/main" id="{5355C3AA-2743-4293-919E-5779D6423980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Shape 405">
              <a:extLst>
                <a:ext uri="{FF2B5EF4-FFF2-40B4-BE49-F238E27FC236}">
                  <a16:creationId xmlns:a16="http://schemas.microsoft.com/office/drawing/2014/main" id="{9F4A3744-5F79-40CD-B8A6-A99D33F60F4C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Shape 406">
              <a:extLst>
                <a:ext uri="{FF2B5EF4-FFF2-40B4-BE49-F238E27FC236}">
                  <a16:creationId xmlns:a16="http://schemas.microsoft.com/office/drawing/2014/main" id="{09C7AA60-DC3E-4BAD-995F-580F65139C77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Shape 407">
              <a:extLst>
                <a:ext uri="{FF2B5EF4-FFF2-40B4-BE49-F238E27FC236}">
                  <a16:creationId xmlns:a16="http://schemas.microsoft.com/office/drawing/2014/main" id="{CC95D045-35E8-4876-8207-33B0015B9446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Shape 408">
              <a:extLst>
                <a:ext uri="{FF2B5EF4-FFF2-40B4-BE49-F238E27FC236}">
                  <a16:creationId xmlns:a16="http://schemas.microsoft.com/office/drawing/2014/main" id="{CBE7D3D2-858B-46FF-924F-39124AF3C4DF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" name="Shape 409">
            <a:extLst>
              <a:ext uri="{FF2B5EF4-FFF2-40B4-BE49-F238E27FC236}">
                <a16:creationId xmlns:a16="http://schemas.microsoft.com/office/drawing/2014/main" id="{F90E347A-07CE-4B3B-A040-57145D5902B8}"/>
              </a:ext>
            </a:extLst>
          </p:cNvPr>
          <p:cNvGrpSpPr/>
          <p:nvPr userDrawn="1"/>
        </p:nvGrpSpPr>
        <p:grpSpPr>
          <a:xfrm>
            <a:off x="5480582" y="3796875"/>
            <a:ext cx="109265" cy="398166"/>
            <a:chOff x="727175" y="2957625"/>
            <a:chExt cx="130700" cy="476275"/>
          </a:xfrm>
          <a:solidFill>
            <a:schemeClr val="bg1">
              <a:lumMod val="50000"/>
            </a:schemeClr>
          </a:solidFill>
        </p:grpSpPr>
        <p:sp>
          <p:nvSpPr>
            <p:cNvPr id="155" name="Shape 410">
              <a:extLst>
                <a:ext uri="{FF2B5EF4-FFF2-40B4-BE49-F238E27FC236}">
                  <a16:creationId xmlns:a16="http://schemas.microsoft.com/office/drawing/2014/main" id="{5B3B3879-A644-4BD7-AE4D-4F4BB79C4547}"/>
                </a:ext>
              </a:extLst>
            </p:cNvPr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0" t="0" r="0" b="0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Shape 411">
              <a:extLst>
                <a:ext uri="{FF2B5EF4-FFF2-40B4-BE49-F238E27FC236}">
                  <a16:creationId xmlns:a16="http://schemas.microsoft.com/office/drawing/2014/main" id="{DC5C81C9-437D-4AA7-AF14-8E8389E53DCB}"/>
                </a:ext>
              </a:extLst>
            </p:cNvPr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0" t="0" r="0" b="0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" name="Shape 412">
            <a:extLst>
              <a:ext uri="{FF2B5EF4-FFF2-40B4-BE49-F238E27FC236}">
                <a16:creationId xmlns:a16="http://schemas.microsoft.com/office/drawing/2014/main" id="{7BD194C7-7CDB-4F3A-8865-E0E03A4FB67E}"/>
              </a:ext>
            </a:extLst>
          </p:cNvPr>
          <p:cNvSpPr/>
          <p:nvPr userDrawn="1"/>
        </p:nvSpPr>
        <p:spPr>
          <a:xfrm>
            <a:off x="6494901" y="3781149"/>
            <a:ext cx="334860" cy="429809"/>
          </a:xfrm>
          <a:custGeom>
            <a:avLst/>
            <a:gdLst/>
            <a:ahLst/>
            <a:cxnLst/>
            <a:rect l="0" t="0" r="0" b="0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Shape 413">
            <a:extLst>
              <a:ext uri="{FF2B5EF4-FFF2-40B4-BE49-F238E27FC236}">
                <a16:creationId xmlns:a16="http://schemas.microsoft.com/office/drawing/2014/main" id="{EDF44DDF-2AC0-4E53-8EA7-902F0062E0A7}"/>
              </a:ext>
            </a:extLst>
          </p:cNvPr>
          <p:cNvSpPr/>
          <p:nvPr userDrawn="1"/>
        </p:nvSpPr>
        <p:spPr>
          <a:xfrm>
            <a:off x="5974742" y="3781149"/>
            <a:ext cx="248083" cy="429809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" name="Shape 414">
            <a:extLst>
              <a:ext uri="{FF2B5EF4-FFF2-40B4-BE49-F238E27FC236}">
                <a16:creationId xmlns:a16="http://schemas.microsoft.com/office/drawing/2014/main" id="{4433E834-F717-4616-9C55-540C2941C688}"/>
              </a:ext>
            </a:extLst>
          </p:cNvPr>
          <p:cNvGrpSpPr/>
          <p:nvPr userDrawn="1"/>
        </p:nvGrpSpPr>
        <p:grpSpPr>
          <a:xfrm>
            <a:off x="7032324" y="3809624"/>
            <a:ext cx="386943" cy="372647"/>
            <a:chOff x="2583325" y="2972875"/>
            <a:chExt cx="462850" cy="445750"/>
          </a:xfrm>
          <a:solidFill>
            <a:schemeClr val="bg1">
              <a:lumMod val="50000"/>
            </a:schemeClr>
          </a:solidFill>
        </p:grpSpPr>
        <p:sp>
          <p:nvSpPr>
            <p:cNvPr id="160" name="Shape 415">
              <a:extLst>
                <a:ext uri="{FF2B5EF4-FFF2-40B4-BE49-F238E27FC236}">
                  <a16:creationId xmlns:a16="http://schemas.microsoft.com/office/drawing/2014/main" id="{18965A0B-6C55-4430-85A3-B053773A3401}"/>
                </a:ext>
              </a:extLst>
            </p:cNvPr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0" t="0" r="0" b="0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Shape 416">
              <a:extLst>
                <a:ext uri="{FF2B5EF4-FFF2-40B4-BE49-F238E27FC236}">
                  <a16:creationId xmlns:a16="http://schemas.microsoft.com/office/drawing/2014/main" id="{2D3766CB-00A7-4A49-9D09-1E2BC4757286}"/>
                </a:ext>
              </a:extLst>
            </p:cNvPr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0" t="0" r="0" b="0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Shape 417">
            <a:extLst>
              <a:ext uri="{FF2B5EF4-FFF2-40B4-BE49-F238E27FC236}">
                <a16:creationId xmlns:a16="http://schemas.microsoft.com/office/drawing/2014/main" id="{994F2156-E9F2-45BE-AFBF-A7E7A4AA0BC1}"/>
              </a:ext>
            </a:extLst>
          </p:cNvPr>
          <p:cNvGrpSpPr/>
          <p:nvPr userDrawn="1"/>
        </p:nvGrpSpPr>
        <p:grpSpPr>
          <a:xfrm>
            <a:off x="7582579" y="3865281"/>
            <a:ext cx="413486" cy="261355"/>
            <a:chOff x="3241525" y="3039450"/>
            <a:chExt cx="494600" cy="312625"/>
          </a:xfrm>
          <a:solidFill>
            <a:schemeClr val="bg1">
              <a:lumMod val="50000"/>
            </a:schemeClr>
          </a:solidFill>
        </p:grpSpPr>
        <p:sp>
          <p:nvSpPr>
            <p:cNvPr id="163" name="Shape 418">
              <a:extLst>
                <a:ext uri="{FF2B5EF4-FFF2-40B4-BE49-F238E27FC236}">
                  <a16:creationId xmlns:a16="http://schemas.microsoft.com/office/drawing/2014/main" id="{5177A4D9-0DBA-44DC-80B9-6D52D9483419}"/>
                </a:ext>
              </a:extLst>
            </p:cNvPr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0" t="0" r="0" b="0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Shape 419">
              <a:extLst>
                <a:ext uri="{FF2B5EF4-FFF2-40B4-BE49-F238E27FC236}">
                  <a16:creationId xmlns:a16="http://schemas.microsoft.com/office/drawing/2014/main" id="{2EC9B4AE-DE1F-4F19-9EC2-0454D69617C6}"/>
                </a:ext>
              </a:extLst>
            </p:cNvPr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0" t="0" r="0" b="0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Shape 420">
            <a:extLst>
              <a:ext uri="{FF2B5EF4-FFF2-40B4-BE49-F238E27FC236}">
                <a16:creationId xmlns:a16="http://schemas.microsoft.com/office/drawing/2014/main" id="{C3613A91-6D99-417B-9D31-E58F3BF56696}"/>
              </a:ext>
            </a:extLst>
          </p:cNvPr>
          <p:cNvSpPr/>
          <p:nvPr userDrawn="1"/>
        </p:nvSpPr>
        <p:spPr>
          <a:xfrm>
            <a:off x="8738873" y="3818415"/>
            <a:ext cx="355300" cy="355279"/>
          </a:xfrm>
          <a:custGeom>
            <a:avLst/>
            <a:gdLst/>
            <a:ahLst/>
            <a:cxnLst/>
            <a:rect l="0" t="0" r="0" b="0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Shape 421">
            <a:extLst>
              <a:ext uri="{FF2B5EF4-FFF2-40B4-BE49-F238E27FC236}">
                <a16:creationId xmlns:a16="http://schemas.microsoft.com/office/drawing/2014/main" id="{BED523E8-1194-4CDA-B1BE-D23A5E120EE7}"/>
              </a:ext>
            </a:extLst>
          </p:cNvPr>
          <p:cNvGrpSpPr/>
          <p:nvPr userDrawn="1"/>
        </p:nvGrpSpPr>
        <p:grpSpPr>
          <a:xfrm>
            <a:off x="9266011" y="3837714"/>
            <a:ext cx="427781" cy="316489"/>
            <a:chOff x="5255200" y="3006475"/>
            <a:chExt cx="511700" cy="378575"/>
          </a:xfrm>
          <a:solidFill>
            <a:schemeClr val="bg1">
              <a:lumMod val="50000"/>
            </a:schemeClr>
          </a:solidFill>
        </p:grpSpPr>
        <p:sp>
          <p:nvSpPr>
            <p:cNvPr id="167" name="Shape 422">
              <a:extLst>
                <a:ext uri="{FF2B5EF4-FFF2-40B4-BE49-F238E27FC236}">
                  <a16:creationId xmlns:a16="http://schemas.microsoft.com/office/drawing/2014/main" id="{FBE2227A-1262-4D3E-8CBC-BDDA98CEB52C}"/>
                </a:ext>
              </a:extLst>
            </p:cNvPr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0" t="0" r="0" b="0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Shape 423">
              <a:extLst>
                <a:ext uri="{FF2B5EF4-FFF2-40B4-BE49-F238E27FC236}">
                  <a16:creationId xmlns:a16="http://schemas.microsoft.com/office/drawing/2014/main" id="{55E03ADC-1F2F-4B5B-964E-4F4EA0541B48}"/>
                </a:ext>
              </a:extLst>
            </p:cNvPr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0" t="0" r="0" b="0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" name="Shape 424">
            <a:extLst>
              <a:ext uri="{FF2B5EF4-FFF2-40B4-BE49-F238E27FC236}">
                <a16:creationId xmlns:a16="http://schemas.microsoft.com/office/drawing/2014/main" id="{E1DD8DEA-AA0C-4E85-96B3-31293A12E7D6}"/>
              </a:ext>
            </a:extLst>
          </p:cNvPr>
          <p:cNvGrpSpPr/>
          <p:nvPr userDrawn="1"/>
        </p:nvGrpSpPr>
        <p:grpSpPr>
          <a:xfrm>
            <a:off x="8179797" y="3819343"/>
            <a:ext cx="346104" cy="353231"/>
            <a:chOff x="3955900" y="2984500"/>
            <a:chExt cx="414000" cy="422525"/>
          </a:xfrm>
          <a:solidFill>
            <a:schemeClr val="bg1">
              <a:lumMod val="50000"/>
            </a:schemeClr>
          </a:solidFill>
        </p:grpSpPr>
        <p:sp>
          <p:nvSpPr>
            <p:cNvPr id="170" name="Shape 425">
              <a:extLst>
                <a:ext uri="{FF2B5EF4-FFF2-40B4-BE49-F238E27FC236}">
                  <a16:creationId xmlns:a16="http://schemas.microsoft.com/office/drawing/2014/main" id="{0C31B8FC-86D6-4B4F-BE33-1C47908B5916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Shape 426">
              <a:extLst>
                <a:ext uri="{FF2B5EF4-FFF2-40B4-BE49-F238E27FC236}">
                  <a16:creationId xmlns:a16="http://schemas.microsoft.com/office/drawing/2014/main" id="{1830866B-747A-405F-B3F6-874EA7377189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Shape 427">
              <a:extLst>
                <a:ext uri="{FF2B5EF4-FFF2-40B4-BE49-F238E27FC236}">
                  <a16:creationId xmlns:a16="http://schemas.microsoft.com/office/drawing/2014/main" id="{308CB2C6-A923-4621-B44F-189E046EF64C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" name="Shape 428">
            <a:extLst>
              <a:ext uri="{FF2B5EF4-FFF2-40B4-BE49-F238E27FC236}">
                <a16:creationId xmlns:a16="http://schemas.microsoft.com/office/drawing/2014/main" id="{0DBEBA11-ADB9-4544-B739-32FF9429874B}"/>
              </a:ext>
            </a:extLst>
          </p:cNvPr>
          <p:cNvSpPr/>
          <p:nvPr userDrawn="1"/>
        </p:nvSpPr>
        <p:spPr>
          <a:xfrm>
            <a:off x="5343810" y="4407484"/>
            <a:ext cx="386922" cy="304241"/>
          </a:xfrm>
          <a:custGeom>
            <a:avLst/>
            <a:gdLst/>
            <a:ahLst/>
            <a:cxnLst/>
            <a:rect l="0" t="0" r="0" b="0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Shape 429">
            <a:extLst>
              <a:ext uri="{FF2B5EF4-FFF2-40B4-BE49-F238E27FC236}">
                <a16:creationId xmlns:a16="http://schemas.microsoft.com/office/drawing/2014/main" id="{F652AB60-6C44-43C5-87BD-A3A3210F9474}"/>
              </a:ext>
            </a:extLst>
          </p:cNvPr>
          <p:cNvSpPr/>
          <p:nvPr userDrawn="1"/>
        </p:nvSpPr>
        <p:spPr>
          <a:xfrm>
            <a:off x="9908858" y="3802071"/>
            <a:ext cx="269526" cy="387967"/>
          </a:xfrm>
          <a:custGeom>
            <a:avLst/>
            <a:gdLst/>
            <a:ahLst/>
            <a:cxnLst/>
            <a:rect l="0" t="0" r="0" b="0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5" name="Shape 430">
            <a:extLst>
              <a:ext uri="{FF2B5EF4-FFF2-40B4-BE49-F238E27FC236}">
                <a16:creationId xmlns:a16="http://schemas.microsoft.com/office/drawing/2014/main" id="{51989C36-BE03-48B0-B7D4-FFCB67838320}"/>
              </a:ext>
            </a:extLst>
          </p:cNvPr>
          <p:cNvGrpSpPr/>
          <p:nvPr userDrawn="1"/>
        </p:nvGrpSpPr>
        <p:grpSpPr>
          <a:xfrm>
            <a:off x="10474742" y="3814222"/>
            <a:ext cx="264427" cy="375719"/>
            <a:chOff x="6701050" y="2978375"/>
            <a:chExt cx="316300" cy="449425"/>
          </a:xfrm>
          <a:solidFill>
            <a:schemeClr val="bg1">
              <a:lumMod val="50000"/>
            </a:schemeClr>
          </a:solidFill>
        </p:grpSpPr>
        <p:sp>
          <p:nvSpPr>
            <p:cNvPr id="176" name="Shape 431">
              <a:extLst>
                <a:ext uri="{FF2B5EF4-FFF2-40B4-BE49-F238E27FC236}">
                  <a16:creationId xmlns:a16="http://schemas.microsoft.com/office/drawing/2014/main" id="{63E4EFB0-0A07-4218-8585-A09A5531E425}"/>
                </a:ext>
              </a:extLst>
            </p:cNvPr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0" t="0" r="0" b="0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Shape 432">
              <a:extLst>
                <a:ext uri="{FF2B5EF4-FFF2-40B4-BE49-F238E27FC236}">
                  <a16:creationId xmlns:a16="http://schemas.microsoft.com/office/drawing/2014/main" id="{DBED96F4-1194-431C-9600-9C25280FBBD5}"/>
                </a:ext>
              </a:extLst>
            </p:cNvPr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0" t="0" r="0" b="0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" name="Shape 433">
            <a:extLst>
              <a:ext uri="{FF2B5EF4-FFF2-40B4-BE49-F238E27FC236}">
                <a16:creationId xmlns:a16="http://schemas.microsoft.com/office/drawing/2014/main" id="{040A3850-62A3-4ECF-98E4-0F531D4A6D88}"/>
              </a:ext>
            </a:extLst>
          </p:cNvPr>
          <p:cNvGrpSpPr/>
          <p:nvPr userDrawn="1"/>
        </p:nvGrpSpPr>
        <p:grpSpPr>
          <a:xfrm>
            <a:off x="5910370" y="4432883"/>
            <a:ext cx="376743" cy="253204"/>
            <a:chOff x="1241275" y="3718400"/>
            <a:chExt cx="450650" cy="302875"/>
          </a:xfrm>
          <a:solidFill>
            <a:schemeClr val="bg1">
              <a:lumMod val="50000"/>
            </a:schemeClr>
          </a:solidFill>
        </p:grpSpPr>
        <p:sp>
          <p:nvSpPr>
            <p:cNvPr id="179" name="Shape 434">
              <a:extLst>
                <a:ext uri="{FF2B5EF4-FFF2-40B4-BE49-F238E27FC236}">
                  <a16:creationId xmlns:a16="http://schemas.microsoft.com/office/drawing/2014/main" id="{849B60BD-96C0-4350-8137-9F80469669CD}"/>
                </a:ext>
              </a:extLst>
            </p:cNvPr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0" t="0" r="0" b="0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Shape 435">
              <a:extLst>
                <a:ext uri="{FF2B5EF4-FFF2-40B4-BE49-F238E27FC236}">
                  <a16:creationId xmlns:a16="http://schemas.microsoft.com/office/drawing/2014/main" id="{64BA8215-58CB-4E4A-BFBF-4494142F9DD9}"/>
                </a:ext>
              </a:extLst>
            </p:cNvPr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0" t="0" r="0" b="0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Shape 436">
              <a:extLst>
                <a:ext uri="{FF2B5EF4-FFF2-40B4-BE49-F238E27FC236}">
                  <a16:creationId xmlns:a16="http://schemas.microsoft.com/office/drawing/2014/main" id="{7F6CE63D-C262-4FE4-AB7A-7361A809A2A6}"/>
                </a:ext>
              </a:extLst>
            </p:cNvPr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0" t="0" r="0" b="0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Shape 437">
              <a:extLst>
                <a:ext uri="{FF2B5EF4-FFF2-40B4-BE49-F238E27FC236}">
                  <a16:creationId xmlns:a16="http://schemas.microsoft.com/office/drawing/2014/main" id="{04282B9E-3F59-4422-B8EC-29FA4851A594}"/>
                </a:ext>
              </a:extLst>
            </p:cNvPr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0" t="0" r="0" b="0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" name="Shape 438">
            <a:extLst>
              <a:ext uri="{FF2B5EF4-FFF2-40B4-BE49-F238E27FC236}">
                <a16:creationId xmlns:a16="http://schemas.microsoft.com/office/drawing/2014/main" id="{E566DEF6-C739-4E33-93F7-8117CCE15B72}"/>
              </a:ext>
            </a:extLst>
          </p:cNvPr>
          <p:cNvGrpSpPr/>
          <p:nvPr userDrawn="1"/>
        </p:nvGrpSpPr>
        <p:grpSpPr>
          <a:xfrm>
            <a:off x="6479017" y="4413488"/>
            <a:ext cx="366502" cy="292496"/>
            <a:chOff x="1921475" y="3695200"/>
            <a:chExt cx="438400" cy="349875"/>
          </a:xfrm>
          <a:solidFill>
            <a:schemeClr val="bg1">
              <a:lumMod val="50000"/>
            </a:schemeClr>
          </a:solidFill>
        </p:grpSpPr>
        <p:sp>
          <p:nvSpPr>
            <p:cNvPr id="184" name="Shape 439">
              <a:extLst>
                <a:ext uri="{FF2B5EF4-FFF2-40B4-BE49-F238E27FC236}">
                  <a16:creationId xmlns:a16="http://schemas.microsoft.com/office/drawing/2014/main" id="{CB4DEC77-9C9F-4D6F-AD46-28A420420E2E}"/>
                </a:ext>
              </a:extLst>
            </p:cNvPr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0" t="0" r="0" b="0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Shape 440">
              <a:extLst>
                <a:ext uri="{FF2B5EF4-FFF2-40B4-BE49-F238E27FC236}">
                  <a16:creationId xmlns:a16="http://schemas.microsoft.com/office/drawing/2014/main" id="{50DE9007-ECCE-4D9F-BC61-07C166D6CC79}"/>
                </a:ext>
              </a:extLst>
            </p:cNvPr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0" t="0" r="0" b="0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Shape 441">
              <a:extLst>
                <a:ext uri="{FF2B5EF4-FFF2-40B4-BE49-F238E27FC236}">
                  <a16:creationId xmlns:a16="http://schemas.microsoft.com/office/drawing/2014/main" id="{A75845AA-1196-4985-AE4E-E3F8D223EA00}"/>
                </a:ext>
              </a:extLst>
            </p:cNvPr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0" t="0" r="0" b="0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" name="Shape 442">
            <a:extLst>
              <a:ext uri="{FF2B5EF4-FFF2-40B4-BE49-F238E27FC236}">
                <a16:creationId xmlns:a16="http://schemas.microsoft.com/office/drawing/2014/main" id="{5E258978-5EC0-4EFE-8648-C2F7F910F05D}"/>
              </a:ext>
            </a:extLst>
          </p:cNvPr>
          <p:cNvGrpSpPr/>
          <p:nvPr userDrawn="1"/>
        </p:nvGrpSpPr>
        <p:grpSpPr>
          <a:xfrm>
            <a:off x="7046118" y="4408890"/>
            <a:ext cx="359355" cy="301190"/>
            <a:chOff x="2599825" y="3689700"/>
            <a:chExt cx="429850" cy="360275"/>
          </a:xfrm>
          <a:solidFill>
            <a:schemeClr val="bg1">
              <a:lumMod val="50000"/>
            </a:schemeClr>
          </a:solidFill>
        </p:grpSpPr>
        <p:sp>
          <p:nvSpPr>
            <p:cNvPr id="188" name="Shape 443">
              <a:extLst>
                <a:ext uri="{FF2B5EF4-FFF2-40B4-BE49-F238E27FC236}">
                  <a16:creationId xmlns:a16="http://schemas.microsoft.com/office/drawing/2014/main" id="{F04865EE-02AF-457A-A487-53DF0245E1CC}"/>
                </a:ext>
              </a:extLst>
            </p:cNvPr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0" t="0" r="0" b="0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Shape 444">
              <a:extLst>
                <a:ext uri="{FF2B5EF4-FFF2-40B4-BE49-F238E27FC236}">
                  <a16:creationId xmlns:a16="http://schemas.microsoft.com/office/drawing/2014/main" id="{B80E3048-D7E4-466D-8F1D-0E8EDC9FCDD6}"/>
                </a:ext>
              </a:extLst>
            </p:cNvPr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0" t="0" r="0" b="0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" name="Shape 445">
            <a:extLst>
              <a:ext uri="{FF2B5EF4-FFF2-40B4-BE49-F238E27FC236}">
                <a16:creationId xmlns:a16="http://schemas.microsoft.com/office/drawing/2014/main" id="{8DDFA2D4-A3A2-4F4C-A9BC-AABA6AC01F88}"/>
              </a:ext>
            </a:extLst>
          </p:cNvPr>
          <p:cNvGrpSpPr/>
          <p:nvPr userDrawn="1"/>
        </p:nvGrpSpPr>
        <p:grpSpPr>
          <a:xfrm>
            <a:off x="7626992" y="4377749"/>
            <a:ext cx="324661" cy="338956"/>
            <a:chOff x="3294650" y="3652450"/>
            <a:chExt cx="388350" cy="405450"/>
          </a:xfrm>
          <a:solidFill>
            <a:schemeClr val="bg1">
              <a:lumMod val="50000"/>
            </a:schemeClr>
          </a:solidFill>
        </p:grpSpPr>
        <p:sp>
          <p:nvSpPr>
            <p:cNvPr id="191" name="Shape 446">
              <a:extLst>
                <a:ext uri="{FF2B5EF4-FFF2-40B4-BE49-F238E27FC236}">
                  <a16:creationId xmlns:a16="http://schemas.microsoft.com/office/drawing/2014/main" id="{EDD7052E-475F-418C-A2A9-33E91584A39B}"/>
                </a:ext>
              </a:extLst>
            </p:cNvPr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0" t="0" r="0" b="0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Shape 447">
              <a:extLst>
                <a:ext uri="{FF2B5EF4-FFF2-40B4-BE49-F238E27FC236}">
                  <a16:creationId xmlns:a16="http://schemas.microsoft.com/office/drawing/2014/main" id="{32380C5E-68BC-4B2B-9387-767B350C0299}"/>
                </a:ext>
              </a:extLst>
            </p:cNvPr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0" t="0" r="0" b="0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Shape 448">
              <a:extLst>
                <a:ext uri="{FF2B5EF4-FFF2-40B4-BE49-F238E27FC236}">
                  <a16:creationId xmlns:a16="http://schemas.microsoft.com/office/drawing/2014/main" id="{3238F05D-F2FD-44D4-816D-7C9229C15BF6}"/>
                </a:ext>
              </a:extLst>
            </p:cNvPr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0" t="0" r="0" b="0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Shape 449">
            <a:extLst>
              <a:ext uri="{FF2B5EF4-FFF2-40B4-BE49-F238E27FC236}">
                <a16:creationId xmlns:a16="http://schemas.microsoft.com/office/drawing/2014/main" id="{6400BF03-0FB0-4384-8A5B-00E7A11ACCD1}"/>
              </a:ext>
            </a:extLst>
          </p:cNvPr>
          <p:cNvGrpSpPr/>
          <p:nvPr userDrawn="1"/>
        </p:nvGrpSpPr>
        <p:grpSpPr>
          <a:xfrm>
            <a:off x="8163474" y="4420636"/>
            <a:ext cx="378750" cy="277698"/>
            <a:chOff x="3936375" y="3703750"/>
            <a:chExt cx="453050" cy="332175"/>
          </a:xfrm>
          <a:solidFill>
            <a:schemeClr val="bg1">
              <a:lumMod val="50000"/>
            </a:schemeClr>
          </a:solidFill>
        </p:grpSpPr>
        <p:sp>
          <p:nvSpPr>
            <p:cNvPr id="195" name="Shape 450">
              <a:extLst>
                <a:ext uri="{FF2B5EF4-FFF2-40B4-BE49-F238E27FC236}">
                  <a16:creationId xmlns:a16="http://schemas.microsoft.com/office/drawing/2014/main" id="{AE9DB444-B93E-4503-A796-A25F60C6E2C9}"/>
                </a:ext>
              </a:extLst>
            </p:cNvPr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0" t="0" r="0" b="0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Shape 451">
              <a:extLst>
                <a:ext uri="{FF2B5EF4-FFF2-40B4-BE49-F238E27FC236}">
                  <a16:creationId xmlns:a16="http://schemas.microsoft.com/office/drawing/2014/main" id="{7DD26B4B-4545-4C91-BCF7-CF3254FCBE7D}"/>
                </a:ext>
              </a:extLst>
            </p:cNvPr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0" t="0" r="0" b="0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Shape 452">
              <a:extLst>
                <a:ext uri="{FF2B5EF4-FFF2-40B4-BE49-F238E27FC236}">
                  <a16:creationId xmlns:a16="http://schemas.microsoft.com/office/drawing/2014/main" id="{2C282C0C-F298-406C-8E80-B9520B59AF96}"/>
                </a:ext>
              </a:extLst>
            </p:cNvPr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0" t="0" r="0" b="0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Shape 453">
              <a:extLst>
                <a:ext uri="{FF2B5EF4-FFF2-40B4-BE49-F238E27FC236}">
                  <a16:creationId xmlns:a16="http://schemas.microsoft.com/office/drawing/2014/main" id="{A1AB1169-78B2-4506-AD8B-D92DE8EC65A0}"/>
                </a:ext>
              </a:extLst>
            </p:cNvPr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0" t="0" r="0" b="0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Shape 454">
              <a:extLst>
                <a:ext uri="{FF2B5EF4-FFF2-40B4-BE49-F238E27FC236}">
                  <a16:creationId xmlns:a16="http://schemas.microsoft.com/office/drawing/2014/main" id="{816B73B3-CC9B-43B8-8234-47F88B5EDCEC}"/>
                </a:ext>
              </a:extLst>
            </p:cNvPr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0" t="0" r="0" b="0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Shape 455">
            <a:extLst>
              <a:ext uri="{FF2B5EF4-FFF2-40B4-BE49-F238E27FC236}">
                <a16:creationId xmlns:a16="http://schemas.microsoft.com/office/drawing/2014/main" id="{C93B9DED-2985-4F27-A6CD-1758A3541E06}"/>
              </a:ext>
            </a:extLst>
          </p:cNvPr>
          <p:cNvGrpSpPr/>
          <p:nvPr userDrawn="1"/>
        </p:nvGrpSpPr>
        <p:grpSpPr>
          <a:xfrm>
            <a:off x="8727000" y="4420636"/>
            <a:ext cx="378750" cy="277698"/>
            <a:chOff x="4610450" y="3703750"/>
            <a:chExt cx="453050" cy="332175"/>
          </a:xfrm>
          <a:solidFill>
            <a:schemeClr val="bg1">
              <a:lumMod val="50000"/>
            </a:schemeClr>
          </a:solidFill>
        </p:grpSpPr>
        <p:sp>
          <p:nvSpPr>
            <p:cNvPr id="201" name="Shape 456">
              <a:extLst>
                <a:ext uri="{FF2B5EF4-FFF2-40B4-BE49-F238E27FC236}">
                  <a16:creationId xmlns:a16="http://schemas.microsoft.com/office/drawing/2014/main" id="{3D80BC48-26AA-404B-AE99-B261A7B1771A}"/>
                </a:ext>
              </a:extLst>
            </p:cNvPr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0" t="0" r="0" b="0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Shape 457">
              <a:extLst>
                <a:ext uri="{FF2B5EF4-FFF2-40B4-BE49-F238E27FC236}">
                  <a16:creationId xmlns:a16="http://schemas.microsoft.com/office/drawing/2014/main" id="{64A67962-13E4-4A51-8AB2-C110A7229EF2}"/>
                </a:ext>
              </a:extLst>
            </p:cNvPr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0" t="0" r="0" b="0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" name="Shape 458">
            <a:extLst>
              <a:ext uri="{FF2B5EF4-FFF2-40B4-BE49-F238E27FC236}">
                <a16:creationId xmlns:a16="http://schemas.microsoft.com/office/drawing/2014/main" id="{E1989507-8147-4ED4-908C-E6A4524BAE81}"/>
              </a:ext>
            </a:extLst>
          </p:cNvPr>
          <p:cNvGrpSpPr/>
          <p:nvPr userDrawn="1"/>
        </p:nvGrpSpPr>
        <p:grpSpPr>
          <a:xfrm>
            <a:off x="9303799" y="4392567"/>
            <a:ext cx="352207" cy="333836"/>
            <a:chOff x="5300400" y="3670175"/>
            <a:chExt cx="421300" cy="399325"/>
          </a:xfrm>
          <a:solidFill>
            <a:schemeClr val="bg1">
              <a:lumMod val="50000"/>
            </a:schemeClr>
          </a:solidFill>
        </p:grpSpPr>
        <p:sp>
          <p:nvSpPr>
            <p:cNvPr id="204" name="Shape 459">
              <a:extLst>
                <a:ext uri="{FF2B5EF4-FFF2-40B4-BE49-F238E27FC236}">
                  <a16:creationId xmlns:a16="http://schemas.microsoft.com/office/drawing/2014/main" id="{C52EE33C-938B-4979-AB10-6A29061AEA34}"/>
                </a:ext>
              </a:extLst>
            </p:cNvPr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0" t="0" r="0" b="0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Shape 460">
              <a:extLst>
                <a:ext uri="{FF2B5EF4-FFF2-40B4-BE49-F238E27FC236}">
                  <a16:creationId xmlns:a16="http://schemas.microsoft.com/office/drawing/2014/main" id="{1C2C00A0-C264-4CD1-9886-883FAF6E7939}"/>
                </a:ext>
              </a:extLst>
            </p:cNvPr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0" t="0" r="0" b="0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Shape 461">
              <a:extLst>
                <a:ext uri="{FF2B5EF4-FFF2-40B4-BE49-F238E27FC236}">
                  <a16:creationId xmlns:a16="http://schemas.microsoft.com/office/drawing/2014/main" id="{6FCFF8A9-67FC-449E-B116-0D6B501686BB}"/>
                </a:ext>
              </a:extLst>
            </p:cNvPr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0" t="0" r="0" b="0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Shape 462">
              <a:extLst>
                <a:ext uri="{FF2B5EF4-FFF2-40B4-BE49-F238E27FC236}">
                  <a16:creationId xmlns:a16="http://schemas.microsoft.com/office/drawing/2014/main" id="{A7C80317-6FF9-4943-BDA1-BB387E5305D2}"/>
                </a:ext>
              </a:extLst>
            </p:cNvPr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0" t="0" r="0" b="0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Shape 463">
              <a:extLst>
                <a:ext uri="{FF2B5EF4-FFF2-40B4-BE49-F238E27FC236}">
                  <a16:creationId xmlns:a16="http://schemas.microsoft.com/office/drawing/2014/main" id="{482AF379-CBD6-42CA-B278-B53600361277}"/>
                </a:ext>
              </a:extLst>
            </p:cNvPr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0" t="0" r="0" b="0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Shape 464">
            <a:extLst>
              <a:ext uri="{FF2B5EF4-FFF2-40B4-BE49-F238E27FC236}">
                <a16:creationId xmlns:a16="http://schemas.microsoft.com/office/drawing/2014/main" id="{F6043AFE-C379-4B37-B3A0-8B73FFCE7832}"/>
              </a:ext>
            </a:extLst>
          </p:cNvPr>
          <p:cNvSpPr/>
          <p:nvPr userDrawn="1"/>
        </p:nvSpPr>
        <p:spPr>
          <a:xfrm>
            <a:off x="9847598" y="4363592"/>
            <a:ext cx="392042" cy="392021"/>
          </a:xfrm>
          <a:custGeom>
            <a:avLst/>
            <a:gdLst/>
            <a:ahLst/>
            <a:cxnLst/>
            <a:rect l="0" t="0" r="0" b="0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" name="Shape 465">
            <a:extLst>
              <a:ext uri="{FF2B5EF4-FFF2-40B4-BE49-F238E27FC236}">
                <a16:creationId xmlns:a16="http://schemas.microsoft.com/office/drawing/2014/main" id="{3FE515BD-2E03-45BD-AECC-85C5F96D0F06}"/>
              </a:ext>
            </a:extLst>
          </p:cNvPr>
          <p:cNvGrpSpPr/>
          <p:nvPr userDrawn="1"/>
        </p:nvGrpSpPr>
        <p:grpSpPr>
          <a:xfrm>
            <a:off x="10435952" y="4388470"/>
            <a:ext cx="342008" cy="342029"/>
            <a:chOff x="6654650" y="3665275"/>
            <a:chExt cx="409100" cy="409125"/>
          </a:xfrm>
          <a:solidFill>
            <a:schemeClr val="bg1">
              <a:lumMod val="50000"/>
            </a:schemeClr>
          </a:solidFill>
        </p:grpSpPr>
        <p:sp>
          <p:nvSpPr>
            <p:cNvPr id="211" name="Shape 466">
              <a:extLst>
                <a:ext uri="{FF2B5EF4-FFF2-40B4-BE49-F238E27FC236}">
                  <a16:creationId xmlns:a16="http://schemas.microsoft.com/office/drawing/2014/main" id="{208A1BA1-8086-4A00-B5FA-E11E0F587FC0}"/>
                </a:ext>
              </a:extLst>
            </p:cNvPr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0" t="0" r="0" b="0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Shape 467">
              <a:extLst>
                <a:ext uri="{FF2B5EF4-FFF2-40B4-BE49-F238E27FC236}">
                  <a16:creationId xmlns:a16="http://schemas.microsoft.com/office/drawing/2014/main" id="{4D223F59-136C-433B-95AD-7DF5F6D6D760}"/>
                </a:ext>
              </a:extLst>
            </p:cNvPr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0" t="0" r="0" b="0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Shape 468">
            <a:extLst>
              <a:ext uri="{FF2B5EF4-FFF2-40B4-BE49-F238E27FC236}">
                <a16:creationId xmlns:a16="http://schemas.microsoft.com/office/drawing/2014/main" id="{699C9071-630C-4656-826F-5ECF792DD343}"/>
              </a:ext>
            </a:extLst>
          </p:cNvPr>
          <p:cNvGrpSpPr/>
          <p:nvPr userDrawn="1"/>
        </p:nvGrpSpPr>
        <p:grpSpPr>
          <a:xfrm>
            <a:off x="5349916" y="4937702"/>
            <a:ext cx="370599" cy="370620"/>
            <a:chOff x="570875" y="4322250"/>
            <a:chExt cx="443300" cy="443325"/>
          </a:xfrm>
          <a:solidFill>
            <a:schemeClr val="bg1">
              <a:lumMod val="50000"/>
            </a:schemeClr>
          </a:solidFill>
        </p:grpSpPr>
        <p:sp>
          <p:nvSpPr>
            <p:cNvPr id="214" name="Shape 469">
              <a:extLst>
                <a:ext uri="{FF2B5EF4-FFF2-40B4-BE49-F238E27FC236}">
                  <a16:creationId xmlns:a16="http://schemas.microsoft.com/office/drawing/2014/main" id="{BF88A48B-7F5A-44B9-84F7-9F2A09ACC3DD}"/>
                </a:ext>
              </a:extLst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0" t="0" r="0" b="0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Shape 470">
              <a:extLst>
                <a:ext uri="{FF2B5EF4-FFF2-40B4-BE49-F238E27FC236}">
                  <a16:creationId xmlns:a16="http://schemas.microsoft.com/office/drawing/2014/main" id="{A5720671-6624-4163-AF4B-07A253CDDBDD}"/>
                </a:ext>
              </a:extLst>
            </p:cNvPr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Shape 471">
              <a:extLst>
                <a:ext uri="{FF2B5EF4-FFF2-40B4-BE49-F238E27FC236}">
                  <a16:creationId xmlns:a16="http://schemas.microsoft.com/office/drawing/2014/main" id="{8D9D28FC-EDBF-4376-BC7E-B6C92421EE5D}"/>
                </a:ext>
              </a:extLst>
            </p:cNvPr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Shape 472">
              <a:extLst>
                <a:ext uri="{FF2B5EF4-FFF2-40B4-BE49-F238E27FC236}">
                  <a16:creationId xmlns:a16="http://schemas.microsoft.com/office/drawing/2014/main" id="{A66486FD-8B76-471B-8487-433717E7E297}"/>
                </a:ext>
              </a:extLst>
            </p:cNvPr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0" t="0" r="0" b="0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" name="Shape 473">
            <a:extLst>
              <a:ext uri="{FF2B5EF4-FFF2-40B4-BE49-F238E27FC236}">
                <a16:creationId xmlns:a16="http://schemas.microsoft.com/office/drawing/2014/main" id="{97EF8E3C-3A39-4906-A80B-99FF80EFCF41}"/>
              </a:ext>
            </a:extLst>
          </p:cNvPr>
          <p:cNvSpPr/>
          <p:nvPr userDrawn="1"/>
        </p:nvSpPr>
        <p:spPr>
          <a:xfrm>
            <a:off x="5898162" y="5009824"/>
            <a:ext cx="401238" cy="226661"/>
          </a:xfrm>
          <a:custGeom>
            <a:avLst/>
            <a:gdLst/>
            <a:ahLst/>
            <a:cxnLst/>
            <a:rect l="0" t="0" r="0" b="0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9" name="Shape 474">
            <a:extLst>
              <a:ext uri="{FF2B5EF4-FFF2-40B4-BE49-F238E27FC236}">
                <a16:creationId xmlns:a16="http://schemas.microsoft.com/office/drawing/2014/main" id="{4086CDD1-EC3A-482C-A393-CB294108F577}"/>
              </a:ext>
            </a:extLst>
          </p:cNvPr>
          <p:cNvGrpSpPr/>
          <p:nvPr userDrawn="1"/>
        </p:nvGrpSpPr>
        <p:grpSpPr>
          <a:xfrm>
            <a:off x="6527505" y="4910155"/>
            <a:ext cx="269526" cy="425712"/>
            <a:chOff x="1979475" y="4289300"/>
            <a:chExt cx="322400" cy="509225"/>
          </a:xfrm>
          <a:solidFill>
            <a:schemeClr val="bg1">
              <a:lumMod val="50000"/>
            </a:schemeClr>
          </a:solidFill>
        </p:grpSpPr>
        <p:sp>
          <p:nvSpPr>
            <p:cNvPr id="220" name="Shape 475">
              <a:extLst>
                <a:ext uri="{FF2B5EF4-FFF2-40B4-BE49-F238E27FC236}">
                  <a16:creationId xmlns:a16="http://schemas.microsoft.com/office/drawing/2014/main" id="{A11A2474-7B0B-49DB-AB87-1B6501616E8A}"/>
                </a:ext>
              </a:extLst>
            </p:cNvPr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0" t="0" r="0" b="0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Shape 476">
              <a:extLst>
                <a:ext uri="{FF2B5EF4-FFF2-40B4-BE49-F238E27FC236}">
                  <a16:creationId xmlns:a16="http://schemas.microsoft.com/office/drawing/2014/main" id="{FEDACD98-0577-4858-AFAB-43F6F1637B4A}"/>
                </a:ext>
              </a:extLst>
            </p:cNvPr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0" t="0" r="0" b="0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Shape 477">
              <a:extLst>
                <a:ext uri="{FF2B5EF4-FFF2-40B4-BE49-F238E27FC236}">
                  <a16:creationId xmlns:a16="http://schemas.microsoft.com/office/drawing/2014/main" id="{CD8D267F-1C65-4F69-A0FA-C8E297E2F8DA}"/>
                </a:ext>
              </a:extLst>
            </p:cNvPr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0" t="0" r="0" b="0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Shape 478">
            <a:extLst>
              <a:ext uri="{FF2B5EF4-FFF2-40B4-BE49-F238E27FC236}">
                <a16:creationId xmlns:a16="http://schemas.microsoft.com/office/drawing/2014/main" id="{C8F8CD16-C794-4D2C-B562-2711AB0180C0}"/>
              </a:ext>
            </a:extLst>
          </p:cNvPr>
          <p:cNvGrpSpPr/>
          <p:nvPr userDrawn="1"/>
        </p:nvGrpSpPr>
        <p:grpSpPr>
          <a:xfrm>
            <a:off x="7067039" y="4915757"/>
            <a:ext cx="318014" cy="414510"/>
            <a:chOff x="2624850" y="4296000"/>
            <a:chExt cx="380400" cy="495825"/>
          </a:xfrm>
          <a:solidFill>
            <a:schemeClr val="bg1">
              <a:lumMod val="50000"/>
            </a:schemeClr>
          </a:solidFill>
        </p:grpSpPr>
        <p:sp>
          <p:nvSpPr>
            <p:cNvPr id="224" name="Shape 479">
              <a:extLst>
                <a:ext uri="{FF2B5EF4-FFF2-40B4-BE49-F238E27FC236}">
                  <a16:creationId xmlns:a16="http://schemas.microsoft.com/office/drawing/2014/main" id="{940011A7-A689-4835-B9E4-F27AA5D405D2}"/>
                </a:ext>
              </a:extLst>
            </p:cNvPr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0" t="0" r="0" b="0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Shape 480">
              <a:extLst>
                <a:ext uri="{FF2B5EF4-FFF2-40B4-BE49-F238E27FC236}">
                  <a16:creationId xmlns:a16="http://schemas.microsoft.com/office/drawing/2014/main" id="{667AA7FD-C47F-4709-87B4-A9D255F56C50}"/>
                </a:ext>
              </a:extLst>
            </p:cNvPr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0" t="0" r="0" b="0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Shape 481">
              <a:extLst>
                <a:ext uri="{FF2B5EF4-FFF2-40B4-BE49-F238E27FC236}">
                  <a16:creationId xmlns:a16="http://schemas.microsoft.com/office/drawing/2014/main" id="{BAE013B5-3989-4234-9D99-FF350F7153EE}"/>
                </a:ext>
              </a:extLst>
            </p:cNvPr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0" t="0" r="0" b="0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" name="Shape 482">
            <a:extLst>
              <a:ext uri="{FF2B5EF4-FFF2-40B4-BE49-F238E27FC236}">
                <a16:creationId xmlns:a16="http://schemas.microsoft.com/office/drawing/2014/main" id="{581B565A-E718-4C2B-AC6C-FA26D481FB68}"/>
              </a:ext>
            </a:extLst>
          </p:cNvPr>
          <p:cNvSpPr/>
          <p:nvPr userDrawn="1"/>
        </p:nvSpPr>
        <p:spPr>
          <a:xfrm>
            <a:off x="8182996" y="4953162"/>
            <a:ext cx="339959" cy="33998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Shape 483">
            <a:extLst>
              <a:ext uri="{FF2B5EF4-FFF2-40B4-BE49-F238E27FC236}">
                <a16:creationId xmlns:a16="http://schemas.microsoft.com/office/drawing/2014/main" id="{69D4278E-795C-4B5F-8A14-4878585E1CBE}"/>
              </a:ext>
            </a:extLst>
          </p:cNvPr>
          <p:cNvSpPr/>
          <p:nvPr userDrawn="1"/>
        </p:nvSpPr>
        <p:spPr>
          <a:xfrm>
            <a:off x="7619447" y="4974606"/>
            <a:ext cx="339959" cy="297094"/>
          </a:xfrm>
          <a:custGeom>
            <a:avLst/>
            <a:gdLst/>
            <a:ahLst/>
            <a:cxnLst/>
            <a:rect l="0" t="0" r="0" b="0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Shape 484">
            <a:extLst>
              <a:ext uri="{FF2B5EF4-FFF2-40B4-BE49-F238E27FC236}">
                <a16:creationId xmlns:a16="http://schemas.microsoft.com/office/drawing/2014/main" id="{9ACA501C-16CD-468D-ACD1-169D8E0A26A3}"/>
              </a:ext>
            </a:extLst>
          </p:cNvPr>
          <p:cNvSpPr/>
          <p:nvPr userDrawn="1"/>
        </p:nvSpPr>
        <p:spPr>
          <a:xfrm>
            <a:off x="8744997" y="4951636"/>
            <a:ext cx="343053" cy="343032"/>
          </a:xfrm>
          <a:custGeom>
            <a:avLst/>
            <a:gdLst/>
            <a:ahLst/>
            <a:cxnLst/>
            <a:rect l="0" t="0" r="0" b="0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0" name="Shape 485">
            <a:extLst>
              <a:ext uri="{FF2B5EF4-FFF2-40B4-BE49-F238E27FC236}">
                <a16:creationId xmlns:a16="http://schemas.microsoft.com/office/drawing/2014/main" id="{DFBFDFC5-3B09-4027-8B6B-2C8F1D588F14}"/>
              </a:ext>
            </a:extLst>
          </p:cNvPr>
          <p:cNvGrpSpPr/>
          <p:nvPr userDrawn="1"/>
        </p:nvGrpSpPr>
        <p:grpSpPr>
          <a:xfrm>
            <a:off x="9283379" y="4956595"/>
            <a:ext cx="393045" cy="332833"/>
            <a:chOff x="5275975" y="4344850"/>
            <a:chExt cx="470150" cy="398125"/>
          </a:xfrm>
          <a:solidFill>
            <a:schemeClr val="bg1">
              <a:lumMod val="50000"/>
            </a:schemeClr>
          </a:solidFill>
        </p:grpSpPr>
        <p:sp>
          <p:nvSpPr>
            <p:cNvPr id="231" name="Shape 486">
              <a:extLst>
                <a:ext uri="{FF2B5EF4-FFF2-40B4-BE49-F238E27FC236}">
                  <a16:creationId xmlns:a16="http://schemas.microsoft.com/office/drawing/2014/main" id="{1218D172-BD88-4137-B93D-440BCE58EFD4}"/>
                </a:ext>
              </a:extLst>
            </p:cNvPr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0" t="0" r="0" b="0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Shape 487">
              <a:extLst>
                <a:ext uri="{FF2B5EF4-FFF2-40B4-BE49-F238E27FC236}">
                  <a16:creationId xmlns:a16="http://schemas.microsoft.com/office/drawing/2014/main" id="{C92E61FD-07A4-4578-B221-A918C980D5B3}"/>
                </a:ext>
              </a:extLst>
            </p:cNvPr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0" t="0" r="0" b="0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Shape 488">
              <a:extLst>
                <a:ext uri="{FF2B5EF4-FFF2-40B4-BE49-F238E27FC236}">
                  <a16:creationId xmlns:a16="http://schemas.microsoft.com/office/drawing/2014/main" id="{9EC3DEC0-4817-40D0-81B9-3594CFCC0832}"/>
                </a:ext>
              </a:extLst>
            </p:cNvPr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0" t="0" r="0" b="0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" name="Shape 489">
            <a:extLst>
              <a:ext uri="{FF2B5EF4-FFF2-40B4-BE49-F238E27FC236}">
                <a16:creationId xmlns:a16="http://schemas.microsoft.com/office/drawing/2014/main" id="{DC63A8A0-7183-42BD-BEB1-CC2AF8629D7A}"/>
              </a:ext>
            </a:extLst>
          </p:cNvPr>
          <p:cNvSpPr/>
          <p:nvPr userDrawn="1"/>
        </p:nvSpPr>
        <p:spPr>
          <a:xfrm>
            <a:off x="9866994" y="4946537"/>
            <a:ext cx="353252" cy="353231"/>
          </a:xfrm>
          <a:custGeom>
            <a:avLst/>
            <a:gdLst/>
            <a:ahLst/>
            <a:cxnLst/>
            <a:rect l="0" t="0" r="0" b="0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5" name="Shape 490">
            <a:extLst>
              <a:ext uri="{FF2B5EF4-FFF2-40B4-BE49-F238E27FC236}">
                <a16:creationId xmlns:a16="http://schemas.microsoft.com/office/drawing/2014/main" id="{EE139547-317C-45A2-8474-4486658BB103}"/>
              </a:ext>
            </a:extLst>
          </p:cNvPr>
          <p:cNvGrpSpPr/>
          <p:nvPr userDrawn="1"/>
        </p:nvGrpSpPr>
        <p:grpSpPr>
          <a:xfrm>
            <a:off x="10425732" y="4929551"/>
            <a:ext cx="362448" cy="386922"/>
            <a:chOff x="6642425" y="4312500"/>
            <a:chExt cx="433550" cy="462825"/>
          </a:xfrm>
          <a:solidFill>
            <a:schemeClr val="bg1">
              <a:lumMod val="50000"/>
            </a:schemeClr>
          </a:solidFill>
        </p:grpSpPr>
        <p:sp>
          <p:nvSpPr>
            <p:cNvPr id="236" name="Shape 491">
              <a:extLst>
                <a:ext uri="{FF2B5EF4-FFF2-40B4-BE49-F238E27FC236}">
                  <a16:creationId xmlns:a16="http://schemas.microsoft.com/office/drawing/2014/main" id="{1538F42D-E2C8-4225-9241-7C443D61F21C}"/>
                </a:ext>
              </a:extLst>
            </p:cNvPr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0" t="0" r="0" b="0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Shape 492">
              <a:extLst>
                <a:ext uri="{FF2B5EF4-FFF2-40B4-BE49-F238E27FC236}">
                  <a16:creationId xmlns:a16="http://schemas.microsoft.com/office/drawing/2014/main" id="{AFF10280-FE41-4AD6-AE1B-1A92FDCC2214}"/>
                </a:ext>
              </a:extLst>
            </p:cNvPr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0" t="0" r="0" b="0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Shape 493">
              <a:extLst>
                <a:ext uri="{FF2B5EF4-FFF2-40B4-BE49-F238E27FC236}">
                  <a16:creationId xmlns:a16="http://schemas.microsoft.com/office/drawing/2014/main" id="{D0435815-F593-48DD-8866-390E5BDEB5C4}"/>
                </a:ext>
              </a:extLst>
            </p:cNvPr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0" t="0" r="0" b="0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9" name="Shape 494">
            <a:extLst>
              <a:ext uri="{FF2B5EF4-FFF2-40B4-BE49-F238E27FC236}">
                <a16:creationId xmlns:a16="http://schemas.microsoft.com/office/drawing/2014/main" id="{CE491010-0091-4B98-AB57-8F893E02DDB8}"/>
              </a:ext>
            </a:extLst>
          </p:cNvPr>
          <p:cNvSpPr/>
          <p:nvPr userDrawn="1"/>
        </p:nvSpPr>
        <p:spPr>
          <a:xfrm>
            <a:off x="5302468" y="5549378"/>
            <a:ext cx="465527" cy="274647"/>
          </a:xfrm>
          <a:custGeom>
            <a:avLst/>
            <a:gdLst/>
            <a:ahLst/>
            <a:cxnLst/>
            <a:rect l="0" t="0" r="0" b="0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0" name="Shape 495">
            <a:extLst>
              <a:ext uri="{FF2B5EF4-FFF2-40B4-BE49-F238E27FC236}">
                <a16:creationId xmlns:a16="http://schemas.microsoft.com/office/drawing/2014/main" id="{81C59463-CB00-4472-827B-4E49B0E9EC31}"/>
              </a:ext>
            </a:extLst>
          </p:cNvPr>
          <p:cNvGrpSpPr/>
          <p:nvPr userDrawn="1"/>
        </p:nvGrpSpPr>
        <p:grpSpPr>
          <a:xfrm>
            <a:off x="5912920" y="5503799"/>
            <a:ext cx="371623" cy="365499"/>
            <a:chOff x="1244325" y="4999400"/>
            <a:chExt cx="444525" cy="437200"/>
          </a:xfrm>
          <a:solidFill>
            <a:schemeClr val="bg1">
              <a:lumMod val="50000"/>
            </a:schemeClr>
          </a:solidFill>
        </p:grpSpPr>
        <p:sp>
          <p:nvSpPr>
            <p:cNvPr id="241" name="Shape 496">
              <a:extLst>
                <a:ext uri="{FF2B5EF4-FFF2-40B4-BE49-F238E27FC236}">
                  <a16:creationId xmlns:a16="http://schemas.microsoft.com/office/drawing/2014/main" id="{9C05C508-0C91-4683-ADDB-D3376F14405B}"/>
                </a:ext>
              </a:extLst>
            </p:cNvPr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0" t="0" r="0" b="0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Shape 497">
              <a:extLst>
                <a:ext uri="{FF2B5EF4-FFF2-40B4-BE49-F238E27FC236}">
                  <a16:creationId xmlns:a16="http://schemas.microsoft.com/office/drawing/2014/main" id="{859D0CC9-A9B1-4EA3-A31C-2F86C2946C3C}"/>
                </a:ext>
              </a:extLst>
            </p:cNvPr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0" t="0" r="0" b="0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Shape 498">
              <a:extLst>
                <a:ext uri="{FF2B5EF4-FFF2-40B4-BE49-F238E27FC236}">
                  <a16:creationId xmlns:a16="http://schemas.microsoft.com/office/drawing/2014/main" id="{6E231807-0C60-4BEA-976E-15A9DA5BC83C}"/>
                </a:ext>
              </a:extLst>
            </p:cNvPr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0" t="0" r="0" b="0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Shape 499">
              <a:extLst>
                <a:ext uri="{FF2B5EF4-FFF2-40B4-BE49-F238E27FC236}">
                  <a16:creationId xmlns:a16="http://schemas.microsoft.com/office/drawing/2014/main" id="{06CD6A58-BAB3-44B6-B353-01976CA6A4BF}"/>
                </a:ext>
              </a:extLst>
            </p:cNvPr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0" t="0" r="0" b="0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Shape 500">
              <a:extLst>
                <a:ext uri="{FF2B5EF4-FFF2-40B4-BE49-F238E27FC236}">
                  <a16:creationId xmlns:a16="http://schemas.microsoft.com/office/drawing/2014/main" id="{78C0125E-258C-436E-AD07-7E334C6BD09E}"/>
                </a:ext>
              </a:extLst>
            </p:cNvPr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0" t="0" r="0" b="0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" name="Shape 501">
            <a:extLst>
              <a:ext uri="{FF2B5EF4-FFF2-40B4-BE49-F238E27FC236}">
                <a16:creationId xmlns:a16="http://schemas.microsoft.com/office/drawing/2014/main" id="{29E5B842-D744-43C8-8533-66C924DC8F7C}"/>
              </a:ext>
            </a:extLst>
          </p:cNvPr>
          <p:cNvGrpSpPr/>
          <p:nvPr userDrawn="1"/>
        </p:nvGrpSpPr>
        <p:grpSpPr>
          <a:xfrm>
            <a:off x="6509636" y="5492053"/>
            <a:ext cx="305265" cy="388970"/>
            <a:chOff x="1958100" y="4985350"/>
            <a:chExt cx="365150" cy="465275"/>
          </a:xfrm>
          <a:solidFill>
            <a:schemeClr val="bg1">
              <a:lumMod val="50000"/>
            </a:schemeClr>
          </a:solidFill>
        </p:grpSpPr>
        <p:sp>
          <p:nvSpPr>
            <p:cNvPr id="247" name="Shape 502">
              <a:extLst>
                <a:ext uri="{FF2B5EF4-FFF2-40B4-BE49-F238E27FC236}">
                  <a16:creationId xmlns:a16="http://schemas.microsoft.com/office/drawing/2014/main" id="{92998B22-413C-48F7-BDB8-2AC294865062}"/>
                </a:ext>
              </a:extLst>
            </p:cNvPr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0" t="0" r="0" b="0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Shape 503">
              <a:extLst>
                <a:ext uri="{FF2B5EF4-FFF2-40B4-BE49-F238E27FC236}">
                  <a16:creationId xmlns:a16="http://schemas.microsoft.com/office/drawing/2014/main" id="{A97F75EA-7B0E-4E25-9EDE-B58D9112E93D}"/>
                </a:ext>
              </a:extLst>
            </p:cNvPr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0" t="0" r="0" b="0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Shape 504">
              <a:extLst>
                <a:ext uri="{FF2B5EF4-FFF2-40B4-BE49-F238E27FC236}">
                  <a16:creationId xmlns:a16="http://schemas.microsoft.com/office/drawing/2014/main" id="{2291EDF7-98FA-4F0C-AF6E-7ECABADB619B}"/>
                </a:ext>
              </a:extLst>
            </p:cNvPr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0" t="0" r="0" b="0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" name="Shape 505">
            <a:extLst>
              <a:ext uri="{FF2B5EF4-FFF2-40B4-BE49-F238E27FC236}">
                <a16:creationId xmlns:a16="http://schemas.microsoft.com/office/drawing/2014/main" id="{9C9F01EE-107C-4410-B033-AEC655082B31}"/>
              </a:ext>
            </a:extLst>
          </p:cNvPr>
          <p:cNvGrpSpPr/>
          <p:nvPr userDrawn="1"/>
        </p:nvGrpSpPr>
        <p:grpSpPr>
          <a:xfrm>
            <a:off x="7050695" y="5506850"/>
            <a:ext cx="350200" cy="359877"/>
            <a:chOff x="2605300" y="5003050"/>
            <a:chExt cx="418900" cy="430475"/>
          </a:xfrm>
          <a:solidFill>
            <a:schemeClr val="bg1">
              <a:lumMod val="50000"/>
            </a:schemeClr>
          </a:solidFill>
        </p:grpSpPr>
        <p:sp>
          <p:nvSpPr>
            <p:cNvPr id="251" name="Shape 506">
              <a:extLst>
                <a:ext uri="{FF2B5EF4-FFF2-40B4-BE49-F238E27FC236}">
                  <a16:creationId xmlns:a16="http://schemas.microsoft.com/office/drawing/2014/main" id="{BCAF1401-8862-4CD9-B288-0FD72C4F9D71}"/>
                </a:ext>
              </a:extLst>
            </p:cNvPr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0" t="0" r="0" b="0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Shape 507">
              <a:extLst>
                <a:ext uri="{FF2B5EF4-FFF2-40B4-BE49-F238E27FC236}">
                  <a16:creationId xmlns:a16="http://schemas.microsoft.com/office/drawing/2014/main" id="{0ED04734-10C8-4675-A141-996203AA4DF5}"/>
                </a:ext>
              </a:extLst>
            </p:cNvPr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0" t="0" r="0" b="0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Shape 508">
              <a:extLst>
                <a:ext uri="{FF2B5EF4-FFF2-40B4-BE49-F238E27FC236}">
                  <a16:creationId xmlns:a16="http://schemas.microsoft.com/office/drawing/2014/main" id="{C017906A-85D7-4264-9215-785F55F65F69}"/>
                </a:ext>
              </a:extLst>
            </p:cNvPr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0" t="0" r="0" b="0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" name="Shape 509">
            <a:extLst>
              <a:ext uri="{FF2B5EF4-FFF2-40B4-BE49-F238E27FC236}">
                <a16:creationId xmlns:a16="http://schemas.microsoft.com/office/drawing/2014/main" id="{4A943882-9438-4439-BFBE-BEBABCA282C2}"/>
              </a:ext>
            </a:extLst>
          </p:cNvPr>
          <p:cNvGrpSpPr/>
          <p:nvPr userDrawn="1"/>
        </p:nvGrpSpPr>
        <p:grpSpPr>
          <a:xfrm>
            <a:off x="7580029" y="5514521"/>
            <a:ext cx="418585" cy="344056"/>
            <a:chOff x="3238475" y="5012225"/>
            <a:chExt cx="500700" cy="411550"/>
          </a:xfrm>
          <a:solidFill>
            <a:schemeClr val="bg1">
              <a:lumMod val="50000"/>
            </a:schemeClr>
          </a:solidFill>
        </p:grpSpPr>
        <p:sp>
          <p:nvSpPr>
            <p:cNvPr id="255" name="Shape 510">
              <a:extLst>
                <a:ext uri="{FF2B5EF4-FFF2-40B4-BE49-F238E27FC236}">
                  <a16:creationId xmlns:a16="http://schemas.microsoft.com/office/drawing/2014/main" id="{9CF59BCF-313F-4AD1-9D37-93E1E129D529}"/>
                </a:ext>
              </a:extLst>
            </p:cNvPr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0" t="0" r="0" b="0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Shape 511">
              <a:extLst>
                <a:ext uri="{FF2B5EF4-FFF2-40B4-BE49-F238E27FC236}">
                  <a16:creationId xmlns:a16="http://schemas.microsoft.com/office/drawing/2014/main" id="{E61BE7D4-10CE-445A-88EC-79B517D386D3}"/>
                </a:ext>
              </a:extLst>
            </p:cNvPr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0" t="0" r="0" b="0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Shape 512">
              <a:extLst>
                <a:ext uri="{FF2B5EF4-FFF2-40B4-BE49-F238E27FC236}">
                  <a16:creationId xmlns:a16="http://schemas.microsoft.com/office/drawing/2014/main" id="{C5412D7B-9A1A-4E8A-ADB7-B7A9127CCF31}"/>
                </a:ext>
              </a:extLst>
            </p:cNvPr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0" t="0" r="0" b="0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Shape 513">
              <a:extLst>
                <a:ext uri="{FF2B5EF4-FFF2-40B4-BE49-F238E27FC236}">
                  <a16:creationId xmlns:a16="http://schemas.microsoft.com/office/drawing/2014/main" id="{9212157E-171B-4A84-852D-38E702E18B0E}"/>
                </a:ext>
              </a:extLst>
            </p:cNvPr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0" t="0" r="0" b="0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Shape 514">
              <a:extLst>
                <a:ext uri="{FF2B5EF4-FFF2-40B4-BE49-F238E27FC236}">
                  <a16:creationId xmlns:a16="http://schemas.microsoft.com/office/drawing/2014/main" id="{47D1DF41-B160-4311-9483-159DEBD63E98}"/>
                </a:ext>
              </a:extLst>
            </p:cNvPr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0" t="0" r="0" b="0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Shape 515">
            <a:extLst>
              <a:ext uri="{FF2B5EF4-FFF2-40B4-BE49-F238E27FC236}">
                <a16:creationId xmlns:a16="http://schemas.microsoft.com/office/drawing/2014/main" id="{6A6C2E1F-14AA-437E-B1A5-029582E05850}"/>
              </a:ext>
            </a:extLst>
          </p:cNvPr>
          <p:cNvGrpSpPr/>
          <p:nvPr userDrawn="1"/>
        </p:nvGrpSpPr>
        <p:grpSpPr>
          <a:xfrm>
            <a:off x="8686663" y="5477758"/>
            <a:ext cx="459424" cy="417561"/>
            <a:chOff x="4562200" y="4968250"/>
            <a:chExt cx="549550" cy="499475"/>
          </a:xfrm>
          <a:solidFill>
            <a:schemeClr val="bg1">
              <a:lumMod val="50000"/>
            </a:schemeClr>
          </a:solidFill>
        </p:grpSpPr>
        <p:sp>
          <p:nvSpPr>
            <p:cNvPr id="261" name="Shape 516">
              <a:extLst>
                <a:ext uri="{FF2B5EF4-FFF2-40B4-BE49-F238E27FC236}">
                  <a16:creationId xmlns:a16="http://schemas.microsoft.com/office/drawing/2014/main" id="{6D4AC9E8-5EE7-4B4C-9320-6F15A5821590}"/>
                </a:ext>
              </a:extLst>
            </p:cNvPr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0" t="0" r="0" b="0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Shape 517">
              <a:extLst>
                <a:ext uri="{FF2B5EF4-FFF2-40B4-BE49-F238E27FC236}">
                  <a16:creationId xmlns:a16="http://schemas.microsoft.com/office/drawing/2014/main" id="{673373AE-1BC7-4D14-9931-BEACFE8A3A60}"/>
                </a:ext>
              </a:extLst>
            </p:cNvPr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0" t="0" r="0" b="0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Shape 518">
              <a:extLst>
                <a:ext uri="{FF2B5EF4-FFF2-40B4-BE49-F238E27FC236}">
                  <a16:creationId xmlns:a16="http://schemas.microsoft.com/office/drawing/2014/main" id="{40F6C0EA-7330-4989-B7A6-05D49E695C81}"/>
                </a:ext>
              </a:extLst>
            </p:cNvPr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0" t="0" r="0" b="0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Shape 519">
              <a:extLst>
                <a:ext uri="{FF2B5EF4-FFF2-40B4-BE49-F238E27FC236}">
                  <a16:creationId xmlns:a16="http://schemas.microsoft.com/office/drawing/2014/main" id="{6DDDB5E2-A0E5-4BC5-9AC8-43CF36077D12}"/>
                </a:ext>
              </a:extLst>
            </p:cNvPr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0" t="0" r="0" b="0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Shape 520">
              <a:extLst>
                <a:ext uri="{FF2B5EF4-FFF2-40B4-BE49-F238E27FC236}">
                  <a16:creationId xmlns:a16="http://schemas.microsoft.com/office/drawing/2014/main" id="{447DC5DD-DD95-44D4-939E-F9D205777D58}"/>
                </a:ext>
              </a:extLst>
            </p:cNvPr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0" t="0" r="0" b="0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Shape 521">
            <a:extLst>
              <a:ext uri="{FF2B5EF4-FFF2-40B4-BE49-F238E27FC236}">
                <a16:creationId xmlns:a16="http://schemas.microsoft.com/office/drawing/2014/main" id="{5BFF836A-E94A-438A-A7BE-D7C4317458A2}"/>
              </a:ext>
            </a:extLst>
          </p:cNvPr>
          <p:cNvGrpSpPr/>
          <p:nvPr userDrawn="1"/>
        </p:nvGrpSpPr>
        <p:grpSpPr>
          <a:xfrm>
            <a:off x="8193591" y="5501249"/>
            <a:ext cx="318516" cy="370076"/>
            <a:chOff x="3972400" y="4996350"/>
            <a:chExt cx="381000" cy="442675"/>
          </a:xfrm>
          <a:solidFill>
            <a:schemeClr val="bg1">
              <a:lumMod val="50000"/>
            </a:schemeClr>
          </a:solidFill>
        </p:grpSpPr>
        <p:sp>
          <p:nvSpPr>
            <p:cNvPr id="267" name="Shape 522">
              <a:extLst>
                <a:ext uri="{FF2B5EF4-FFF2-40B4-BE49-F238E27FC236}">
                  <a16:creationId xmlns:a16="http://schemas.microsoft.com/office/drawing/2014/main" id="{5CB6E9F0-8C61-4555-8A40-31A099FC2216}"/>
                </a:ext>
              </a:extLst>
            </p:cNvPr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0" t="0" r="0" b="0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Shape 523">
              <a:extLst>
                <a:ext uri="{FF2B5EF4-FFF2-40B4-BE49-F238E27FC236}">
                  <a16:creationId xmlns:a16="http://schemas.microsoft.com/office/drawing/2014/main" id="{C64F1406-AD2F-438D-8FA3-DE5C6F05BC53}"/>
                </a:ext>
              </a:extLst>
            </p:cNvPr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0" t="0" r="0" b="0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" name="Shape 524">
            <a:extLst>
              <a:ext uri="{FF2B5EF4-FFF2-40B4-BE49-F238E27FC236}">
                <a16:creationId xmlns:a16="http://schemas.microsoft.com/office/drawing/2014/main" id="{8ACC2F9D-4C2A-4880-BB49-8E7D244FC658}"/>
              </a:ext>
            </a:extLst>
          </p:cNvPr>
          <p:cNvGrpSpPr/>
          <p:nvPr userDrawn="1"/>
        </p:nvGrpSpPr>
        <p:grpSpPr>
          <a:xfrm>
            <a:off x="9254287" y="5470108"/>
            <a:ext cx="451252" cy="432860"/>
            <a:chOff x="5241175" y="4959100"/>
            <a:chExt cx="539775" cy="517775"/>
          </a:xfrm>
          <a:solidFill>
            <a:schemeClr val="bg1">
              <a:lumMod val="50000"/>
            </a:schemeClr>
          </a:solidFill>
        </p:grpSpPr>
        <p:sp>
          <p:nvSpPr>
            <p:cNvPr id="270" name="Shape 525">
              <a:extLst>
                <a:ext uri="{FF2B5EF4-FFF2-40B4-BE49-F238E27FC236}">
                  <a16:creationId xmlns:a16="http://schemas.microsoft.com/office/drawing/2014/main" id="{0B77C500-5931-40D9-9C26-5A7C2C5F1CF0}"/>
                </a:ext>
              </a:extLst>
            </p:cNvPr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0" t="0" r="0" b="0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Shape 526">
              <a:extLst>
                <a:ext uri="{FF2B5EF4-FFF2-40B4-BE49-F238E27FC236}">
                  <a16:creationId xmlns:a16="http://schemas.microsoft.com/office/drawing/2014/main" id="{64F5D143-5EB8-4668-85FF-A2A6BACE1666}"/>
                </a:ext>
              </a:extLst>
            </p:cNvPr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0" t="0" r="0" b="0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Shape 527">
              <a:extLst>
                <a:ext uri="{FF2B5EF4-FFF2-40B4-BE49-F238E27FC236}">
                  <a16:creationId xmlns:a16="http://schemas.microsoft.com/office/drawing/2014/main" id="{C037E146-DBB0-4D6F-A427-3F72A46E6881}"/>
                </a:ext>
              </a:extLst>
            </p:cNvPr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0" t="0" r="0" b="0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Shape 528">
              <a:extLst>
                <a:ext uri="{FF2B5EF4-FFF2-40B4-BE49-F238E27FC236}">
                  <a16:creationId xmlns:a16="http://schemas.microsoft.com/office/drawing/2014/main" id="{55A539C7-6841-470C-BD2E-EF3EC81D952D}"/>
                </a:ext>
              </a:extLst>
            </p:cNvPr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0" t="0" r="0" b="0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Shape 529">
              <a:extLst>
                <a:ext uri="{FF2B5EF4-FFF2-40B4-BE49-F238E27FC236}">
                  <a16:creationId xmlns:a16="http://schemas.microsoft.com/office/drawing/2014/main" id="{9694898D-1FE0-4EEE-B6F3-94E8105FD1C9}"/>
                </a:ext>
              </a:extLst>
            </p:cNvPr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0" t="0" r="0" b="0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Shape 530">
              <a:extLst>
                <a:ext uri="{FF2B5EF4-FFF2-40B4-BE49-F238E27FC236}">
                  <a16:creationId xmlns:a16="http://schemas.microsoft.com/office/drawing/2014/main" id="{70FB6D85-0D19-41BE-BEE8-B40BF9DA2D03}"/>
                </a:ext>
              </a:extLst>
            </p:cNvPr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0" t="0" r="0" b="0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Shape 531">
            <a:extLst>
              <a:ext uri="{FF2B5EF4-FFF2-40B4-BE49-F238E27FC236}">
                <a16:creationId xmlns:a16="http://schemas.microsoft.com/office/drawing/2014/main" id="{5273E061-374A-4B87-BE62-157E16DF28D3}"/>
              </a:ext>
            </a:extLst>
          </p:cNvPr>
          <p:cNvSpPr/>
          <p:nvPr userDrawn="1"/>
        </p:nvSpPr>
        <p:spPr>
          <a:xfrm>
            <a:off x="9845048" y="5576947"/>
            <a:ext cx="397142" cy="219513"/>
          </a:xfrm>
          <a:custGeom>
            <a:avLst/>
            <a:gdLst/>
            <a:ahLst/>
            <a:cxnLst/>
            <a:rect l="0" t="0" r="0" b="0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" name="Shape 532">
            <a:extLst>
              <a:ext uri="{FF2B5EF4-FFF2-40B4-BE49-F238E27FC236}">
                <a16:creationId xmlns:a16="http://schemas.microsoft.com/office/drawing/2014/main" id="{B6105C8C-E7CF-470C-843A-76975A89EEE3}"/>
              </a:ext>
            </a:extLst>
          </p:cNvPr>
          <p:cNvGrpSpPr/>
          <p:nvPr userDrawn="1"/>
        </p:nvGrpSpPr>
        <p:grpSpPr>
          <a:xfrm>
            <a:off x="10461471" y="5534417"/>
            <a:ext cx="289444" cy="332833"/>
            <a:chOff x="6685175" y="5036025"/>
            <a:chExt cx="346225" cy="398125"/>
          </a:xfrm>
          <a:solidFill>
            <a:schemeClr val="bg1">
              <a:lumMod val="50000"/>
            </a:schemeClr>
          </a:solidFill>
        </p:grpSpPr>
        <p:sp>
          <p:nvSpPr>
            <p:cNvPr id="278" name="Shape 533">
              <a:extLst>
                <a:ext uri="{FF2B5EF4-FFF2-40B4-BE49-F238E27FC236}">
                  <a16:creationId xmlns:a16="http://schemas.microsoft.com/office/drawing/2014/main" id="{F3E0EC85-2F17-4C01-B5A7-B552B3C398AA}"/>
                </a:ext>
              </a:extLst>
            </p:cNvPr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0" t="0" r="0" b="0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Shape 534">
              <a:extLst>
                <a:ext uri="{FF2B5EF4-FFF2-40B4-BE49-F238E27FC236}">
                  <a16:creationId xmlns:a16="http://schemas.microsoft.com/office/drawing/2014/main" id="{14D62BD2-372D-4945-8903-529CF95CD34A}"/>
                </a:ext>
              </a:extLst>
            </p:cNvPr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0" t="0" r="0" b="0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Shape 535">
              <a:extLst>
                <a:ext uri="{FF2B5EF4-FFF2-40B4-BE49-F238E27FC236}">
                  <a16:creationId xmlns:a16="http://schemas.microsoft.com/office/drawing/2014/main" id="{49A9B6BB-2B73-4ADD-BA14-6426465C7E6D}"/>
                </a:ext>
              </a:extLst>
            </p:cNvPr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0" t="0" r="0" b="0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Shape 536">
              <a:extLst>
                <a:ext uri="{FF2B5EF4-FFF2-40B4-BE49-F238E27FC236}">
                  <a16:creationId xmlns:a16="http://schemas.microsoft.com/office/drawing/2014/main" id="{005C4D09-D50D-4B4C-8BCC-E867D5073476}"/>
                </a:ext>
              </a:extLst>
            </p:cNvPr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0" t="0" r="0" b="0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Shape 537">
              <a:extLst>
                <a:ext uri="{FF2B5EF4-FFF2-40B4-BE49-F238E27FC236}">
                  <a16:creationId xmlns:a16="http://schemas.microsoft.com/office/drawing/2014/main" id="{F5A8FAF4-35CA-4DBA-87AE-D54D0FAADBA1}"/>
                </a:ext>
              </a:extLst>
            </p:cNvPr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0" t="0" r="0" b="0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1553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t Icone [b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4C99FCB6-6034-4E63-B736-586D0A81D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305" y="180000"/>
            <a:ext cx="11652170" cy="7073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ICONE</a:t>
            </a: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D998CB39-A1E1-4246-B376-F2BC09B6BA33}"/>
              </a:ext>
            </a:extLst>
          </p:cNvPr>
          <p:cNvSpPr/>
          <p:nvPr/>
        </p:nvSpPr>
        <p:spPr>
          <a:xfrm>
            <a:off x="263525" y="927751"/>
            <a:ext cx="3743156" cy="5256000"/>
          </a:xfrm>
          <a:prstGeom prst="roundRect">
            <a:avLst>
              <a:gd name="adj" fmla="val 3968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latin typeface="+mn-lt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DF44CFB1-2D9D-4268-BE43-6A3C91929E53}"/>
              </a:ext>
            </a:extLst>
          </p:cNvPr>
          <p:cNvSpPr/>
          <p:nvPr/>
        </p:nvSpPr>
        <p:spPr>
          <a:xfrm>
            <a:off x="441448" y="1125751"/>
            <a:ext cx="153868" cy="486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Half Frame 4">
            <a:extLst>
              <a:ext uri="{FF2B5EF4-FFF2-40B4-BE49-F238E27FC236}">
                <a16:creationId xmlns:a16="http://schemas.microsoft.com/office/drawing/2014/main" id="{944D1DC8-7EDA-403E-8502-7A62BF57EE8D}"/>
              </a:ext>
            </a:extLst>
          </p:cNvPr>
          <p:cNvSpPr/>
          <p:nvPr/>
        </p:nvSpPr>
        <p:spPr>
          <a:xfrm rot="5400000">
            <a:off x="3136411" y="1145529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8" name="TextBox 57">
            <a:extLst>
              <a:ext uri="{FF2B5EF4-FFF2-40B4-BE49-F238E27FC236}">
                <a16:creationId xmlns:a16="http://schemas.microsoft.com/office/drawing/2014/main" id="{E1810A91-F017-43C6-A5B7-8A351B85265A}"/>
              </a:ext>
            </a:extLst>
          </p:cNvPr>
          <p:cNvSpPr txBox="1"/>
          <p:nvPr/>
        </p:nvSpPr>
        <p:spPr>
          <a:xfrm>
            <a:off x="621218" y="1655296"/>
            <a:ext cx="25863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ridimensionare senza perdere la qualità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9" name="TextBox 58">
            <a:extLst>
              <a:ext uri="{FF2B5EF4-FFF2-40B4-BE49-F238E27FC236}">
                <a16:creationId xmlns:a16="http://schemas.microsoft.com/office/drawing/2014/main" id="{DD2C1A10-F16B-4A9C-9349-FF5375832921}"/>
              </a:ext>
            </a:extLst>
          </p:cNvPr>
          <p:cNvSpPr txBox="1"/>
          <p:nvPr/>
        </p:nvSpPr>
        <p:spPr>
          <a:xfrm>
            <a:off x="621219" y="235690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cambiare il colore di riempimento e il colore della linea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0" name="TextBox 60">
            <a:extLst>
              <a:ext uri="{FF2B5EF4-FFF2-40B4-BE49-F238E27FC236}">
                <a16:creationId xmlns:a16="http://schemas.microsoft.com/office/drawing/2014/main" id="{7F711571-11FF-4E23-B989-8643724C25C1}"/>
              </a:ext>
            </a:extLst>
          </p:cNvPr>
          <p:cNvSpPr txBox="1"/>
          <p:nvPr/>
        </p:nvSpPr>
        <p:spPr>
          <a:xfrm>
            <a:off x="630743" y="4191219"/>
            <a:ext cx="335741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ko-KR" sz="2800" b="1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SET DI ICONE COMPLETAMENTE MODIFICABILI</a:t>
            </a:r>
            <a:endParaRPr lang="en-US" altLang="ko-KR" sz="2800" b="1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2C06E7C-3FF5-4AB5-95D0-B865241EB956}"/>
              </a:ext>
            </a:extLst>
          </p:cNvPr>
          <p:cNvSpPr txBox="1"/>
          <p:nvPr/>
        </p:nvSpPr>
        <p:spPr>
          <a:xfrm>
            <a:off x="3355356" y="5413740"/>
            <a:ext cx="532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solidFill>
                  <a:schemeClr val="bg1"/>
                </a:solidFill>
                <a:latin typeface="+mj-lt"/>
              </a:rPr>
              <a:t>b</a:t>
            </a:r>
          </a:p>
        </p:txBody>
      </p:sp>
      <p:sp>
        <p:nvSpPr>
          <p:cNvPr id="69" name="Diamond 5">
            <a:extLst>
              <a:ext uri="{FF2B5EF4-FFF2-40B4-BE49-F238E27FC236}">
                <a16:creationId xmlns:a16="http://schemas.microsoft.com/office/drawing/2014/main" id="{951507A8-954C-49A0-AFE0-8E4FF1D202C0}"/>
              </a:ext>
            </a:extLst>
          </p:cNvPr>
          <p:cNvSpPr/>
          <p:nvPr userDrawn="1"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Isosceles Triangle 51">
            <a:extLst>
              <a:ext uri="{FF2B5EF4-FFF2-40B4-BE49-F238E27FC236}">
                <a16:creationId xmlns:a16="http://schemas.microsoft.com/office/drawing/2014/main" id="{7B52CA8F-FA2D-4929-9A41-712C7FB04FEA}"/>
              </a:ext>
            </a:extLst>
          </p:cNvPr>
          <p:cNvSpPr/>
          <p:nvPr userDrawn="1"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Isosceles Triangle 57">
            <a:extLst>
              <a:ext uri="{FF2B5EF4-FFF2-40B4-BE49-F238E27FC236}">
                <a16:creationId xmlns:a16="http://schemas.microsoft.com/office/drawing/2014/main" id="{6C8FEB69-BFB2-48D1-B09B-0EFB5DEEA705}"/>
              </a:ext>
            </a:extLst>
          </p:cNvPr>
          <p:cNvSpPr/>
          <p:nvPr userDrawn="1"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id="{A906FCD2-9483-4047-9842-2D2A44488E6A}"/>
              </a:ext>
            </a:extLst>
          </p:cNvPr>
          <p:cNvSpPr/>
          <p:nvPr userDrawn="1"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Parallelogram 15">
            <a:extLst>
              <a:ext uri="{FF2B5EF4-FFF2-40B4-BE49-F238E27FC236}">
                <a16:creationId xmlns:a16="http://schemas.microsoft.com/office/drawing/2014/main" id="{68E0C837-7968-48B7-B5A9-1CF3B9BCB3BB}"/>
              </a:ext>
            </a:extLst>
          </p:cNvPr>
          <p:cNvSpPr/>
          <p:nvPr userDrawn="1"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Freeform 19">
            <a:extLst>
              <a:ext uri="{FF2B5EF4-FFF2-40B4-BE49-F238E27FC236}">
                <a16:creationId xmlns:a16="http://schemas.microsoft.com/office/drawing/2014/main" id="{C0688D79-DD07-43CD-A36D-F4CEADC221BF}"/>
              </a:ext>
            </a:extLst>
          </p:cNvPr>
          <p:cNvSpPr/>
          <p:nvPr userDrawn="1"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Rectangle 30">
            <a:extLst>
              <a:ext uri="{FF2B5EF4-FFF2-40B4-BE49-F238E27FC236}">
                <a16:creationId xmlns:a16="http://schemas.microsoft.com/office/drawing/2014/main" id="{43786FAC-3E09-4B8E-A433-27D3DBF9B72B}"/>
              </a:ext>
            </a:extLst>
          </p:cNvPr>
          <p:cNvSpPr/>
          <p:nvPr userDrawn="1"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ectangle 7">
            <a:extLst>
              <a:ext uri="{FF2B5EF4-FFF2-40B4-BE49-F238E27FC236}">
                <a16:creationId xmlns:a16="http://schemas.microsoft.com/office/drawing/2014/main" id="{B13564A8-EAEA-4978-BA4A-E03FFC455AF9}"/>
              </a:ext>
            </a:extLst>
          </p:cNvPr>
          <p:cNvSpPr/>
          <p:nvPr userDrawn="1"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5">
            <a:extLst>
              <a:ext uri="{FF2B5EF4-FFF2-40B4-BE49-F238E27FC236}">
                <a16:creationId xmlns:a16="http://schemas.microsoft.com/office/drawing/2014/main" id="{C59B6B35-BB8B-43FD-879F-2061B6379A56}"/>
              </a:ext>
            </a:extLst>
          </p:cNvPr>
          <p:cNvSpPr/>
          <p:nvPr userDrawn="1"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Pie 24">
            <a:extLst>
              <a:ext uri="{FF2B5EF4-FFF2-40B4-BE49-F238E27FC236}">
                <a16:creationId xmlns:a16="http://schemas.microsoft.com/office/drawing/2014/main" id="{74B73BD9-45EB-4A93-9EA1-547133C42F39}"/>
              </a:ext>
            </a:extLst>
          </p:cNvPr>
          <p:cNvSpPr/>
          <p:nvPr userDrawn="1"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9" name="Parallelogram 30">
            <a:extLst>
              <a:ext uri="{FF2B5EF4-FFF2-40B4-BE49-F238E27FC236}">
                <a16:creationId xmlns:a16="http://schemas.microsoft.com/office/drawing/2014/main" id="{91D93BB2-E0F9-49CA-80DA-58285EFBCB69}"/>
              </a:ext>
            </a:extLst>
          </p:cNvPr>
          <p:cNvSpPr/>
          <p:nvPr userDrawn="1"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Block Arc 14">
            <a:extLst>
              <a:ext uri="{FF2B5EF4-FFF2-40B4-BE49-F238E27FC236}">
                <a16:creationId xmlns:a16="http://schemas.microsoft.com/office/drawing/2014/main" id="{36937D06-CDB0-4D0D-B3C9-97FEBCC6CF31}"/>
              </a:ext>
            </a:extLst>
          </p:cNvPr>
          <p:cNvSpPr/>
          <p:nvPr userDrawn="1"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1" name="Block Arc 41">
            <a:extLst>
              <a:ext uri="{FF2B5EF4-FFF2-40B4-BE49-F238E27FC236}">
                <a16:creationId xmlns:a16="http://schemas.microsoft.com/office/drawing/2014/main" id="{0AB5E14F-5B6D-416B-ACFD-0A930C71D854}"/>
              </a:ext>
            </a:extLst>
          </p:cNvPr>
          <p:cNvSpPr/>
          <p:nvPr userDrawn="1"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id="{D697D67B-86B5-48D6-AF8F-003178395FEF}"/>
              </a:ext>
            </a:extLst>
          </p:cNvPr>
          <p:cNvSpPr/>
          <p:nvPr userDrawn="1"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Oval 27">
            <a:extLst>
              <a:ext uri="{FF2B5EF4-FFF2-40B4-BE49-F238E27FC236}">
                <a16:creationId xmlns:a16="http://schemas.microsoft.com/office/drawing/2014/main" id="{DD945B12-BA52-4BC9-9FE2-5B73FC0224F3}"/>
              </a:ext>
            </a:extLst>
          </p:cNvPr>
          <p:cNvSpPr/>
          <p:nvPr userDrawn="1"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Parallelogram 15">
            <a:extLst>
              <a:ext uri="{FF2B5EF4-FFF2-40B4-BE49-F238E27FC236}">
                <a16:creationId xmlns:a16="http://schemas.microsoft.com/office/drawing/2014/main" id="{C554E01D-65BC-43FE-AB91-241ADD7BFDDF}"/>
              </a:ext>
            </a:extLst>
          </p:cNvPr>
          <p:cNvSpPr/>
          <p:nvPr userDrawn="1"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 Same Side Corner Rectangle 21">
            <a:extLst>
              <a:ext uri="{FF2B5EF4-FFF2-40B4-BE49-F238E27FC236}">
                <a16:creationId xmlns:a16="http://schemas.microsoft.com/office/drawing/2014/main" id="{4033428E-F956-4BF3-B750-0352B28419CC}"/>
              </a:ext>
            </a:extLst>
          </p:cNvPr>
          <p:cNvSpPr/>
          <p:nvPr userDrawn="1"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26">
            <a:extLst>
              <a:ext uri="{FF2B5EF4-FFF2-40B4-BE49-F238E27FC236}">
                <a16:creationId xmlns:a16="http://schemas.microsoft.com/office/drawing/2014/main" id="{7CB257E3-2496-4E62-AE15-1432750680B6}"/>
              </a:ext>
            </a:extLst>
          </p:cNvPr>
          <p:cNvSpPr/>
          <p:nvPr userDrawn="1"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Freeform 32">
            <a:extLst>
              <a:ext uri="{FF2B5EF4-FFF2-40B4-BE49-F238E27FC236}">
                <a16:creationId xmlns:a16="http://schemas.microsoft.com/office/drawing/2014/main" id="{ED530C27-9E0E-4BB8-BD32-44069C74DE36}"/>
              </a:ext>
            </a:extLst>
          </p:cNvPr>
          <p:cNvSpPr/>
          <p:nvPr userDrawn="1"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ounded Rectangle 10">
            <a:extLst>
              <a:ext uri="{FF2B5EF4-FFF2-40B4-BE49-F238E27FC236}">
                <a16:creationId xmlns:a16="http://schemas.microsoft.com/office/drawing/2014/main" id="{559F0ADD-2CE2-45DD-8B16-BA2008B7BF71}"/>
              </a:ext>
            </a:extLst>
          </p:cNvPr>
          <p:cNvSpPr/>
          <p:nvPr userDrawn="1"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Rounded Rectangle 32">
            <a:extLst>
              <a:ext uri="{FF2B5EF4-FFF2-40B4-BE49-F238E27FC236}">
                <a16:creationId xmlns:a16="http://schemas.microsoft.com/office/drawing/2014/main" id="{2911F434-E89F-41A5-B71E-0ED32F2C304E}"/>
              </a:ext>
            </a:extLst>
          </p:cNvPr>
          <p:cNvSpPr/>
          <p:nvPr userDrawn="1"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Trapezoid 13">
            <a:extLst>
              <a:ext uri="{FF2B5EF4-FFF2-40B4-BE49-F238E27FC236}">
                <a16:creationId xmlns:a16="http://schemas.microsoft.com/office/drawing/2014/main" id="{7ED2A2AE-88F4-46A5-95F6-BCB6C58942FC}"/>
              </a:ext>
            </a:extLst>
          </p:cNvPr>
          <p:cNvSpPr/>
          <p:nvPr userDrawn="1"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Rounded Rectangle 7">
            <a:extLst>
              <a:ext uri="{FF2B5EF4-FFF2-40B4-BE49-F238E27FC236}">
                <a16:creationId xmlns:a16="http://schemas.microsoft.com/office/drawing/2014/main" id="{28E3EAAD-2825-4DF8-903E-AD77D6FAA7DD}"/>
              </a:ext>
            </a:extLst>
          </p:cNvPr>
          <p:cNvSpPr/>
          <p:nvPr userDrawn="1"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2" name="Rectangle 18">
            <a:extLst>
              <a:ext uri="{FF2B5EF4-FFF2-40B4-BE49-F238E27FC236}">
                <a16:creationId xmlns:a16="http://schemas.microsoft.com/office/drawing/2014/main" id="{745A5F19-D11A-401E-AE4F-A26F520E47F9}"/>
              </a:ext>
            </a:extLst>
          </p:cNvPr>
          <p:cNvSpPr/>
          <p:nvPr userDrawn="1"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3" name="Rounded Rectangle 25">
            <a:extLst>
              <a:ext uri="{FF2B5EF4-FFF2-40B4-BE49-F238E27FC236}">
                <a16:creationId xmlns:a16="http://schemas.microsoft.com/office/drawing/2014/main" id="{5D662E9C-B30C-42FF-B411-A43EF99F2C93}"/>
              </a:ext>
            </a:extLst>
          </p:cNvPr>
          <p:cNvSpPr/>
          <p:nvPr userDrawn="1"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4" name="Chord 14">
            <a:extLst>
              <a:ext uri="{FF2B5EF4-FFF2-40B4-BE49-F238E27FC236}">
                <a16:creationId xmlns:a16="http://schemas.microsoft.com/office/drawing/2014/main" id="{69AB8880-F38C-446A-A5F5-3580F0C2FEDC}"/>
              </a:ext>
            </a:extLst>
          </p:cNvPr>
          <p:cNvSpPr/>
          <p:nvPr userDrawn="1"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5" name="Rounded Rectangle 6">
            <a:extLst>
              <a:ext uri="{FF2B5EF4-FFF2-40B4-BE49-F238E27FC236}">
                <a16:creationId xmlns:a16="http://schemas.microsoft.com/office/drawing/2014/main" id="{86CA82EE-C191-4137-8B8B-8F983D3E15F7}"/>
              </a:ext>
            </a:extLst>
          </p:cNvPr>
          <p:cNvSpPr/>
          <p:nvPr userDrawn="1"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Oval 66">
            <a:extLst>
              <a:ext uri="{FF2B5EF4-FFF2-40B4-BE49-F238E27FC236}">
                <a16:creationId xmlns:a16="http://schemas.microsoft.com/office/drawing/2014/main" id="{A43B5836-41E6-439C-9725-0CDAF3EE4C46}"/>
              </a:ext>
            </a:extLst>
          </p:cNvPr>
          <p:cNvSpPr/>
          <p:nvPr userDrawn="1"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Isosceles Triangle 13">
            <a:extLst>
              <a:ext uri="{FF2B5EF4-FFF2-40B4-BE49-F238E27FC236}">
                <a16:creationId xmlns:a16="http://schemas.microsoft.com/office/drawing/2014/main" id="{56E2FA0A-F43C-4ACB-90C6-27423704CDFE}"/>
              </a:ext>
            </a:extLst>
          </p:cNvPr>
          <p:cNvSpPr/>
          <p:nvPr userDrawn="1"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id="{09D82743-0B5E-4337-90A4-B5CF09CA7DE6}"/>
              </a:ext>
            </a:extLst>
          </p:cNvPr>
          <p:cNvSpPr/>
          <p:nvPr userDrawn="1"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Smiley Face 12">
            <a:extLst>
              <a:ext uri="{FF2B5EF4-FFF2-40B4-BE49-F238E27FC236}">
                <a16:creationId xmlns:a16="http://schemas.microsoft.com/office/drawing/2014/main" id="{0566860C-D834-44A4-A178-530411C7B1E4}"/>
              </a:ext>
            </a:extLst>
          </p:cNvPr>
          <p:cNvSpPr/>
          <p:nvPr userDrawn="1"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0" name="Smiley Face 15">
            <a:extLst>
              <a:ext uri="{FF2B5EF4-FFF2-40B4-BE49-F238E27FC236}">
                <a16:creationId xmlns:a16="http://schemas.microsoft.com/office/drawing/2014/main" id="{ED33BD98-C9CF-484B-9CC7-00807AF17608}"/>
              </a:ext>
            </a:extLst>
          </p:cNvPr>
          <p:cNvSpPr/>
          <p:nvPr userDrawn="1"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1" name="Oval 37">
            <a:extLst>
              <a:ext uri="{FF2B5EF4-FFF2-40B4-BE49-F238E27FC236}">
                <a16:creationId xmlns:a16="http://schemas.microsoft.com/office/drawing/2014/main" id="{CA9BE018-D902-4D2A-82DB-C75ECA1B30B3}"/>
              </a:ext>
            </a:extLst>
          </p:cNvPr>
          <p:cNvSpPr/>
          <p:nvPr userDrawn="1"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Smiley Face 14">
            <a:extLst>
              <a:ext uri="{FF2B5EF4-FFF2-40B4-BE49-F238E27FC236}">
                <a16:creationId xmlns:a16="http://schemas.microsoft.com/office/drawing/2014/main" id="{DA4200B5-39AA-4786-80B9-5F6A73D8450F}"/>
              </a:ext>
            </a:extLst>
          </p:cNvPr>
          <p:cNvSpPr/>
          <p:nvPr userDrawn="1"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3" name="Rectangle 16">
            <a:extLst>
              <a:ext uri="{FF2B5EF4-FFF2-40B4-BE49-F238E27FC236}">
                <a16:creationId xmlns:a16="http://schemas.microsoft.com/office/drawing/2014/main" id="{703A31B3-B37C-49A1-AFA9-DFE5BEEF0750}"/>
              </a:ext>
            </a:extLst>
          </p:cNvPr>
          <p:cNvSpPr/>
          <p:nvPr userDrawn="1"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Rectangle 9">
            <a:extLst>
              <a:ext uri="{FF2B5EF4-FFF2-40B4-BE49-F238E27FC236}">
                <a16:creationId xmlns:a16="http://schemas.microsoft.com/office/drawing/2014/main" id="{D713021F-E765-4550-B0ED-651FC9EF0878}"/>
              </a:ext>
            </a:extLst>
          </p:cNvPr>
          <p:cNvSpPr/>
          <p:nvPr userDrawn="1"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5" name="Round Same Side Corner Rectangle 6">
            <a:extLst>
              <a:ext uri="{FF2B5EF4-FFF2-40B4-BE49-F238E27FC236}">
                <a16:creationId xmlns:a16="http://schemas.microsoft.com/office/drawing/2014/main" id="{34365974-5FB0-40E7-9B61-FAE8C300C501}"/>
              </a:ext>
            </a:extLst>
          </p:cNvPr>
          <p:cNvSpPr/>
          <p:nvPr userDrawn="1"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6" name="Frame 17">
            <a:extLst>
              <a:ext uri="{FF2B5EF4-FFF2-40B4-BE49-F238E27FC236}">
                <a16:creationId xmlns:a16="http://schemas.microsoft.com/office/drawing/2014/main" id="{42A8A7C4-9247-492B-A7A1-1F1CABAE9A7B}"/>
              </a:ext>
            </a:extLst>
          </p:cNvPr>
          <p:cNvSpPr/>
          <p:nvPr userDrawn="1"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7" name="Rounded Rectangle 5">
            <a:extLst>
              <a:ext uri="{FF2B5EF4-FFF2-40B4-BE49-F238E27FC236}">
                <a16:creationId xmlns:a16="http://schemas.microsoft.com/office/drawing/2014/main" id="{12A970F3-7DB6-497F-B5FF-EBA9D9D948E3}"/>
              </a:ext>
            </a:extLst>
          </p:cNvPr>
          <p:cNvSpPr/>
          <p:nvPr userDrawn="1"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8" name="Teardrop 1">
            <a:extLst>
              <a:ext uri="{FF2B5EF4-FFF2-40B4-BE49-F238E27FC236}">
                <a16:creationId xmlns:a16="http://schemas.microsoft.com/office/drawing/2014/main" id="{82BF17C9-4BE3-4A66-B3B0-6BD009636B80}"/>
              </a:ext>
            </a:extLst>
          </p:cNvPr>
          <p:cNvSpPr/>
          <p:nvPr userDrawn="1"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9" name="Rectangle 130">
            <a:extLst>
              <a:ext uri="{FF2B5EF4-FFF2-40B4-BE49-F238E27FC236}">
                <a16:creationId xmlns:a16="http://schemas.microsoft.com/office/drawing/2014/main" id="{D62F2688-C7D6-42A5-AB04-5CFAD4DB9C7D}"/>
              </a:ext>
            </a:extLst>
          </p:cNvPr>
          <p:cNvSpPr/>
          <p:nvPr userDrawn="1"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0" name="Right Triangle 17">
            <a:extLst>
              <a:ext uri="{FF2B5EF4-FFF2-40B4-BE49-F238E27FC236}">
                <a16:creationId xmlns:a16="http://schemas.microsoft.com/office/drawing/2014/main" id="{EEF6EF87-20D9-4B93-818C-0FA8D36537A0}"/>
              </a:ext>
            </a:extLst>
          </p:cNvPr>
          <p:cNvSpPr>
            <a:spLocks noChangeAspect="1"/>
          </p:cNvSpPr>
          <p:nvPr userDrawn="1"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1" name="Right Triangle 17">
            <a:extLst>
              <a:ext uri="{FF2B5EF4-FFF2-40B4-BE49-F238E27FC236}">
                <a16:creationId xmlns:a16="http://schemas.microsoft.com/office/drawing/2014/main" id="{D43A026B-54B2-4974-9AAE-BF039966D325}"/>
              </a:ext>
            </a:extLst>
          </p:cNvPr>
          <p:cNvSpPr>
            <a:spLocks noChangeAspect="1"/>
          </p:cNvSpPr>
          <p:nvPr userDrawn="1"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2" name="Right Triangle 17">
            <a:extLst>
              <a:ext uri="{FF2B5EF4-FFF2-40B4-BE49-F238E27FC236}">
                <a16:creationId xmlns:a16="http://schemas.microsoft.com/office/drawing/2014/main" id="{4FD9494A-1472-4193-9695-7C9990E99421}"/>
              </a:ext>
            </a:extLst>
          </p:cNvPr>
          <p:cNvSpPr>
            <a:spLocks noChangeAspect="1"/>
          </p:cNvSpPr>
          <p:nvPr userDrawn="1"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3" name="Oval 44">
            <a:extLst>
              <a:ext uri="{FF2B5EF4-FFF2-40B4-BE49-F238E27FC236}">
                <a16:creationId xmlns:a16="http://schemas.microsoft.com/office/drawing/2014/main" id="{38C0F446-538E-43FE-A757-D49DA92C8D53}"/>
              </a:ext>
            </a:extLst>
          </p:cNvPr>
          <p:cNvSpPr>
            <a:spLocks noChangeAspect="1"/>
          </p:cNvSpPr>
          <p:nvPr userDrawn="1"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67776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t Icone [c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4C99FCB6-6034-4E63-B736-586D0A81D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305" y="180000"/>
            <a:ext cx="11652170" cy="7073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ICONE</a:t>
            </a: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D998CB39-A1E1-4246-B376-F2BC09B6BA33}"/>
              </a:ext>
            </a:extLst>
          </p:cNvPr>
          <p:cNvSpPr/>
          <p:nvPr/>
        </p:nvSpPr>
        <p:spPr>
          <a:xfrm>
            <a:off x="263525" y="927751"/>
            <a:ext cx="3743156" cy="5256000"/>
          </a:xfrm>
          <a:prstGeom prst="roundRect">
            <a:avLst>
              <a:gd name="adj" fmla="val 3968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latin typeface="+mn-lt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DF44CFB1-2D9D-4268-BE43-6A3C91929E53}"/>
              </a:ext>
            </a:extLst>
          </p:cNvPr>
          <p:cNvSpPr/>
          <p:nvPr/>
        </p:nvSpPr>
        <p:spPr>
          <a:xfrm>
            <a:off x="441448" y="1125751"/>
            <a:ext cx="153868" cy="486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Half Frame 4">
            <a:extLst>
              <a:ext uri="{FF2B5EF4-FFF2-40B4-BE49-F238E27FC236}">
                <a16:creationId xmlns:a16="http://schemas.microsoft.com/office/drawing/2014/main" id="{944D1DC8-7EDA-403E-8502-7A62BF57EE8D}"/>
              </a:ext>
            </a:extLst>
          </p:cNvPr>
          <p:cNvSpPr/>
          <p:nvPr/>
        </p:nvSpPr>
        <p:spPr>
          <a:xfrm rot="5400000">
            <a:off x="3136411" y="1145529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8" name="TextBox 57">
            <a:extLst>
              <a:ext uri="{FF2B5EF4-FFF2-40B4-BE49-F238E27FC236}">
                <a16:creationId xmlns:a16="http://schemas.microsoft.com/office/drawing/2014/main" id="{E1810A91-F017-43C6-A5B7-8A351B85265A}"/>
              </a:ext>
            </a:extLst>
          </p:cNvPr>
          <p:cNvSpPr txBox="1"/>
          <p:nvPr/>
        </p:nvSpPr>
        <p:spPr>
          <a:xfrm>
            <a:off x="621218" y="1655296"/>
            <a:ext cx="25863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ridimensionare senza perdere la qualità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9" name="TextBox 58">
            <a:extLst>
              <a:ext uri="{FF2B5EF4-FFF2-40B4-BE49-F238E27FC236}">
                <a16:creationId xmlns:a16="http://schemas.microsoft.com/office/drawing/2014/main" id="{DD2C1A10-F16B-4A9C-9349-FF5375832921}"/>
              </a:ext>
            </a:extLst>
          </p:cNvPr>
          <p:cNvSpPr txBox="1"/>
          <p:nvPr/>
        </p:nvSpPr>
        <p:spPr>
          <a:xfrm>
            <a:off x="621219" y="235690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cambiare il colore di riempimento e il colore della linea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0" name="TextBox 60">
            <a:extLst>
              <a:ext uri="{FF2B5EF4-FFF2-40B4-BE49-F238E27FC236}">
                <a16:creationId xmlns:a16="http://schemas.microsoft.com/office/drawing/2014/main" id="{7F711571-11FF-4E23-B989-8643724C25C1}"/>
              </a:ext>
            </a:extLst>
          </p:cNvPr>
          <p:cNvSpPr txBox="1"/>
          <p:nvPr/>
        </p:nvSpPr>
        <p:spPr>
          <a:xfrm>
            <a:off x="630743" y="4191219"/>
            <a:ext cx="335741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ko-KR" sz="2800" b="1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SET DI ICONE COMPLETAMENTE MODIFICABILI</a:t>
            </a:r>
            <a:endParaRPr lang="en-US" altLang="ko-KR" sz="2800" b="1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2C06E7C-3FF5-4AB5-95D0-B865241EB956}"/>
              </a:ext>
            </a:extLst>
          </p:cNvPr>
          <p:cNvSpPr txBox="1"/>
          <p:nvPr/>
        </p:nvSpPr>
        <p:spPr>
          <a:xfrm>
            <a:off x="3355356" y="5413740"/>
            <a:ext cx="492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solidFill>
                  <a:schemeClr val="bg1"/>
                </a:solidFill>
                <a:latin typeface="+mj-lt"/>
              </a:rPr>
              <a:t>c</a:t>
            </a:r>
          </a:p>
        </p:txBody>
      </p:sp>
      <p:sp>
        <p:nvSpPr>
          <p:cNvPr id="62" name="Isosceles Triangle 68">
            <a:extLst>
              <a:ext uri="{FF2B5EF4-FFF2-40B4-BE49-F238E27FC236}">
                <a16:creationId xmlns:a16="http://schemas.microsoft.com/office/drawing/2014/main" id="{D99096BC-329A-4AE6-A6BF-AA90B57FE3E9}"/>
              </a:ext>
            </a:extLst>
          </p:cNvPr>
          <p:cNvSpPr/>
          <p:nvPr userDrawn="1"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Rectangle 9">
            <a:extLst>
              <a:ext uri="{FF2B5EF4-FFF2-40B4-BE49-F238E27FC236}">
                <a16:creationId xmlns:a16="http://schemas.microsoft.com/office/drawing/2014/main" id="{652BFBCC-A154-456D-B88A-D590B46C8DF6}"/>
              </a:ext>
            </a:extLst>
          </p:cNvPr>
          <p:cNvSpPr/>
          <p:nvPr userDrawn="1"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Isosceles Triangle 8">
            <a:extLst>
              <a:ext uri="{FF2B5EF4-FFF2-40B4-BE49-F238E27FC236}">
                <a16:creationId xmlns:a16="http://schemas.microsoft.com/office/drawing/2014/main" id="{F5EE1CA0-A254-4EA1-8623-DDDFBDAA4966}"/>
              </a:ext>
            </a:extLst>
          </p:cNvPr>
          <p:cNvSpPr/>
          <p:nvPr userDrawn="1"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Donut 8">
            <a:extLst>
              <a:ext uri="{FF2B5EF4-FFF2-40B4-BE49-F238E27FC236}">
                <a16:creationId xmlns:a16="http://schemas.microsoft.com/office/drawing/2014/main" id="{C9DA9C81-5E8F-4752-B784-9157BEAFFDC2}"/>
              </a:ext>
            </a:extLst>
          </p:cNvPr>
          <p:cNvSpPr/>
          <p:nvPr userDrawn="1"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Freeform 18">
            <a:extLst>
              <a:ext uri="{FF2B5EF4-FFF2-40B4-BE49-F238E27FC236}">
                <a16:creationId xmlns:a16="http://schemas.microsoft.com/office/drawing/2014/main" id="{A7A0247A-5EC4-491E-8B0F-CCDDFBBCFB3D}"/>
              </a:ext>
            </a:extLst>
          </p:cNvPr>
          <p:cNvSpPr/>
          <p:nvPr userDrawn="1"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Oval 7">
            <a:extLst>
              <a:ext uri="{FF2B5EF4-FFF2-40B4-BE49-F238E27FC236}">
                <a16:creationId xmlns:a16="http://schemas.microsoft.com/office/drawing/2014/main" id="{F720C20D-8E94-469D-90EE-E9E148C452DA}"/>
              </a:ext>
            </a:extLst>
          </p:cNvPr>
          <p:cNvSpPr/>
          <p:nvPr userDrawn="1"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Freeform 20">
            <a:extLst>
              <a:ext uri="{FF2B5EF4-FFF2-40B4-BE49-F238E27FC236}">
                <a16:creationId xmlns:a16="http://schemas.microsoft.com/office/drawing/2014/main" id="{F92214EF-EFBD-438D-A361-BB227931B087}"/>
              </a:ext>
            </a:extLst>
          </p:cNvPr>
          <p:cNvSpPr/>
          <p:nvPr userDrawn="1"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Rounded Rectangle 25">
            <a:extLst>
              <a:ext uri="{FF2B5EF4-FFF2-40B4-BE49-F238E27FC236}">
                <a16:creationId xmlns:a16="http://schemas.microsoft.com/office/drawing/2014/main" id="{3BEF3877-94E0-49C1-83D7-0FA8DD85D799}"/>
              </a:ext>
            </a:extLst>
          </p:cNvPr>
          <p:cNvSpPr/>
          <p:nvPr userDrawn="1"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Block Arc 41">
            <a:extLst>
              <a:ext uri="{FF2B5EF4-FFF2-40B4-BE49-F238E27FC236}">
                <a16:creationId xmlns:a16="http://schemas.microsoft.com/office/drawing/2014/main" id="{2EEFE92B-00F7-48C8-B1C0-2A0A30FCFA85}"/>
              </a:ext>
            </a:extLst>
          </p:cNvPr>
          <p:cNvSpPr/>
          <p:nvPr userDrawn="1"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1" name="Round Same Side Corner Rectangle 11">
            <a:extLst>
              <a:ext uri="{FF2B5EF4-FFF2-40B4-BE49-F238E27FC236}">
                <a16:creationId xmlns:a16="http://schemas.microsoft.com/office/drawing/2014/main" id="{6A0A557C-20A2-4492-B8CC-638631CBCF02}"/>
              </a:ext>
            </a:extLst>
          </p:cNvPr>
          <p:cNvSpPr/>
          <p:nvPr userDrawn="1"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Donut 39">
            <a:extLst>
              <a:ext uri="{FF2B5EF4-FFF2-40B4-BE49-F238E27FC236}">
                <a16:creationId xmlns:a16="http://schemas.microsoft.com/office/drawing/2014/main" id="{633E4859-8300-4518-80F6-EC54F4F95AAF}"/>
              </a:ext>
            </a:extLst>
          </p:cNvPr>
          <p:cNvSpPr/>
          <p:nvPr userDrawn="1"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3" name="Freeform 25">
            <a:extLst>
              <a:ext uri="{FF2B5EF4-FFF2-40B4-BE49-F238E27FC236}">
                <a16:creationId xmlns:a16="http://schemas.microsoft.com/office/drawing/2014/main" id="{D8AE07F3-9AEB-4154-84E2-CE4C868199E9}"/>
              </a:ext>
            </a:extLst>
          </p:cNvPr>
          <p:cNvSpPr/>
          <p:nvPr userDrawn="1"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ectangle 36">
            <a:extLst>
              <a:ext uri="{FF2B5EF4-FFF2-40B4-BE49-F238E27FC236}">
                <a16:creationId xmlns:a16="http://schemas.microsoft.com/office/drawing/2014/main" id="{85DC4D1F-47F3-4C47-BB83-574DB1C8E46C}"/>
              </a:ext>
            </a:extLst>
          </p:cNvPr>
          <p:cNvSpPr/>
          <p:nvPr userDrawn="1"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Rounded Rectangle 27">
            <a:extLst>
              <a:ext uri="{FF2B5EF4-FFF2-40B4-BE49-F238E27FC236}">
                <a16:creationId xmlns:a16="http://schemas.microsoft.com/office/drawing/2014/main" id="{B6C044CE-B8CC-438A-9723-8B3C74F983A9}"/>
              </a:ext>
            </a:extLst>
          </p:cNvPr>
          <p:cNvSpPr/>
          <p:nvPr userDrawn="1"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3417A874-37C0-4736-BBC8-830C8000474C}"/>
              </a:ext>
            </a:extLst>
          </p:cNvPr>
          <p:cNvSpPr/>
          <p:nvPr userDrawn="1"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Chord 15">
            <a:extLst>
              <a:ext uri="{FF2B5EF4-FFF2-40B4-BE49-F238E27FC236}">
                <a16:creationId xmlns:a16="http://schemas.microsoft.com/office/drawing/2014/main" id="{EEA51D8A-5563-40BD-B745-F24F62B044C1}"/>
              </a:ext>
            </a:extLst>
          </p:cNvPr>
          <p:cNvSpPr/>
          <p:nvPr userDrawn="1"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ectangle 16">
            <a:extLst>
              <a:ext uri="{FF2B5EF4-FFF2-40B4-BE49-F238E27FC236}">
                <a16:creationId xmlns:a16="http://schemas.microsoft.com/office/drawing/2014/main" id="{D1676F50-C267-4C38-AD20-49A9AC270444}"/>
              </a:ext>
            </a:extLst>
          </p:cNvPr>
          <p:cNvSpPr/>
          <p:nvPr userDrawn="1"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Rounded Rectangle 6">
            <a:extLst>
              <a:ext uri="{FF2B5EF4-FFF2-40B4-BE49-F238E27FC236}">
                <a16:creationId xmlns:a16="http://schemas.microsoft.com/office/drawing/2014/main" id="{82B7A2F5-C0B1-41B5-8A18-5FFEABF255F0}"/>
              </a:ext>
            </a:extLst>
          </p:cNvPr>
          <p:cNvSpPr/>
          <p:nvPr userDrawn="1"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B112BFD8-59FC-4E81-88B7-90EBC01F4EA0}"/>
              </a:ext>
            </a:extLst>
          </p:cNvPr>
          <p:cNvSpPr/>
          <p:nvPr userDrawn="1"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Rounded Rectangle 6">
            <a:extLst>
              <a:ext uri="{FF2B5EF4-FFF2-40B4-BE49-F238E27FC236}">
                <a16:creationId xmlns:a16="http://schemas.microsoft.com/office/drawing/2014/main" id="{3386A823-EAD8-49E5-ABE0-2E9DC291FF25}"/>
              </a:ext>
            </a:extLst>
          </p:cNvPr>
          <p:cNvSpPr/>
          <p:nvPr userDrawn="1"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Rounded Rectangle 6">
            <a:extLst>
              <a:ext uri="{FF2B5EF4-FFF2-40B4-BE49-F238E27FC236}">
                <a16:creationId xmlns:a16="http://schemas.microsoft.com/office/drawing/2014/main" id="{7949C1B1-2E6E-4A91-9531-48AC4289F9BC}"/>
              </a:ext>
            </a:extLst>
          </p:cNvPr>
          <p:cNvSpPr/>
          <p:nvPr userDrawn="1"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Teardrop 6">
            <a:extLst>
              <a:ext uri="{FF2B5EF4-FFF2-40B4-BE49-F238E27FC236}">
                <a16:creationId xmlns:a16="http://schemas.microsoft.com/office/drawing/2014/main" id="{2B487B58-0B30-4EF3-AFFC-79F3A72C7454}"/>
              </a:ext>
            </a:extLst>
          </p:cNvPr>
          <p:cNvSpPr/>
          <p:nvPr userDrawn="1"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Donut 24">
            <a:extLst>
              <a:ext uri="{FF2B5EF4-FFF2-40B4-BE49-F238E27FC236}">
                <a16:creationId xmlns:a16="http://schemas.microsoft.com/office/drawing/2014/main" id="{DA65A867-32D5-42FE-9CA6-78352D170AD5}"/>
              </a:ext>
            </a:extLst>
          </p:cNvPr>
          <p:cNvSpPr/>
          <p:nvPr userDrawn="1"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" name="Chord 38">
            <a:extLst>
              <a:ext uri="{FF2B5EF4-FFF2-40B4-BE49-F238E27FC236}">
                <a16:creationId xmlns:a16="http://schemas.microsoft.com/office/drawing/2014/main" id="{71FECBDE-204F-44E3-B909-54AC009E317E}"/>
              </a:ext>
            </a:extLst>
          </p:cNvPr>
          <p:cNvSpPr/>
          <p:nvPr userDrawn="1"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Heart 38">
            <a:extLst>
              <a:ext uri="{FF2B5EF4-FFF2-40B4-BE49-F238E27FC236}">
                <a16:creationId xmlns:a16="http://schemas.microsoft.com/office/drawing/2014/main" id="{999F14DA-65E6-4207-85B2-E2C3ABC93A9F}"/>
              </a:ext>
            </a:extLst>
          </p:cNvPr>
          <p:cNvSpPr/>
          <p:nvPr userDrawn="1"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19">
            <a:extLst>
              <a:ext uri="{FF2B5EF4-FFF2-40B4-BE49-F238E27FC236}">
                <a16:creationId xmlns:a16="http://schemas.microsoft.com/office/drawing/2014/main" id="{FAC90013-AC2E-4966-B540-9E816AE7D607}"/>
              </a:ext>
            </a:extLst>
          </p:cNvPr>
          <p:cNvSpPr/>
          <p:nvPr userDrawn="1"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Rectangle 23">
            <a:extLst>
              <a:ext uri="{FF2B5EF4-FFF2-40B4-BE49-F238E27FC236}">
                <a16:creationId xmlns:a16="http://schemas.microsoft.com/office/drawing/2014/main" id="{01207D31-CCAB-4727-ACDE-8F94B9BA02F8}"/>
              </a:ext>
            </a:extLst>
          </p:cNvPr>
          <p:cNvSpPr/>
          <p:nvPr userDrawn="1"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Oval 31">
            <a:extLst>
              <a:ext uri="{FF2B5EF4-FFF2-40B4-BE49-F238E27FC236}">
                <a16:creationId xmlns:a16="http://schemas.microsoft.com/office/drawing/2014/main" id="{6B56B6DB-D98D-4ECB-81A8-175A2C46A8BF}"/>
              </a:ext>
            </a:extLst>
          </p:cNvPr>
          <p:cNvSpPr/>
          <p:nvPr userDrawn="1"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ectangle 23">
            <a:extLst>
              <a:ext uri="{FF2B5EF4-FFF2-40B4-BE49-F238E27FC236}">
                <a16:creationId xmlns:a16="http://schemas.microsoft.com/office/drawing/2014/main" id="{9E52E1C7-883C-47E0-9579-47ECD7DFF2D9}"/>
              </a:ext>
            </a:extLst>
          </p:cNvPr>
          <p:cNvSpPr/>
          <p:nvPr userDrawn="1"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Oval 31">
            <a:extLst>
              <a:ext uri="{FF2B5EF4-FFF2-40B4-BE49-F238E27FC236}">
                <a16:creationId xmlns:a16="http://schemas.microsoft.com/office/drawing/2014/main" id="{12713F61-1505-444E-A0F4-8998359F049F}"/>
              </a:ext>
            </a:extLst>
          </p:cNvPr>
          <p:cNvSpPr/>
          <p:nvPr userDrawn="1"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Teardrop 17">
            <a:extLst>
              <a:ext uri="{FF2B5EF4-FFF2-40B4-BE49-F238E27FC236}">
                <a16:creationId xmlns:a16="http://schemas.microsoft.com/office/drawing/2014/main" id="{836EA788-3C4A-4D25-91B3-B5DAA7810744}"/>
              </a:ext>
            </a:extLst>
          </p:cNvPr>
          <p:cNvSpPr/>
          <p:nvPr userDrawn="1"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Rectangle 23">
            <a:extLst>
              <a:ext uri="{FF2B5EF4-FFF2-40B4-BE49-F238E27FC236}">
                <a16:creationId xmlns:a16="http://schemas.microsoft.com/office/drawing/2014/main" id="{091CABD7-0394-4D40-A3C6-AB96417218D4}"/>
              </a:ext>
            </a:extLst>
          </p:cNvPr>
          <p:cNvSpPr/>
          <p:nvPr userDrawn="1"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Round Same Side Corner Rectangle 8">
            <a:extLst>
              <a:ext uri="{FF2B5EF4-FFF2-40B4-BE49-F238E27FC236}">
                <a16:creationId xmlns:a16="http://schemas.microsoft.com/office/drawing/2014/main" id="{1FC01CD9-C1C9-4EE2-BBFC-1859BC52B38D}"/>
              </a:ext>
            </a:extLst>
          </p:cNvPr>
          <p:cNvSpPr/>
          <p:nvPr userDrawn="1"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 Same Side Corner Rectangle 20">
            <a:extLst>
              <a:ext uri="{FF2B5EF4-FFF2-40B4-BE49-F238E27FC236}">
                <a16:creationId xmlns:a16="http://schemas.microsoft.com/office/drawing/2014/main" id="{836141F5-DC41-46C1-AE42-7A36130CD69D}"/>
              </a:ext>
            </a:extLst>
          </p:cNvPr>
          <p:cNvSpPr/>
          <p:nvPr userDrawn="1"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Donut 87">
            <a:extLst>
              <a:ext uri="{FF2B5EF4-FFF2-40B4-BE49-F238E27FC236}">
                <a16:creationId xmlns:a16="http://schemas.microsoft.com/office/drawing/2014/main" id="{F117A3DB-2B64-4708-92CE-9CD1A0078161}"/>
              </a:ext>
            </a:extLst>
          </p:cNvPr>
          <p:cNvSpPr/>
          <p:nvPr userDrawn="1"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7" name="Donut 90">
            <a:extLst>
              <a:ext uri="{FF2B5EF4-FFF2-40B4-BE49-F238E27FC236}">
                <a16:creationId xmlns:a16="http://schemas.microsoft.com/office/drawing/2014/main" id="{E48F1448-43CB-4518-9623-3AA69ED79F98}"/>
              </a:ext>
            </a:extLst>
          </p:cNvPr>
          <p:cNvSpPr/>
          <p:nvPr userDrawn="1"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Oval 6">
            <a:extLst>
              <a:ext uri="{FF2B5EF4-FFF2-40B4-BE49-F238E27FC236}">
                <a16:creationId xmlns:a16="http://schemas.microsoft.com/office/drawing/2014/main" id="{0FCC96CE-38E3-444A-AE0C-91063B906200}"/>
              </a:ext>
            </a:extLst>
          </p:cNvPr>
          <p:cNvSpPr/>
          <p:nvPr userDrawn="1"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9" name="Block Arc 25">
            <a:extLst>
              <a:ext uri="{FF2B5EF4-FFF2-40B4-BE49-F238E27FC236}">
                <a16:creationId xmlns:a16="http://schemas.microsoft.com/office/drawing/2014/main" id="{76D1FECF-A1ED-449A-B217-CCE23709CA38}"/>
              </a:ext>
            </a:extLst>
          </p:cNvPr>
          <p:cNvSpPr/>
          <p:nvPr userDrawn="1"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Block Arc 31">
            <a:extLst>
              <a:ext uri="{FF2B5EF4-FFF2-40B4-BE49-F238E27FC236}">
                <a16:creationId xmlns:a16="http://schemas.microsoft.com/office/drawing/2014/main" id="{6D5EA139-369F-4956-9B11-282159C01BC5}"/>
              </a:ext>
            </a:extLst>
          </p:cNvPr>
          <p:cNvSpPr/>
          <p:nvPr userDrawn="1"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Freeform 53">
            <a:extLst>
              <a:ext uri="{FF2B5EF4-FFF2-40B4-BE49-F238E27FC236}">
                <a16:creationId xmlns:a16="http://schemas.microsoft.com/office/drawing/2014/main" id="{B34F68FE-7F1F-4593-930E-9C4CEB4990EF}"/>
              </a:ext>
            </a:extLst>
          </p:cNvPr>
          <p:cNvSpPr/>
          <p:nvPr userDrawn="1"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10">
            <a:extLst>
              <a:ext uri="{FF2B5EF4-FFF2-40B4-BE49-F238E27FC236}">
                <a16:creationId xmlns:a16="http://schemas.microsoft.com/office/drawing/2014/main" id="{D5FB96F4-EDEC-4C07-8C6D-E1C7D38EB200}"/>
              </a:ext>
            </a:extLst>
          </p:cNvPr>
          <p:cNvSpPr/>
          <p:nvPr userDrawn="1"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Freeform 55">
            <a:extLst>
              <a:ext uri="{FF2B5EF4-FFF2-40B4-BE49-F238E27FC236}">
                <a16:creationId xmlns:a16="http://schemas.microsoft.com/office/drawing/2014/main" id="{FC142A53-45C9-40AC-BC0B-20F3E2210879}"/>
              </a:ext>
            </a:extLst>
          </p:cNvPr>
          <p:cNvSpPr/>
          <p:nvPr userDrawn="1"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Round Same Side Corner Rectangle 36">
            <a:extLst>
              <a:ext uri="{FF2B5EF4-FFF2-40B4-BE49-F238E27FC236}">
                <a16:creationId xmlns:a16="http://schemas.microsoft.com/office/drawing/2014/main" id="{4666857F-712E-4630-AF16-FACFA6785428}"/>
              </a:ext>
            </a:extLst>
          </p:cNvPr>
          <p:cNvSpPr/>
          <p:nvPr userDrawn="1"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5" name="Oval 21">
            <a:extLst>
              <a:ext uri="{FF2B5EF4-FFF2-40B4-BE49-F238E27FC236}">
                <a16:creationId xmlns:a16="http://schemas.microsoft.com/office/drawing/2014/main" id="{A349ACC0-5B39-4BE6-9C2A-9E79798FF07F}"/>
              </a:ext>
            </a:extLst>
          </p:cNvPr>
          <p:cNvSpPr>
            <a:spLocks noChangeAspect="1"/>
          </p:cNvSpPr>
          <p:nvPr userDrawn="1"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6" name="Oval 32">
            <a:extLst>
              <a:ext uri="{FF2B5EF4-FFF2-40B4-BE49-F238E27FC236}">
                <a16:creationId xmlns:a16="http://schemas.microsoft.com/office/drawing/2014/main" id="{4DA77867-6C00-40DC-B665-8D7356E0F92B}"/>
              </a:ext>
            </a:extLst>
          </p:cNvPr>
          <p:cNvSpPr/>
          <p:nvPr userDrawn="1"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56744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t Icone [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4C99FCB6-6034-4E63-B736-586D0A81D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305" y="180000"/>
            <a:ext cx="11652170" cy="7073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ICONE</a:t>
            </a: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D998CB39-A1E1-4246-B376-F2BC09B6BA33}"/>
              </a:ext>
            </a:extLst>
          </p:cNvPr>
          <p:cNvSpPr/>
          <p:nvPr/>
        </p:nvSpPr>
        <p:spPr>
          <a:xfrm>
            <a:off x="263525" y="927751"/>
            <a:ext cx="3743156" cy="5256000"/>
          </a:xfrm>
          <a:prstGeom prst="roundRect">
            <a:avLst>
              <a:gd name="adj" fmla="val 3968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latin typeface="+mn-lt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DF44CFB1-2D9D-4268-BE43-6A3C91929E53}"/>
              </a:ext>
            </a:extLst>
          </p:cNvPr>
          <p:cNvSpPr/>
          <p:nvPr/>
        </p:nvSpPr>
        <p:spPr>
          <a:xfrm>
            <a:off x="441448" y="1125751"/>
            <a:ext cx="153868" cy="486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Half Frame 4">
            <a:extLst>
              <a:ext uri="{FF2B5EF4-FFF2-40B4-BE49-F238E27FC236}">
                <a16:creationId xmlns:a16="http://schemas.microsoft.com/office/drawing/2014/main" id="{944D1DC8-7EDA-403E-8502-7A62BF57EE8D}"/>
              </a:ext>
            </a:extLst>
          </p:cNvPr>
          <p:cNvSpPr/>
          <p:nvPr/>
        </p:nvSpPr>
        <p:spPr>
          <a:xfrm rot="5400000">
            <a:off x="3136411" y="1145529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8" name="TextBox 57">
            <a:extLst>
              <a:ext uri="{FF2B5EF4-FFF2-40B4-BE49-F238E27FC236}">
                <a16:creationId xmlns:a16="http://schemas.microsoft.com/office/drawing/2014/main" id="{E1810A91-F017-43C6-A5B7-8A351B85265A}"/>
              </a:ext>
            </a:extLst>
          </p:cNvPr>
          <p:cNvSpPr txBox="1"/>
          <p:nvPr/>
        </p:nvSpPr>
        <p:spPr>
          <a:xfrm>
            <a:off x="621218" y="1655296"/>
            <a:ext cx="25863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ridimensionare senza perdere la qualità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9" name="TextBox 58">
            <a:extLst>
              <a:ext uri="{FF2B5EF4-FFF2-40B4-BE49-F238E27FC236}">
                <a16:creationId xmlns:a16="http://schemas.microsoft.com/office/drawing/2014/main" id="{DD2C1A10-F16B-4A9C-9349-FF5375832921}"/>
              </a:ext>
            </a:extLst>
          </p:cNvPr>
          <p:cNvSpPr txBox="1"/>
          <p:nvPr/>
        </p:nvSpPr>
        <p:spPr>
          <a:xfrm>
            <a:off x="621219" y="235690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cambiare il colore di riempimento e il colore della linea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0" name="TextBox 60">
            <a:extLst>
              <a:ext uri="{FF2B5EF4-FFF2-40B4-BE49-F238E27FC236}">
                <a16:creationId xmlns:a16="http://schemas.microsoft.com/office/drawing/2014/main" id="{7F711571-11FF-4E23-B989-8643724C25C1}"/>
              </a:ext>
            </a:extLst>
          </p:cNvPr>
          <p:cNvSpPr txBox="1"/>
          <p:nvPr/>
        </p:nvSpPr>
        <p:spPr>
          <a:xfrm>
            <a:off x="630743" y="4191219"/>
            <a:ext cx="335741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ko-KR" sz="2800" b="1" dirty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SET DI ICONE COMPLETAMENTE MODIFICABILI</a:t>
            </a:r>
            <a:endParaRPr lang="en-US" altLang="ko-KR" sz="2800" b="1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2C06E7C-3FF5-4AB5-95D0-B865241EB956}"/>
              </a:ext>
            </a:extLst>
          </p:cNvPr>
          <p:cNvSpPr txBox="1"/>
          <p:nvPr/>
        </p:nvSpPr>
        <p:spPr>
          <a:xfrm>
            <a:off x="3355356" y="5413740"/>
            <a:ext cx="532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solidFill>
                  <a:schemeClr val="bg1"/>
                </a:solidFill>
                <a:latin typeface="+mj-lt"/>
              </a:rPr>
              <a:t>d</a:t>
            </a:r>
          </a:p>
        </p:txBody>
      </p:sp>
      <p:sp>
        <p:nvSpPr>
          <p:cNvPr id="67" name="Teardrop 9">
            <a:extLst>
              <a:ext uri="{FF2B5EF4-FFF2-40B4-BE49-F238E27FC236}">
                <a16:creationId xmlns:a16="http://schemas.microsoft.com/office/drawing/2014/main" id="{8F3EFA02-572C-402D-B2A7-858E93964A06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9628730" y="2463456"/>
            <a:ext cx="512877" cy="428096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9" name="Donut 22">
            <a:extLst>
              <a:ext uri="{FF2B5EF4-FFF2-40B4-BE49-F238E27FC236}">
                <a16:creationId xmlns:a16="http://schemas.microsoft.com/office/drawing/2014/main" id="{BD72AC63-D535-48BE-BB6A-414EF935BA05}"/>
              </a:ext>
            </a:extLst>
          </p:cNvPr>
          <p:cNvSpPr>
            <a:spLocks noChangeAspect="1"/>
          </p:cNvSpPr>
          <p:nvPr userDrawn="1"/>
        </p:nvSpPr>
        <p:spPr>
          <a:xfrm>
            <a:off x="8851032" y="2572309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9" name="Freeform 108">
            <a:extLst>
              <a:ext uri="{FF2B5EF4-FFF2-40B4-BE49-F238E27FC236}">
                <a16:creationId xmlns:a16="http://schemas.microsoft.com/office/drawing/2014/main" id="{3E97A564-77F8-4357-845E-E47178E544A4}"/>
              </a:ext>
            </a:extLst>
          </p:cNvPr>
          <p:cNvSpPr/>
          <p:nvPr userDrawn="1"/>
        </p:nvSpPr>
        <p:spPr>
          <a:xfrm>
            <a:off x="7191835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Oval 8">
            <a:extLst>
              <a:ext uri="{FF2B5EF4-FFF2-40B4-BE49-F238E27FC236}">
                <a16:creationId xmlns:a16="http://schemas.microsoft.com/office/drawing/2014/main" id="{87876D39-A472-4F5B-A065-D6655705A017}"/>
              </a:ext>
            </a:extLst>
          </p:cNvPr>
          <p:cNvSpPr/>
          <p:nvPr userDrawn="1"/>
        </p:nvSpPr>
        <p:spPr>
          <a:xfrm>
            <a:off x="8026937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1" name="Group 110">
            <a:extLst>
              <a:ext uri="{FF2B5EF4-FFF2-40B4-BE49-F238E27FC236}">
                <a16:creationId xmlns:a16="http://schemas.microsoft.com/office/drawing/2014/main" id="{51803928-13A3-4D6B-BB5C-38875510B7EF}"/>
              </a:ext>
            </a:extLst>
          </p:cNvPr>
          <p:cNvGrpSpPr/>
          <p:nvPr userDrawn="1"/>
        </p:nvGrpSpPr>
        <p:grpSpPr>
          <a:xfrm>
            <a:off x="6353199" y="2416730"/>
            <a:ext cx="501857" cy="554554"/>
            <a:chOff x="4835382" y="73243"/>
            <a:chExt cx="2920830" cy="3227535"/>
          </a:xfrm>
          <a:solidFill>
            <a:schemeClr val="bg1">
              <a:lumMod val="50000"/>
            </a:schemeClr>
          </a:solidFill>
        </p:grpSpPr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94947049-4381-4CAB-A09D-8032312B4462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Oval 37">
              <a:extLst>
                <a:ext uri="{FF2B5EF4-FFF2-40B4-BE49-F238E27FC236}">
                  <a16:creationId xmlns:a16="http://schemas.microsoft.com/office/drawing/2014/main" id="{777ADC0E-5E07-4489-8D6F-2EC850284065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4" name="Rectangle 19">
            <a:extLst>
              <a:ext uri="{FF2B5EF4-FFF2-40B4-BE49-F238E27FC236}">
                <a16:creationId xmlns:a16="http://schemas.microsoft.com/office/drawing/2014/main" id="{2F06181C-847F-40DF-87F7-F4665221F59B}"/>
              </a:ext>
            </a:extLst>
          </p:cNvPr>
          <p:cNvSpPr/>
          <p:nvPr userDrawn="1"/>
        </p:nvSpPr>
        <p:spPr>
          <a:xfrm>
            <a:off x="5542040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ed Rectangle 31">
            <a:extLst>
              <a:ext uri="{FF2B5EF4-FFF2-40B4-BE49-F238E27FC236}">
                <a16:creationId xmlns:a16="http://schemas.microsoft.com/office/drawing/2014/main" id="{9A53D727-5CF8-4F81-A3FE-E40A1BCF0018}"/>
              </a:ext>
            </a:extLst>
          </p:cNvPr>
          <p:cNvSpPr>
            <a:spLocks noChangeAspect="1"/>
          </p:cNvSpPr>
          <p:nvPr userDrawn="1"/>
        </p:nvSpPr>
        <p:spPr>
          <a:xfrm>
            <a:off x="5580598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47">
            <a:extLst>
              <a:ext uri="{FF2B5EF4-FFF2-40B4-BE49-F238E27FC236}">
                <a16:creationId xmlns:a16="http://schemas.microsoft.com/office/drawing/2014/main" id="{5DD41494-7BB8-4DD8-BA6E-DB8BE87CC239}"/>
              </a:ext>
            </a:extLst>
          </p:cNvPr>
          <p:cNvSpPr>
            <a:spLocks noChangeAspect="1"/>
          </p:cNvSpPr>
          <p:nvPr userDrawn="1"/>
        </p:nvSpPr>
        <p:spPr>
          <a:xfrm>
            <a:off x="8847296" y="4500774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Oval 50">
            <a:extLst>
              <a:ext uri="{FF2B5EF4-FFF2-40B4-BE49-F238E27FC236}">
                <a16:creationId xmlns:a16="http://schemas.microsoft.com/office/drawing/2014/main" id="{C62A3CDD-75C2-400E-AB0B-8C0749B75158}"/>
              </a:ext>
            </a:extLst>
          </p:cNvPr>
          <p:cNvSpPr>
            <a:spLocks noChangeAspect="1"/>
          </p:cNvSpPr>
          <p:nvPr userDrawn="1"/>
        </p:nvSpPr>
        <p:spPr>
          <a:xfrm>
            <a:off x="6369580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Heart 17">
            <a:extLst>
              <a:ext uri="{FF2B5EF4-FFF2-40B4-BE49-F238E27FC236}">
                <a16:creationId xmlns:a16="http://schemas.microsoft.com/office/drawing/2014/main" id="{9AECB8D8-DE7E-441E-A7D8-011002AA5062}"/>
              </a:ext>
            </a:extLst>
          </p:cNvPr>
          <p:cNvSpPr/>
          <p:nvPr userDrawn="1"/>
        </p:nvSpPr>
        <p:spPr>
          <a:xfrm>
            <a:off x="8865289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Rounded Rectangle 17">
            <a:extLst>
              <a:ext uri="{FF2B5EF4-FFF2-40B4-BE49-F238E27FC236}">
                <a16:creationId xmlns:a16="http://schemas.microsoft.com/office/drawing/2014/main" id="{5C8805BF-16F8-4295-9990-A2C5F7A8D1CB}"/>
              </a:ext>
            </a:extLst>
          </p:cNvPr>
          <p:cNvSpPr>
            <a:spLocks noChangeAspect="1"/>
          </p:cNvSpPr>
          <p:nvPr userDrawn="1"/>
        </p:nvSpPr>
        <p:spPr>
          <a:xfrm>
            <a:off x="5600420" y="4575423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5" name="Oval 21">
            <a:extLst>
              <a:ext uri="{FF2B5EF4-FFF2-40B4-BE49-F238E27FC236}">
                <a16:creationId xmlns:a16="http://schemas.microsoft.com/office/drawing/2014/main" id="{17C8EDD3-182A-4444-8804-6B165D158D7C}"/>
              </a:ext>
            </a:extLst>
          </p:cNvPr>
          <p:cNvSpPr>
            <a:spLocks noChangeAspect="1"/>
          </p:cNvSpPr>
          <p:nvPr userDrawn="1"/>
        </p:nvSpPr>
        <p:spPr>
          <a:xfrm>
            <a:off x="9668004" y="4500774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Oval 25">
            <a:extLst>
              <a:ext uri="{FF2B5EF4-FFF2-40B4-BE49-F238E27FC236}">
                <a16:creationId xmlns:a16="http://schemas.microsoft.com/office/drawing/2014/main" id="{C994C385-1A45-4B4D-8CA8-3F1FB687B8CC}"/>
              </a:ext>
            </a:extLst>
          </p:cNvPr>
          <p:cNvSpPr>
            <a:spLocks noChangeAspect="1"/>
          </p:cNvSpPr>
          <p:nvPr userDrawn="1"/>
        </p:nvSpPr>
        <p:spPr>
          <a:xfrm>
            <a:off x="7178218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0" name="Round Same Side Corner Rectangle 8">
            <a:extLst>
              <a:ext uri="{FF2B5EF4-FFF2-40B4-BE49-F238E27FC236}">
                <a16:creationId xmlns:a16="http://schemas.microsoft.com/office/drawing/2014/main" id="{1D866EB4-1A21-4C9B-833F-63F5AC425A97}"/>
              </a:ext>
            </a:extLst>
          </p:cNvPr>
          <p:cNvSpPr/>
          <p:nvPr userDrawn="1"/>
        </p:nvSpPr>
        <p:spPr>
          <a:xfrm>
            <a:off x="8029293" y="5500016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1" name="Rounded Rectangle 51">
            <a:extLst>
              <a:ext uri="{FF2B5EF4-FFF2-40B4-BE49-F238E27FC236}">
                <a16:creationId xmlns:a16="http://schemas.microsoft.com/office/drawing/2014/main" id="{AAE26734-FD50-4DAF-B283-B03D10D719D9}"/>
              </a:ext>
            </a:extLst>
          </p:cNvPr>
          <p:cNvSpPr/>
          <p:nvPr userDrawn="1"/>
        </p:nvSpPr>
        <p:spPr>
          <a:xfrm rot="16200000" flipH="1">
            <a:off x="5496132" y="555609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2" name="Isosceles Triangle 5">
            <a:extLst>
              <a:ext uri="{FF2B5EF4-FFF2-40B4-BE49-F238E27FC236}">
                <a16:creationId xmlns:a16="http://schemas.microsoft.com/office/drawing/2014/main" id="{F89F892F-E4B7-4487-9BFC-6BDE293A9FD6}"/>
              </a:ext>
            </a:extLst>
          </p:cNvPr>
          <p:cNvSpPr>
            <a:spLocks noChangeAspect="1"/>
          </p:cNvSpPr>
          <p:nvPr userDrawn="1"/>
        </p:nvSpPr>
        <p:spPr>
          <a:xfrm>
            <a:off x="7240653" y="4661937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3" name="Trapezoid 22">
            <a:extLst>
              <a:ext uri="{FF2B5EF4-FFF2-40B4-BE49-F238E27FC236}">
                <a16:creationId xmlns:a16="http://schemas.microsoft.com/office/drawing/2014/main" id="{DBF446E4-992A-479B-8F23-77AED253D7F5}"/>
              </a:ext>
            </a:extLst>
          </p:cNvPr>
          <p:cNvSpPr>
            <a:spLocks noChangeAspect="1"/>
          </p:cNvSpPr>
          <p:nvPr userDrawn="1"/>
        </p:nvSpPr>
        <p:spPr>
          <a:xfrm>
            <a:off x="8025607" y="4602271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Rounded Rectangle 20">
            <a:extLst>
              <a:ext uri="{FF2B5EF4-FFF2-40B4-BE49-F238E27FC236}">
                <a16:creationId xmlns:a16="http://schemas.microsoft.com/office/drawing/2014/main" id="{1789E7CD-A723-4452-8ECB-345E97F057A9}"/>
              </a:ext>
            </a:extLst>
          </p:cNvPr>
          <p:cNvSpPr>
            <a:spLocks noChangeAspect="1"/>
          </p:cNvSpPr>
          <p:nvPr userDrawn="1"/>
        </p:nvSpPr>
        <p:spPr>
          <a:xfrm rot="2160000">
            <a:off x="9687397" y="3557025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5" name="Trapezoid 28">
            <a:extLst>
              <a:ext uri="{FF2B5EF4-FFF2-40B4-BE49-F238E27FC236}">
                <a16:creationId xmlns:a16="http://schemas.microsoft.com/office/drawing/2014/main" id="{E59EA893-1C42-4B80-9D0D-D1A8FF84C3B0}"/>
              </a:ext>
            </a:extLst>
          </p:cNvPr>
          <p:cNvSpPr>
            <a:spLocks noChangeAspect="1"/>
          </p:cNvSpPr>
          <p:nvPr userDrawn="1"/>
        </p:nvSpPr>
        <p:spPr>
          <a:xfrm>
            <a:off x="8071926" y="3588496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6" name="Rounded Rectangle 2">
            <a:extLst>
              <a:ext uri="{FF2B5EF4-FFF2-40B4-BE49-F238E27FC236}">
                <a16:creationId xmlns:a16="http://schemas.microsoft.com/office/drawing/2014/main" id="{1B712871-AA18-4BEF-BA7D-5156262E1A7E}"/>
              </a:ext>
            </a:extLst>
          </p:cNvPr>
          <p:cNvSpPr/>
          <p:nvPr userDrawn="1"/>
        </p:nvSpPr>
        <p:spPr>
          <a:xfrm>
            <a:off x="6344495" y="1416893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7" name="Rounded Rectangle 8">
            <a:extLst>
              <a:ext uri="{FF2B5EF4-FFF2-40B4-BE49-F238E27FC236}">
                <a16:creationId xmlns:a16="http://schemas.microsoft.com/office/drawing/2014/main" id="{97D99318-90C3-4566-9F78-99A0169D4B29}"/>
              </a:ext>
            </a:extLst>
          </p:cNvPr>
          <p:cNvSpPr/>
          <p:nvPr userDrawn="1"/>
        </p:nvSpPr>
        <p:spPr>
          <a:xfrm>
            <a:off x="5507254" y="1416893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8" name="Rounded Rectangle 2">
            <a:extLst>
              <a:ext uri="{FF2B5EF4-FFF2-40B4-BE49-F238E27FC236}">
                <a16:creationId xmlns:a16="http://schemas.microsoft.com/office/drawing/2014/main" id="{FFEB51A6-DBB0-4449-86ED-F25A328A6DD4}"/>
              </a:ext>
            </a:extLst>
          </p:cNvPr>
          <p:cNvSpPr/>
          <p:nvPr userDrawn="1"/>
        </p:nvSpPr>
        <p:spPr>
          <a:xfrm>
            <a:off x="8030881" y="1416893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9" name="Rounded Rectangle 3">
            <a:extLst>
              <a:ext uri="{FF2B5EF4-FFF2-40B4-BE49-F238E27FC236}">
                <a16:creationId xmlns:a16="http://schemas.microsoft.com/office/drawing/2014/main" id="{BC79485A-5AB0-43E8-B33C-965B6B49FC60}"/>
              </a:ext>
            </a:extLst>
          </p:cNvPr>
          <p:cNvSpPr>
            <a:spLocks noChangeAspect="1"/>
          </p:cNvSpPr>
          <p:nvPr userDrawn="1"/>
        </p:nvSpPr>
        <p:spPr>
          <a:xfrm>
            <a:off x="7183131" y="1416893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0" name="Rounded Rectangle 10">
            <a:extLst>
              <a:ext uri="{FF2B5EF4-FFF2-40B4-BE49-F238E27FC236}">
                <a16:creationId xmlns:a16="http://schemas.microsoft.com/office/drawing/2014/main" id="{77D62C7D-07BD-4D39-9EA6-6F1F391C3F82}"/>
              </a:ext>
            </a:extLst>
          </p:cNvPr>
          <p:cNvSpPr>
            <a:spLocks noChangeAspect="1"/>
          </p:cNvSpPr>
          <p:nvPr userDrawn="1"/>
        </p:nvSpPr>
        <p:spPr>
          <a:xfrm>
            <a:off x="8855381" y="1406345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1" name="Block Arc 6">
            <a:extLst>
              <a:ext uri="{FF2B5EF4-FFF2-40B4-BE49-F238E27FC236}">
                <a16:creationId xmlns:a16="http://schemas.microsoft.com/office/drawing/2014/main" id="{832B8537-FD1E-41C8-89A6-3BF4FDDDE77C}"/>
              </a:ext>
            </a:extLst>
          </p:cNvPr>
          <p:cNvSpPr/>
          <p:nvPr userDrawn="1"/>
        </p:nvSpPr>
        <p:spPr>
          <a:xfrm>
            <a:off x="9688652" y="1423451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2" name="Left Arrow 1">
            <a:extLst>
              <a:ext uri="{FF2B5EF4-FFF2-40B4-BE49-F238E27FC236}">
                <a16:creationId xmlns:a16="http://schemas.microsoft.com/office/drawing/2014/main" id="{9DF22C63-68B8-4461-A97C-819512A53DB3}"/>
              </a:ext>
            </a:extLst>
          </p:cNvPr>
          <p:cNvSpPr>
            <a:spLocks noChangeAspect="1"/>
          </p:cNvSpPr>
          <p:nvPr userDrawn="1"/>
        </p:nvSpPr>
        <p:spPr>
          <a:xfrm>
            <a:off x="7170593" y="5540324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3" name="Oval 35">
            <a:extLst>
              <a:ext uri="{FF2B5EF4-FFF2-40B4-BE49-F238E27FC236}">
                <a16:creationId xmlns:a16="http://schemas.microsoft.com/office/drawing/2014/main" id="{80E729A7-F51B-4578-91EA-D4AF35A29807}"/>
              </a:ext>
            </a:extLst>
          </p:cNvPr>
          <p:cNvSpPr/>
          <p:nvPr userDrawn="1"/>
        </p:nvSpPr>
        <p:spPr>
          <a:xfrm>
            <a:off x="6391021" y="5553144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4" name="Shape 464">
            <a:extLst>
              <a:ext uri="{FF2B5EF4-FFF2-40B4-BE49-F238E27FC236}">
                <a16:creationId xmlns:a16="http://schemas.microsoft.com/office/drawing/2014/main" id="{81F5B7D9-F64B-475D-B42A-44E7399E0FF5}"/>
              </a:ext>
            </a:extLst>
          </p:cNvPr>
          <p:cNvSpPr/>
          <p:nvPr userDrawn="1"/>
        </p:nvSpPr>
        <p:spPr>
          <a:xfrm>
            <a:off x="6330650" y="4590078"/>
            <a:ext cx="529200" cy="529200"/>
          </a:xfrm>
          <a:custGeom>
            <a:avLst/>
            <a:gdLst/>
            <a:ahLst/>
            <a:cxnLst/>
            <a:rect l="0" t="0" r="0" b="0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Shape 482">
            <a:extLst>
              <a:ext uri="{FF2B5EF4-FFF2-40B4-BE49-F238E27FC236}">
                <a16:creationId xmlns:a16="http://schemas.microsoft.com/office/drawing/2014/main" id="{F4878AEF-620C-4018-9345-A57660192B27}"/>
              </a:ext>
            </a:extLst>
          </p:cNvPr>
          <p:cNvSpPr/>
          <p:nvPr userDrawn="1"/>
        </p:nvSpPr>
        <p:spPr>
          <a:xfrm>
            <a:off x="8847296" y="5497037"/>
            <a:ext cx="529200" cy="529200"/>
          </a:xfrm>
          <a:custGeom>
            <a:avLst/>
            <a:gdLst/>
            <a:ahLst/>
            <a:cxnLst/>
            <a:rect l="0" t="0" r="0" b="0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Shape 484">
            <a:extLst>
              <a:ext uri="{FF2B5EF4-FFF2-40B4-BE49-F238E27FC236}">
                <a16:creationId xmlns:a16="http://schemas.microsoft.com/office/drawing/2014/main" id="{777FE849-C0AB-4929-AC3F-01956BB56FC2}"/>
              </a:ext>
            </a:extLst>
          </p:cNvPr>
          <p:cNvSpPr/>
          <p:nvPr userDrawn="1"/>
        </p:nvSpPr>
        <p:spPr>
          <a:xfrm>
            <a:off x="9688652" y="5497037"/>
            <a:ext cx="529200" cy="529200"/>
          </a:xfrm>
          <a:custGeom>
            <a:avLst/>
            <a:gdLst/>
            <a:ahLst/>
            <a:cxnLst/>
            <a:rect l="0" t="0" r="0" b="0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064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5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_ Titolo aran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10">
            <a:extLst>
              <a:ext uri="{FF2B5EF4-FFF2-40B4-BE49-F238E27FC236}">
                <a16:creationId xmlns:a16="http://schemas.microsoft.com/office/drawing/2014/main" id="{4C35D42E-4455-4D08-924D-D892114D6A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51544" y="0"/>
            <a:ext cx="9140456" cy="6858000"/>
          </a:xfrm>
          <a:custGeom>
            <a:avLst/>
            <a:gdLst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0456" h="6858000">
                <a:moveTo>
                  <a:pt x="0" y="0"/>
                </a:moveTo>
                <a:lnTo>
                  <a:pt x="9140456" y="0"/>
                </a:lnTo>
                <a:lnTo>
                  <a:pt x="9140456" y="6858000"/>
                </a:lnTo>
                <a:lnTo>
                  <a:pt x="0" y="6858000"/>
                </a:lnTo>
                <a:cubicBezTo>
                  <a:pt x="1265276" y="5858538"/>
                  <a:pt x="2647507" y="2509284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latin typeface="+mn-lt"/>
              </a:defRPr>
            </a:lvl1pPr>
          </a:lstStyle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it-IT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AFB329AF-977A-4CD2-979D-45D1B2DA17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2875" y="260351"/>
            <a:ext cx="3486150" cy="4883150"/>
          </a:xfrm>
          <a:prstGeom prst="rect">
            <a:avLst/>
          </a:prstGeom>
        </p:spPr>
        <p:txBody>
          <a:bodyPr anchor="b" anchorCtr="0"/>
          <a:lstStyle>
            <a:lvl1pPr>
              <a:defRPr sz="4400">
                <a:solidFill>
                  <a:schemeClr val="accent1"/>
                </a:solidFill>
                <a:latin typeface="+mj-lt"/>
              </a:defRPr>
            </a:lvl1pPr>
            <a:lvl2pPr>
              <a:defRPr sz="4800">
                <a:latin typeface="+mj-lt"/>
              </a:defRPr>
            </a:lvl2pPr>
            <a:lvl3pPr>
              <a:defRPr sz="4800">
                <a:latin typeface="+mj-lt"/>
              </a:defRPr>
            </a:lvl3pPr>
            <a:lvl4pPr>
              <a:defRPr sz="4800">
                <a:latin typeface="+mj-lt"/>
              </a:defRPr>
            </a:lvl4pPr>
            <a:lvl5pPr>
              <a:defRPr sz="4800">
                <a:latin typeface="+mj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8" name="Segnaposto testo 9">
            <a:extLst>
              <a:ext uri="{FF2B5EF4-FFF2-40B4-BE49-F238E27FC236}">
                <a16:creationId xmlns:a16="http://schemas.microsoft.com/office/drawing/2014/main" id="{7BDFED81-C641-4DA4-9D59-2F4C3EB1A0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2471" y="5290344"/>
            <a:ext cx="3486150" cy="1307306"/>
          </a:xfrm>
          <a:prstGeom prst="rect">
            <a:avLst/>
          </a:prstGeom>
        </p:spPr>
        <p:txBody>
          <a:bodyPr lIns="108000"/>
          <a:lstStyle>
            <a:lvl1pPr>
              <a:defRPr sz="2400">
                <a:solidFill>
                  <a:schemeClr val="tx1"/>
                </a:solidFill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</p:spTree>
    <p:extLst>
      <p:ext uri="{BB962C8B-B14F-4D97-AF65-F5344CB8AC3E}">
        <p14:creationId xmlns:p14="http://schemas.microsoft.com/office/powerpoint/2010/main" val="16103210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t Forme [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4C99FCB6-6034-4E63-B736-586D0A81D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305" y="180000"/>
            <a:ext cx="11652170" cy="7073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Forme completamente modificabili</a:t>
            </a:r>
            <a:endParaRPr lang="it-IT" dirty="0"/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2C6E2450-293E-42DD-90E9-BE96C0A655E9}"/>
              </a:ext>
            </a:extLst>
          </p:cNvPr>
          <p:cNvSpPr/>
          <p:nvPr userDrawn="1"/>
        </p:nvSpPr>
        <p:spPr>
          <a:xfrm flipH="1">
            <a:off x="532487" y="4237548"/>
            <a:ext cx="1629688" cy="2263291"/>
          </a:xfrm>
          <a:custGeom>
            <a:avLst/>
            <a:gdLst>
              <a:gd name="connsiteX0" fmla="*/ 1759294 w 4022581"/>
              <a:gd name="connsiteY0" fmla="*/ 3774190 h 5586511"/>
              <a:gd name="connsiteX1" fmla="*/ 2712181 w 4022581"/>
              <a:gd name="connsiteY1" fmla="*/ 3774190 h 5586511"/>
              <a:gd name="connsiteX2" fmla="*/ 2733706 w 4022581"/>
              <a:gd name="connsiteY2" fmla="*/ 3795715 h 5586511"/>
              <a:gd name="connsiteX3" fmla="*/ 2712706 w 4022581"/>
              <a:gd name="connsiteY3" fmla="*/ 3817241 h 5586511"/>
              <a:gd name="connsiteX4" fmla="*/ 1759294 w 4022581"/>
              <a:gd name="connsiteY4" fmla="*/ 3817241 h 5586511"/>
              <a:gd name="connsiteX5" fmla="*/ 1737769 w 4022581"/>
              <a:gd name="connsiteY5" fmla="*/ 3795715 h 5586511"/>
              <a:gd name="connsiteX6" fmla="*/ 1759294 w 4022581"/>
              <a:gd name="connsiteY6" fmla="*/ 3774190 h 5586511"/>
              <a:gd name="connsiteX7" fmla="*/ 43050 w 4022581"/>
              <a:gd name="connsiteY7" fmla="*/ 3774190 h 5586511"/>
              <a:gd name="connsiteX8" fmla="*/ 1169189 w 4022581"/>
              <a:gd name="connsiteY8" fmla="*/ 3774190 h 5586511"/>
              <a:gd name="connsiteX9" fmla="*/ 1190714 w 4022581"/>
              <a:gd name="connsiteY9" fmla="*/ 3795715 h 5586511"/>
              <a:gd name="connsiteX10" fmla="*/ 1169189 w 4022581"/>
              <a:gd name="connsiteY10" fmla="*/ 3817241 h 5586511"/>
              <a:gd name="connsiteX11" fmla="*/ 43050 w 4022581"/>
              <a:gd name="connsiteY11" fmla="*/ 3817241 h 5586511"/>
              <a:gd name="connsiteX12" fmla="*/ 21525 w 4022581"/>
              <a:gd name="connsiteY12" fmla="*/ 3795715 h 5586511"/>
              <a:gd name="connsiteX13" fmla="*/ 43050 w 4022581"/>
              <a:gd name="connsiteY13" fmla="*/ 3774190 h 5586511"/>
              <a:gd name="connsiteX14" fmla="*/ 1205938 w 4022581"/>
              <a:gd name="connsiteY14" fmla="*/ 3529537 h 5586511"/>
              <a:gd name="connsiteX15" fmla="*/ 1708369 w 4022581"/>
              <a:gd name="connsiteY15" fmla="*/ 3529537 h 5586511"/>
              <a:gd name="connsiteX16" fmla="*/ 1710470 w 4022581"/>
              <a:gd name="connsiteY16" fmla="*/ 3535837 h 5586511"/>
              <a:gd name="connsiteX17" fmla="*/ 1668469 w 4022581"/>
              <a:gd name="connsiteY17" fmla="*/ 3562613 h 5586511"/>
              <a:gd name="connsiteX18" fmla="*/ 1273664 w 4022581"/>
              <a:gd name="connsiteY18" fmla="*/ 3572589 h 5586511"/>
              <a:gd name="connsiteX19" fmla="*/ 1224838 w 4022581"/>
              <a:gd name="connsiteY19" fmla="*/ 3550012 h 5586511"/>
              <a:gd name="connsiteX20" fmla="*/ 1205938 w 4022581"/>
              <a:gd name="connsiteY20" fmla="*/ 3529537 h 5586511"/>
              <a:gd name="connsiteX21" fmla="*/ 1710469 w 4022581"/>
              <a:gd name="connsiteY21" fmla="*/ 2010171 h 5586511"/>
              <a:gd name="connsiteX22" fmla="*/ 1632243 w 4022581"/>
              <a:gd name="connsiteY22" fmla="*/ 2088397 h 5586511"/>
              <a:gd name="connsiteX23" fmla="*/ 1710469 w 4022581"/>
              <a:gd name="connsiteY23" fmla="*/ 2166623 h 5586511"/>
              <a:gd name="connsiteX24" fmla="*/ 1788695 w 4022581"/>
              <a:gd name="connsiteY24" fmla="*/ 2088397 h 5586511"/>
              <a:gd name="connsiteX25" fmla="*/ 1710469 w 4022581"/>
              <a:gd name="connsiteY25" fmla="*/ 2010171 h 5586511"/>
              <a:gd name="connsiteX26" fmla="*/ 1710469 w 4022581"/>
              <a:gd name="connsiteY26" fmla="*/ 1933520 h 5586511"/>
              <a:gd name="connsiteX27" fmla="*/ 1865345 w 4022581"/>
              <a:gd name="connsiteY27" fmla="*/ 2088397 h 5586511"/>
              <a:gd name="connsiteX28" fmla="*/ 1710469 w 4022581"/>
              <a:gd name="connsiteY28" fmla="*/ 2243273 h 5586511"/>
              <a:gd name="connsiteX29" fmla="*/ 1555592 w 4022581"/>
              <a:gd name="connsiteY29" fmla="*/ 2088397 h 5586511"/>
              <a:gd name="connsiteX30" fmla="*/ 1710469 w 4022581"/>
              <a:gd name="connsiteY30" fmla="*/ 1933520 h 5586511"/>
              <a:gd name="connsiteX31" fmla="*/ 1710470 w 4022581"/>
              <a:gd name="connsiteY31" fmla="*/ 1845319 h 5586511"/>
              <a:gd name="connsiteX32" fmla="*/ 1467392 w 4022581"/>
              <a:gd name="connsiteY32" fmla="*/ 2088396 h 5586511"/>
              <a:gd name="connsiteX33" fmla="*/ 1710470 w 4022581"/>
              <a:gd name="connsiteY33" fmla="*/ 2331474 h 5586511"/>
              <a:gd name="connsiteX34" fmla="*/ 1953547 w 4022581"/>
              <a:gd name="connsiteY34" fmla="*/ 2088396 h 5586511"/>
              <a:gd name="connsiteX35" fmla="*/ 1710470 w 4022581"/>
              <a:gd name="connsiteY35" fmla="*/ 1845319 h 5586511"/>
              <a:gd name="connsiteX36" fmla="*/ 1202263 w 4022581"/>
              <a:gd name="connsiteY36" fmla="*/ 167400 h 5586511"/>
              <a:gd name="connsiteX37" fmla="*/ 1738820 w 4022581"/>
              <a:gd name="connsiteY37" fmla="*/ 167400 h 5586511"/>
              <a:gd name="connsiteX38" fmla="*/ 1744070 w 4022581"/>
              <a:gd name="connsiteY38" fmla="*/ 1336588 h 5586511"/>
              <a:gd name="connsiteX39" fmla="*/ 1955122 w 4022581"/>
              <a:gd name="connsiteY39" fmla="*/ 1631116 h 5586511"/>
              <a:gd name="connsiteX40" fmla="*/ 2234426 w 4022581"/>
              <a:gd name="connsiteY40" fmla="*/ 1630066 h 5586511"/>
              <a:gd name="connsiteX41" fmla="*/ 2258576 w 4022581"/>
              <a:gd name="connsiteY41" fmla="*/ 1653167 h 5586511"/>
              <a:gd name="connsiteX42" fmla="*/ 2258576 w 4022581"/>
              <a:gd name="connsiteY42" fmla="*/ 1713542 h 5586511"/>
              <a:gd name="connsiteX43" fmla="*/ 2280101 w 4022581"/>
              <a:gd name="connsiteY43" fmla="*/ 1736642 h 5586511"/>
              <a:gd name="connsiteX44" fmla="*/ 2678055 w 4022581"/>
              <a:gd name="connsiteY44" fmla="*/ 1749243 h 5586511"/>
              <a:gd name="connsiteX45" fmla="*/ 3728592 w 4022581"/>
              <a:gd name="connsiteY45" fmla="*/ 3139458 h 5586511"/>
              <a:gd name="connsiteX46" fmla="*/ 3981120 w 4022581"/>
              <a:gd name="connsiteY46" fmla="*/ 3625088 h 5586511"/>
              <a:gd name="connsiteX47" fmla="*/ 4002120 w 4022581"/>
              <a:gd name="connsiteY47" fmla="*/ 4043518 h 5586511"/>
              <a:gd name="connsiteX48" fmla="*/ 3678191 w 4022581"/>
              <a:gd name="connsiteY48" fmla="*/ 4530724 h 5586511"/>
              <a:gd name="connsiteX49" fmla="*/ 3216186 w 4022581"/>
              <a:gd name="connsiteY49" fmla="*/ 4718676 h 5586511"/>
              <a:gd name="connsiteX50" fmla="*/ 3216186 w 4022581"/>
              <a:gd name="connsiteY50" fmla="*/ 5032629 h 5586511"/>
              <a:gd name="connsiteX51" fmla="*/ 3979020 w 4022581"/>
              <a:gd name="connsiteY51" fmla="*/ 5038929 h 5586511"/>
              <a:gd name="connsiteX52" fmla="*/ 3979020 w 4022581"/>
              <a:gd name="connsiteY52" fmla="*/ 5586511 h 5586511"/>
              <a:gd name="connsiteX53" fmla="*/ 0 w 4022581"/>
              <a:gd name="connsiteY53" fmla="*/ 5586511 h 5586511"/>
              <a:gd name="connsiteX54" fmla="*/ 0 w 4022581"/>
              <a:gd name="connsiteY54" fmla="*/ 5037879 h 5586511"/>
              <a:gd name="connsiteX55" fmla="*/ 405829 w 4022581"/>
              <a:gd name="connsiteY55" fmla="*/ 5028954 h 5586511"/>
              <a:gd name="connsiteX56" fmla="*/ 405829 w 4022581"/>
              <a:gd name="connsiteY56" fmla="*/ 4847827 h 5586511"/>
              <a:gd name="connsiteX57" fmla="*/ 933460 w 4022581"/>
              <a:gd name="connsiteY57" fmla="*/ 4842052 h 5586511"/>
              <a:gd name="connsiteX58" fmla="*/ 1391791 w 4022581"/>
              <a:gd name="connsiteY58" fmla="*/ 4577974 h 5586511"/>
              <a:gd name="connsiteX59" fmla="*/ 1426967 w 4022581"/>
              <a:gd name="connsiteY59" fmla="*/ 4577449 h 5586511"/>
              <a:gd name="connsiteX60" fmla="*/ 1822821 w 4022581"/>
              <a:gd name="connsiteY60" fmla="*/ 4773801 h 5586511"/>
              <a:gd name="connsiteX61" fmla="*/ 1812321 w 4022581"/>
              <a:gd name="connsiteY61" fmla="*/ 4347496 h 5586511"/>
              <a:gd name="connsiteX62" fmla="*/ 746558 w 4022581"/>
              <a:gd name="connsiteY62" fmla="*/ 4336471 h 5586511"/>
              <a:gd name="connsiteX63" fmla="*/ 738683 w 4022581"/>
              <a:gd name="connsiteY63" fmla="*/ 4018843 h 5586511"/>
              <a:gd name="connsiteX64" fmla="*/ 47251 w 4022581"/>
              <a:gd name="connsiteY64" fmla="*/ 4008868 h 5586511"/>
              <a:gd name="connsiteX65" fmla="*/ 22050 w 4022581"/>
              <a:gd name="connsiteY65" fmla="*/ 4008868 h 5586511"/>
              <a:gd name="connsiteX66" fmla="*/ 22050 w 4022581"/>
              <a:gd name="connsiteY66" fmla="*/ 3859241 h 5586511"/>
              <a:gd name="connsiteX67" fmla="*/ 2680155 w 4022581"/>
              <a:gd name="connsiteY67" fmla="*/ 3859241 h 5586511"/>
              <a:gd name="connsiteX68" fmla="*/ 2735281 w 4022581"/>
              <a:gd name="connsiteY68" fmla="*/ 4002567 h 5586511"/>
              <a:gd name="connsiteX69" fmla="*/ 3160011 w 4022581"/>
              <a:gd name="connsiteY69" fmla="*/ 3584138 h 5586511"/>
              <a:gd name="connsiteX70" fmla="*/ 3134286 w 4022581"/>
              <a:gd name="connsiteY70" fmla="*/ 3287510 h 5586511"/>
              <a:gd name="connsiteX71" fmla="*/ 2877558 w 4022581"/>
              <a:gd name="connsiteY71" fmla="*/ 2957806 h 5586511"/>
              <a:gd name="connsiteX72" fmla="*/ 2569379 w 4022581"/>
              <a:gd name="connsiteY72" fmla="*/ 2858055 h 5586511"/>
              <a:gd name="connsiteX73" fmla="*/ 1834896 w 4022581"/>
              <a:gd name="connsiteY73" fmla="*/ 2850180 h 5586511"/>
              <a:gd name="connsiteX74" fmla="*/ 1819671 w 4022581"/>
              <a:gd name="connsiteY74" fmla="*/ 3051257 h 5586511"/>
              <a:gd name="connsiteX75" fmla="*/ 1737770 w 4022581"/>
              <a:gd name="connsiteY75" fmla="*/ 3109008 h 5586511"/>
              <a:gd name="connsiteX76" fmla="*/ 1726745 w 4022581"/>
              <a:gd name="connsiteY76" fmla="*/ 3494362 h 5586511"/>
              <a:gd name="connsiteX77" fmla="*/ 1191238 w 4022581"/>
              <a:gd name="connsiteY77" fmla="*/ 3497512 h 5586511"/>
              <a:gd name="connsiteX78" fmla="*/ 1185463 w 4022581"/>
              <a:gd name="connsiteY78" fmla="*/ 3135258 h 5586511"/>
              <a:gd name="connsiteX79" fmla="*/ 937660 w 4022581"/>
              <a:gd name="connsiteY79" fmla="*/ 3013457 h 5586511"/>
              <a:gd name="connsiteX80" fmla="*/ 936085 w 4022581"/>
              <a:gd name="connsiteY80" fmla="*/ 3013457 h 5586511"/>
              <a:gd name="connsiteX81" fmla="*/ 824784 w 4022581"/>
              <a:gd name="connsiteY81" fmla="*/ 3290660 h 5586511"/>
              <a:gd name="connsiteX82" fmla="*/ 737633 w 4022581"/>
              <a:gd name="connsiteY82" fmla="*/ 3265459 h 5586511"/>
              <a:gd name="connsiteX83" fmla="*/ 660457 w 4022581"/>
              <a:gd name="connsiteY83" fmla="*/ 3297485 h 5586511"/>
              <a:gd name="connsiteX84" fmla="*/ 352279 w 4022581"/>
              <a:gd name="connsiteY84" fmla="*/ 3164658 h 5586511"/>
              <a:gd name="connsiteX85" fmla="*/ 525006 w 4022581"/>
              <a:gd name="connsiteY85" fmla="*/ 2749904 h 5586511"/>
              <a:gd name="connsiteX86" fmla="*/ 536556 w 4022581"/>
              <a:gd name="connsiteY86" fmla="*/ 2717353 h 5586511"/>
              <a:gd name="connsiteX87" fmla="*/ 514506 w 4022581"/>
              <a:gd name="connsiteY87" fmla="*/ 2660653 h 5586511"/>
              <a:gd name="connsiteX88" fmla="*/ 498230 w 4022581"/>
              <a:gd name="connsiteY88" fmla="*/ 2602902 h 5586511"/>
              <a:gd name="connsiteX89" fmla="*/ 592206 w 4022581"/>
              <a:gd name="connsiteY89" fmla="*/ 2387650 h 5586511"/>
              <a:gd name="connsiteX90" fmla="*/ 998561 w 4022581"/>
              <a:gd name="connsiteY90" fmla="*/ 2551976 h 5586511"/>
              <a:gd name="connsiteX91" fmla="*/ 1003286 w 4022581"/>
              <a:gd name="connsiteY91" fmla="*/ 1752393 h 5586511"/>
              <a:gd name="connsiteX92" fmla="*/ 1190188 w 4022581"/>
              <a:gd name="connsiteY92" fmla="*/ 1599091 h 5586511"/>
              <a:gd name="connsiteX93" fmla="*/ 1202263 w 4022581"/>
              <a:gd name="connsiteY93" fmla="*/ 167400 h 5586511"/>
              <a:gd name="connsiteX94" fmla="*/ 1169095 w 4022581"/>
              <a:gd name="connsiteY94" fmla="*/ 0 h 5586511"/>
              <a:gd name="connsiteX95" fmla="*/ 1766794 w 4022581"/>
              <a:gd name="connsiteY95" fmla="*/ 0 h 5586511"/>
              <a:gd name="connsiteX96" fmla="*/ 1827246 w 4022581"/>
              <a:gd name="connsiteY96" fmla="*/ 60452 h 5586511"/>
              <a:gd name="connsiteX97" fmla="*/ 1827245 w 4022581"/>
              <a:gd name="connsiteY97" fmla="*/ 60452 h 5586511"/>
              <a:gd name="connsiteX98" fmla="*/ 1766793 w 4022581"/>
              <a:gd name="connsiteY98" fmla="*/ 120904 h 5586511"/>
              <a:gd name="connsiteX99" fmla="*/ 1169095 w 4022581"/>
              <a:gd name="connsiteY99" fmla="*/ 120903 h 5586511"/>
              <a:gd name="connsiteX100" fmla="*/ 1113394 w 4022581"/>
              <a:gd name="connsiteY100" fmla="*/ 83982 h 5586511"/>
              <a:gd name="connsiteX101" fmla="*/ 1108643 w 4022581"/>
              <a:gd name="connsiteY101" fmla="*/ 60452 h 5586511"/>
              <a:gd name="connsiteX102" fmla="*/ 1113394 w 4022581"/>
              <a:gd name="connsiteY102" fmla="*/ 36921 h 5586511"/>
              <a:gd name="connsiteX103" fmla="*/ 1169095 w 4022581"/>
              <a:gd name="connsiteY103" fmla="*/ 0 h 558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022581" h="5586511">
                <a:moveTo>
                  <a:pt x="1759294" y="3774190"/>
                </a:moveTo>
                <a:lnTo>
                  <a:pt x="2712181" y="3774190"/>
                </a:lnTo>
                <a:cubicBezTo>
                  <a:pt x="2723731" y="3774190"/>
                  <a:pt x="2733706" y="3783640"/>
                  <a:pt x="2733706" y="3795715"/>
                </a:cubicBezTo>
                <a:cubicBezTo>
                  <a:pt x="2733706" y="3807791"/>
                  <a:pt x="2724256" y="3817241"/>
                  <a:pt x="2712706" y="3817241"/>
                </a:cubicBezTo>
                <a:lnTo>
                  <a:pt x="1759294" y="3817241"/>
                </a:lnTo>
                <a:cubicBezTo>
                  <a:pt x="1747744" y="3817241"/>
                  <a:pt x="1737769" y="3807791"/>
                  <a:pt x="1737769" y="3795715"/>
                </a:cubicBezTo>
                <a:cubicBezTo>
                  <a:pt x="1737769" y="3784165"/>
                  <a:pt x="1747219" y="3774190"/>
                  <a:pt x="1759294" y="3774190"/>
                </a:cubicBezTo>
                <a:close/>
                <a:moveTo>
                  <a:pt x="43050" y="3774190"/>
                </a:moveTo>
                <a:lnTo>
                  <a:pt x="1169189" y="3774190"/>
                </a:lnTo>
                <a:cubicBezTo>
                  <a:pt x="1180739" y="3774190"/>
                  <a:pt x="1190714" y="3783640"/>
                  <a:pt x="1190714" y="3795715"/>
                </a:cubicBezTo>
                <a:cubicBezTo>
                  <a:pt x="1190714" y="3807791"/>
                  <a:pt x="1180739" y="3817241"/>
                  <a:pt x="1169189" y="3817241"/>
                </a:cubicBezTo>
                <a:lnTo>
                  <a:pt x="43050" y="3817241"/>
                </a:lnTo>
                <a:cubicBezTo>
                  <a:pt x="31500" y="3817241"/>
                  <a:pt x="21525" y="3807791"/>
                  <a:pt x="21525" y="3795715"/>
                </a:cubicBezTo>
                <a:cubicBezTo>
                  <a:pt x="21525" y="3784165"/>
                  <a:pt x="30975" y="3774190"/>
                  <a:pt x="43050" y="3774190"/>
                </a:cubicBezTo>
                <a:close/>
                <a:moveTo>
                  <a:pt x="1205938" y="3529537"/>
                </a:moveTo>
                <a:cubicBezTo>
                  <a:pt x="1378665" y="3529537"/>
                  <a:pt x="1543518" y="3529537"/>
                  <a:pt x="1708369" y="3529537"/>
                </a:cubicBezTo>
                <a:cubicBezTo>
                  <a:pt x="1708894" y="3531637"/>
                  <a:pt x="1709945" y="3533737"/>
                  <a:pt x="1710470" y="3535837"/>
                </a:cubicBezTo>
                <a:cubicBezTo>
                  <a:pt x="1696294" y="3544762"/>
                  <a:pt x="1683169" y="3554738"/>
                  <a:pt x="1668469" y="3562613"/>
                </a:cubicBezTo>
                <a:cubicBezTo>
                  <a:pt x="1538793" y="3632439"/>
                  <a:pt x="1406491" y="3629814"/>
                  <a:pt x="1273664" y="3572589"/>
                </a:cubicBezTo>
                <a:cubicBezTo>
                  <a:pt x="1257389" y="3565764"/>
                  <a:pt x="1240588" y="3558938"/>
                  <a:pt x="1224838" y="3550012"/>
                </a:cubicBezTo>
                <a:cubicBezTo>
                  <a:pt x="1218013" y="3546337"/>
                  <a:pt x="1213813" y="3538462"/>
                  <a:pt x="1205938" y="3529537"/>
                </a:cubicBezTo>
                <a:close/>
                <a:moveTo>
                  <a:pt x="1710469" y="2010171"/>
                </a:moveTo>
                <a:cubicBezTo>
                  <a:pt x="1667418" y="2010171"/>
                  <a:pt x="1632243" y="2045346"/>
                  <a:pt x="1632243" y="2088397"/>
                </a:cubicBezTo>
                <a:cubicBezTo>
                  <a:pt x="1632243" y="2131447"/>
                  <a:pt x="1667418" y="2166623"/>
                  <a:pt x="1710469" y="2166623"/>
                </a:cubicBezTo>
                <a:cubicBezTo>
                  <a:pt x="1754044" y="2166623"/>
                  <a:pt x="1788695" y="2131447"/>
                  <a:pt x="1788695" y="2088397"/>
                </a:cubicBezTo>
                <a:cubicBezTo>
                  <a:pt x="1788695" y="2045346"/>
                  <a:pt x="1753519" y="2010171"/>
                  <a:pt x="1710469" y="2010171"/>
                </a:cubicBezTo>
                <a:close/>
                <a:moveTo>
                  <a:pt x="1710469" y="1933520"/>
                </a:moveTo>
                <a:cubicBezTo>
                  <a:pt x="1796045" y="1933520"/>
                  <a:pt x="1865345" y="2002821"/>
                  <a:pt x="1865345" y="2088397"/>
                </a:cubicBezTo>
                <a:cubicBezTo>
                  <a:pt x="1865345" y="2173973"/>
                  <a:pt x="1796045" y="2243273"/>
                  <a:pt x="1710469" y="2243273"/>
                </a:cubicBezTo>
                <a:cubicBezTo>
                  <a:pt x="1624893" y="2243273"/>
                  <a:pt x="1555592" y="2173973"/>
                  <a:pt x="1555592" y="2088397"/>
                </a:cubicBezTo>
                <a:cubicBezTo>
                  <a:pt x="1555592" y="2002821"/>
                  <a:pt x="1624893" y="1933520"/>
                  <a:pt x="1710469" y="1933520"/>
                </a:cubicBezTo>
                <a:close/>
                <a:moveTo>
                  <a:pt x="1710470" y="1845319"/>
                </a:moveTo>
                <a:cubicBezTo>
                  <a:pt x="1576068" y="1845319"/>
                  <a:pt x="1467392" y="1953995"/>
                  <a:pt x="1467392" y="2088396"/>
                </a:cubicBezTo>
                <a:cubicBezTo>
                  <a:pt x="1467392" y="2222798"/>
                  <a:pt x="1576068" y="2331474"/>
                  <a:pt x="1710470" y="2331474"/>
                </a:cubicBezTo>
                <a:cubicBezTo>
                  <a:pt x="1844871" y="2331474"/>
                  <a:pt x="1953547" y="2222798"/>
                  <a:pt x="1953547" y="2088396"/>
                </a:cubicBezTo>
                <a:cubicBezTo>
                  <a:pt x="1953547" y="1953995"/>
                  <a:pt x="1844871" y="1845319"/>
                  <a:pt x="1710470" y="1845319"/>
                </a:cubicBezTo>
                <a:close/>
                <a:moveTo>
                  <a:pt x="1202263" y="167400"/>
                </a:moveTo>
                <a:cubicBezTo>
                  <a:pt x="1380766" y="167400"/>
                  <a:pt x="1558218" y="167400"/>
                  <a:pt x="1738820" y="167400"/>
                </a:cubicBezTo>
                <a:cubicBezTo>
                  <a:pt x="1738820" y="174750"/>
                  <a:pt x="1741970" y="954384"/>
                  <a:pt x="1744070" y="1336588"/>
                </a:cubicBezTo>
                <a:cubicBezTo>
                  <a:pt x="1744070" y="1349188"/>
                  <a:pt x="1935697" y="1631116"/>
                  <a:pt x="1955122" y="1631116"/>
                </a:cubicBezTo>
                <a:cubicBezTo>
                  <a:pt x="2048574" y="1630066"/>
                  <a:pt x="2141499" y="1631116"/>
                  <a:pt x="2234426" y="1630066"/>
                </a:cubicBezTo>
                <a:cubicBezTo>
                  <a:pt x="2252801" y="1629541"/>
                  <a:pt x="2259101" y="1635316"/>
                  <a:pt x="2258576" y="1653167"/>
                </a:cubicBezTo>
                <a:cubicBezTo>
                  <a:pt x="2257526" y="1673117"/>
                  <a:pt x="2259101" y="1693592"/>
                  <a:pt x="2258576" y="1713542"/>
                </a:cubicBezTo>
                <a:cubicBezTo>
                  <a:pt x="2258051" y="1729817"/>
                  <a:pt x="2262251" y="1736117"/>
                  <a:pt x="2280101" y="1736642"/>
                </a:cubicBezTo>
                <a:cubicBezTo>
                  <a:pt x="2412928" y="1739793"/>
                  <a:pt x="2545229" y="1744518"/>
                  <a:pt x="2678055" y="1749243"/>
                </a:cubicBezTo>
                <a:cubicBezTo>
                  <a:pt x="2686981" y="1749768"/>
                  <a:pt x="3500739" y="2793479"/>
                  <a:pt x="3728592" y="3139458"/>
                </a:cubicBezTo>
                <a:cubicBezTo>
                  <a:pt x="3837793" y="3301685"/>
                  <a:pt x="3907094" y="3431886"/>
                  <a:pt x="3981120" y="3625088"/>
                </a:cubicBezTo>
                <a:cubicBezTo>
                  <a:pt x="4046745" y="3853991"/>
                  <a:pt x="4018920" y="3983143"/>
                  <a:pt x="4002120" y="4043518"/>
                </a:cubicBezTo>
                <a:cubicBezTo>
                  <a:pt x="3978495" y="4145894"/>
                  <a:pt x="3899219" y="4389497"/>
                  <a:pt x="3678191" y="4530724"/>
                </a:cubicBezTo>
                <a:cubicBezTo>
                  <a:pt x="3613616" y="4563799"/>
                  <a:pt x="3479214" y="4637825"/>
                  <a:pt x="3216186" y="4718676"/>
                </a:cubicBezTo>
                <a:cubicBezTo>
                  <a:pt x="3216186" y="4822627"/>
                  <a:pt x="3216186" y="4925003"/>
                  <a:pt x="3216186" y="5032629"/>
                </a:cubicBezTo>
                <a:cubicBezTo>
                  <a:pt x="3471864" y="5034729"/>
                  <a:pt x="3724917" y="5036829"/>
                  <a:pt x="3979020" y="5038929"/>
                </a:cubicBezTo>
                <a:cubicBezTo>
                  <a:pt x="3979020" y="5223206"/>
                  <a:pt x="3979020" y="5404333"/>
                  <a:pt x="3979020" y="5586511"/>
                </a:cubicBezTo>
                <a:cubicBezTo>
                  <a:pt x="2652855" y="5586511"/>
                  <a:pt x="1327216" y="5586511"/>
                  <a:pt x="0" y="5586511"/>
                </a:cubicBezTo>
                <a:cubicBezTo>
                  <a:pt x="0" y="5404858"/>
                  <a:pt x="0" y="5223731"/>
                  <a:pt x="0" y="5037879"/>
                </a:cubicBezTo>
                <a:cubicBezTo>
                  <a:pt x="134926" y="5035254"/>
                  <a:pt x="269328" y="5032104"/>
                  <a:pt x="405829" y="5028954"/>
                </a:cubicBezTo>
                <a:cubicBezTo>
                  <a:pt x="405829" y="4969103"/>
                  <a:pt x="405829" y="4909778"/>
                  <a:pt x="405829" y="4847827"/>
                </a:cubicBezTo>
                <a:cubicBezTo>
                  <a:pt x="416330" y="4847827"/>
                  <a:pt x="765983" y="4844677"/>
                  <a:pt x="933460" y="4842052"/>
                </a:cubicBezTo>
                <a:cubicBezTo>
                  <a:pt x="945535" y="4841527"/>
                  <a:pt x="1251089" y="4662500"/>
                  <a:pt x="1391791" y="4577974"/>
                </a:cubicBezTo>
                <a:cubicBezTo>
                  <a:pt x="1404391" y="4570099"/>
                  <a:pt x="1413842" y="4570624"/>
                  <a:pt x="1426967" y="4577449"/>
                </a:cubicBezTo>
                <a:cubicBezTo>
                  <a:pt x="1544568" y="4638350"/>
                  <a:pt x="1806546" y="4768026"/>
                  <a:pt x="1822821" y="4773801"/>
                </a:cubicBezTo>
                <a:cubicBezTo>
                  <a:pt x="1819146" y="4628900"/>
                  <a:pt x="1815996" y="4489248"/>
                  <a:pt x="1812321" y="4347496"/>
                </a:cubicBezTo>
                <a:cubicBezTo>
                  <a:pt x="1457417" y="4343821"/>
                  <a:pt x="1103562" y="4340146"/>
                  <a:pt x="746558" y="4336471"/>
                </a:cubicBezTo>
                <a:cubicBezTo>
                  <a:pt x="743933" y="4230420"/>
                  <a:pt x="741308" y="4126469"/>
                  <a:pt x="738683" y="4018843"/>
                </a:cubicBezTo>
                <a:cubicBezTo>
                  <a:pt x="720308" y="4017268"/>
                  <a:pt x="259353" y="4010443"/>
                  <a:pt x="47251" y="4008868"/>
                </a:cubicBezTo>
                <a:cubicBezTo>
                  <a:pt x="39375" y="4008868"/>
                  <a:pt x="31500" y="4008868"/>
                  <a:pt x="22050" y="4008868"/>
                </a:cubicBezTo>
                <a:cubicBezTo>
                  <a:pt x="22050" y="3958992"/>
                  <a:pt x="22050" y="3910167"/>
                  <a:pt x="22050" y="3859241"/>
                </a:cubicBezTo>
                <a:cubicBezTo>
                  <a:pt x="28875" y="3859241"/>
                  <a:pt x="1800771" y="3859241"/>
                  <a:pt x="2680155" y="3859241"/>
                </a:cubicBezTo>
                <a:cubicBezTo>
                  <a:pt x="2715856" y="3859241"/>
                  <a:pt x="2730556" y="3966867"/>
                  <a:pt x="2735281" y="4002567"/>
                </a:cubicBezTo>
                <a:cubicBezTo>
                  <a:pt x="2954734" y="3954267"/>
                  <a:pt x="3116435" y="3816190"/>
                  <a:pt x="3160011" y="3584138"/>
                </a:cubicBezTo>
                <a:cubicBezTo>
                  <a:pt x="3178911" y="3484912"/>
                  <a:pt x="3160536" y="3385686"/>
                  <a:pt x="3134286" y="3287510"/>
                </a:cubicBezTo>
                <a:cubicBezTo>
                  <a:pt x="3094910" y="3140508"/>
                  <a:pt x="2999359" y="3036032"/>
                  <a:pt x="2877558" y="2957806"/>
                </a:cubicBezTo>
                <a:cubicBezTo>
                  <a:pt x="2786206" y="2898480"/>
                  <a:pt x="2683305" y="2858580"/>
                  <a:pt x="2569379" y="2858055"/>
                </a:cubicBezTo>
                <a:cubicBezTo>
                  <a:pt x="2329977" y="2855955"/>
                  <a:pt x="1841721" y="2849655"/>
                  <a:pt x="1834896" y="2850180"/>
                </a:cubicBezTo>
                <a:cubicBezTo>
                  <a:pt x="1833321" y="2885355"/>
                  <a:pt x="1825446" y="3018707"/>
                  <a:pt x="1819671" y="3051257"/>
                </a:cubicBezTo>
                <a:cubicBezTo>
                  <a:pt x="1811796" y="3093258"/>
                  <a:pt x="1747220" y="3107958"/>
                  <a:pt x="1737770" y="3109008"/>
                </a:cubicBezTo>
                <a:cubicBezTo>
                  <a:pt x="1734095" y="3236584"/>
                  <a:pt x="1730420" y="3364161"/>
                  <a:pt x="1726745" y="3494362"/>
                </a:cubicBezTo>
                <a:cubicBezTo>
                  <a:pt x="1547193" y="3490687"/>
                  <a:pt x="1388116" y="3501187"/>
                  <a:pt x="1191238" y="3497512"/>
                </a:cubicBezTo>
                <a:cubicBezTo>
                  <a:pt x="1191238" y="3488062"/>
                  <a:pt x="1186513" y="3242884"/>
                  <a:pt x="1185463" y="3135258"/>
                </a:cubicBezTo>
                <a:cubicBezTo>
                  <a:pt x="1185463" y="3123183"/>
                  <a:pt x="1015361" y="3045482"/>
                  <a:pt x="937660" y="3013457"/>
                </a:cubicBezTo>
                <a:cubicBezTo>
                  <a:pt x="936610" y="3012932"/>
                  <a:pt x="934510" y="3013457"/>
                  <a:pt x="936085" y="3013457"/>
                </a:cubicBezTo>
                <a:cubicBezTo>
                  <a:pt x="898810" y="3105858"/>
                  <a:pt x="862059" y="3197209"/>
                  <a:pt x="824784" y="3290660"/>
                </a:cubicBezTo>
                <a:cubicBezTo>
                  <a:pt x="794859" y="3281735"/>
                  <a:pt x="766508" y="3273859"/>
                  <a:pt x="737633" y="3265459"/>
                </a:cubicBezTo>
                <a:cubicBezTo>
                  <a:pt x="701408" y="3254959"/>
                  <a:pt x="662557" y="3294860"/>
                  <a:pt x="660457" y="3297485"/>
                </a:cubicBezTo>
                <a:cubicBezTo>
                  <a:pt x="558606" y="3253384"/>
                  <a:pt x="457805" y="3209809"/>
                  <a:pt x="352279" y="3164658"/>
                </a:cubicBezTo>
                <a:cubicBezTo>
                  <a:pt x="365404" y="3128958"/>
                  <a:pt x="481430" y="2849655"/>
                  <a:pt x="525006" y="2749904"/>
                </a:cubicBezTo>
                <a:cubicBezTo>
                  <a:pt x="529206" y="2739404"/>
                  <a:pt x="533931" y="2728378"/>
                  <a:pt x="536556" y="2717353"/>
                </a:cubicBezTo>
                <a:cubicBezTo>
                  <a:pt x="543906" y="2689003"/>
                  <a:pt x="538656" y="2676928"/>
                  <a:pt x="514506" y="2660653"/>
                </a:cubicBezTo>
                <a:cubicBezTo>
                  <a:pt x="483530" y="2639653"/>
                  <a:pt x="483005" y="2637027"/>
                  <a:pt x="498230" y="2602902"/>
                </a:cubicBezTo>
                <a:cubicBezTo>
                  <a:pt x="527631" y="2535176"/>
                  <a:pt x="589581" y="2392900"/>
                  <a:pt x="592206" y="2387650"/>
                </a:cubicBezTo>
                <a:cubicBezTo>
                  <a:pt x="726608" y="2441725"/>
                  <a:pt x="859959" y="2495801"/>
                  <a:pt x="998561" y="2551976"/>
                </a:cubicBezTo>
                <a:cubicBezTo>
                  <a:pt x="998561" y="2537276"/>
                  <a:pt x="1001711" y="2008595"/>
                  <a:pt x="1003286" y="1752393"/>
                </a:cubicBezTo>
                <a:cubicBezTo>
                  <a:pt x="1003286" y="1738217"/>
                  <a:pt x="1190188" y="1605391"/>
                  <a:pt x="1190188" y="1599091"/>
                </a:cubicBezTo>
                <a:cubicBezTo>
                  <a:pt x="1191763" y="1514040"/>
                  <a:pt x="1202263" y="174750"/>
                  <a:pt x="1202263" y="167400"/>
                </a:cubicBezTo>
                <a:close/>
                <a:moveTo>
                  <a:pt x="1169095" y="0"/>
                </a:moveTo>
                <a:lnTo>
                  <a:pt x="1766794" y="0"/>
                </a:lnTo>
                <a:cubicBezTo>
                  <a:pt x="1800181" y="0"/>
                  <a:pt x="1827246" y="27065"/>
                  <a:pt x="1827246" y="60452"/>
                </a:cubicBezTo>
                <a:lnTo>
                  <a:pt x="1827245" y="60452"/>
                </a:lnTo>
                <a:cubicBezTo>
                  <a:pt x="1827245" y="93839"/>
                  <a:pt x="1800180" y="120904"/>
                  <a:pt x="1766793" y="120904"/>
                </a:cubicBezTo>
                <a:lnTo>
                  <a:pt x="1169095" y="120903"/>
                </a:lnTo>
                <a:cubicBezTo>
                  <a:pt x="1144055" y="120903"/>
                  <a:pt x="1122571" y="105679"/>
                  <a:pt x="1113394" y="83982"/>
                </a:cubicBezTo>
                <a:lnTo>
                  <a:pt x="1108643" y="60452"/>
                </a:lnTo>
                <a:lnTo>
                  <a:pt x="1113394" y="36921"/>
                </a:lnTo>
                <a:cubicBezTo>
                  <a:pt x="1122571" y="15224"/>
                  <a:pt x="1144055" y="0"/>
                  <a:pt x="1169095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2">
            <a:extLst>
              <a:ext uri="{FF2B5EF4-FFF2-40B4-BE49-F238E27FC236}">
                <a16:creationId xmlns:a16="http://schemas.microsoft.com/office/drawing/2014/main" id="{D342D6A8-EECD-42CB-8D01-D86AAAAAA39B}"/>
              </a:ext>
            </a:extLst>
          </p:cNvPr>
          <p:cNvGrpSpPr/>
          <p:nvPr userDrawn="1"/>
        </p:nvGrpSpPr>
        <p:grpSpPr>
          <a:xfrm>
            <a:off x="2348457" y="3776708"/>
            <a:ext cx="2642644" cy="2870232"/>
            <a:chOff x="995906" y="1393949"/>
            <a:chExt cx="4303471" cy="4674092"/>
          </a:xfrm>
        </p:grpSpPr>
        <p:sp>
          <p:nvSpPr>
            <p:cNvPr id="6" name="Teardrop 27">
              <a:extLst>
                <a:ext uri="{FF2B5EF4-FFF2-40B4-BE49-F238E27FC236}">
                  <a16:creationId xmlns:a16="http://schemas.microsoft.com/office/drawing/2014/main" id="{FA348524-E2DA-461E-81FA-21FF44CB6F65}"/>
                </a:ext>
              </a:extLst>
            </p:cNvPr>
            <p:cNvSpPr/>
            <p:nvPr/>
          </p:nvSpPr>
          <p:spPr>
            <a:xfrm rot="18900000">
              <a:off x="3498106" y="2486859"/>
              <a:ext cx="342733" cy="338278"/>
            </a:xfrm>
            <a:custGeom>
              <a:avLst/>
              <a:gdLst>
                <a:gd name="connsiteX0" fmla="*/ 0 w 220469"/>
                <a:gd name="connsiteY0" fmla="*/ 110235 h 220469"/>
                <a:gd name="connsiteX1" fmla="*/ 110235 w 220469"/>
                <a:gd name="connsiteY1" fmla="*/ 0 h 220469"/>
                <a:gd name="connsiteX2" fmla="*/ 220469 w 220469"/>
                <a:gd name="connsiteY2" fmla="*/ 0 h 220469"/>
                <a:gd name="connsiteX3" fmla="*/ 220469 w 220469"/>
                <a:gd name="connsiteY3" fmla="*/ 110235 h 220469"/>
                <a:gd name="connsiteX4" fmla="*/ 110234 w 220469"/>
                <a:gd name="connsiteY4" fmla="*/ 220470 h 220469"/>
                <a:gd name="connsiteX5" fmla="*/ -1 w 220469"/>
                <a:gd name="connsiteY5" fmla="*/ 110235 h 220469"/>
                <a:gd name="connsiteX6" fmla="*/ 0 w 220469"/>
                <a:gd name="connsiteY6" fmla="*/ 110235 h 22046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  <a:gd name="connsiteX0" fmla="*/ 1 w 259198"/>
                <a:gd name="connsiteY0" fmla="*/ 145594 h 255829"/>
                <a:gd name="connsiteX1" fmla="*/ 110236 w 259198"/>
                <a:gd name="connsiteY1" fmla="*/ 35359 h 255829"/>
                <a:gd name="connsiteX2" fmla="*/ 259198 w 259198"/>
                <a:gd name="connsiteY2" fmla="*/ 0 h 255829"/>
                <a:gd name="connsiteX3" fmla="*/ 220470 w 259198"/>
                <a:gd name="connsiteY3" fmla="*/ 145594 h 255829"/>
                <a:gd name="connsiteX4" fmla="*/ 110235 w 259198"/>
                <a:gd name="connsiteY4" fmla="*/ 255829 h 255829"/>
                <a:gd name="connsiteX5" fmla="*/ 0 w 259198"/>
                <a:gd name="connsiteY5" fmla="*/ 145594 h 255829"/>
                <a:gd name="connsiteX6" fmla="*/ 1 w 259198"/>
                <a:gd name="connsiteY6" fmla="*/ 145594 h 25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9198" h="255829">
                  <a:moveTo>
                    <a:pt x="1" y="145594"/>
                  </a:moveTo>
                  <a:cubicBezTo>
                    <a:pt x="1" y="84713"/>
                    <a:pt x="35885" y="62300"/>
                    <a:pt x="110236" y="35359"/>
                  </a:cubicBezTo>
                  <a:cubicBezTo>
                    <a:pt x="178411" y="18523"/>
                    <a:pt x="199441" y="11785"/>
                    <a:pt x="259198" y="0"/>
                  </a:cubicBezTo>
                  <a:cubicBezTo>
                    <a:pt x="244044" y="58633"/>
                    <a:pt x="244042" y="75173"/>
                    <a:pt x="220470" y="145594"/>
                  </a:cubicBezTo>
                  <a:cubicBezTo>
                    <a:pt x="196896" y="219943"/>
                    <a:pt x="171116" y="255829"/>
                    <a:pt x="110235" y="255829"/>
                  </a:cubicBezTo>
                  <a:cubicBezTo>
                    <a:pt x="49354" y="255829"/>
                    <a:pt x="0" y="206475"/>
                    <a:pt x="0" y="145594"/>
                  </a:cubicBezTo>
                  <a:lnTo>
                    <a:pt x="1" y="14559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FB569943-AD27-4B3F-9811-3029D491CFDE}"/>
                </a:ext>
              </a:extLst>
            </p:cNvPr>
            <p:cNvGrpSpPr/>
            <p:nvPr/>
          </p:nvGrpSpPr>
          <p:grpSpPr>
            <a:xfrm>
              <a:off x="995906" y="1393949"/>
              <a:ext cx="2477149" cy="1581627"/>
              <a:chOff x="-40593" y="1204659"/>
              <a:chExt cx="2495556" cy="1593380"/>
            </a:xfrm>
          </p:grpSpPr>
          <p:grpSp>
            <p:nvGrpSpPr>
              <p:cNvPr id="30" name="Group 5">
                <a:extLst>
                  <a:ext uri="{FF2B5EF4-FFF2-40B4-BE49-F238E27FC236}">
                    <a16:creationId xmlns:a16="http://schemas.microsoft.com/office/drawing/2014/main" id="{21ABB6DA-0422-4BF3-A596-5B9277E9AF44}"/>
                  </a:ext>
                </a:extLst>
              </p:cNvPr>
              <p:cNvGrpSpPr/>
              <p:nvPr/>
            </p:nvGrpSpPr>
            <p:grpSpPr>
              <a:xfrm>
                <a:off x="-40593" y="1204659"/>
                <a:ext cx="2495556" cy="1413837"/>
                <a:chOff x="427571" y="1831133"/>
                <a:chExt cx="2263443" cy="1282335"/>
              </a:xfrm>
            </p:grpSpPr>
            <p:sp>
              <p:nvSpPr>
                <p:cNvPr id="42" name="Rounded Rectangle 21">
                  <a:extLst>
                    <a:ext uri="{FF2B5EF4-FFF2-40B4-BE49-F238E27FC236}">
                      <a16:creationId xmlns:a16="http://schemas.microsoft.com/office/drawing/2014/main" id="{CDA90EF2-6C31-43A0-B2E7-EA9656018343}"/>
                    </a:ext>
                  </a:extLst>
                </p:cNvPr>
                <p:cNvSpPr/>
                <p:nvPr userDrawn="1"/>
              </p:nvSpPr>
              <p:spPr>
                <a:xfrm rot="3600000">
                  <a:off x="2191300" y="2155086"/>
                  <a:ext cx="810238" cy="162331"/>
                </a:xfrm>
                <a:prstGeom prst="roundRect">
                  <a:avLst>
                    <a:gd name="adj" fmla="val 46616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3" name="Round Same Side Corner Rectangle 22">
                  <a:extLst>
                    <a:ext uri="{FF2B5EF4-FFF2-40B4-BE49-F238E27FC236}">
                      <a16:creationId xmlns:a16="http://schemas.microsoft.com/office/drawing/2014/main" id="{340CA916-0D26-4A39-AEF9-E02EE8B7CD2E}"/>
                    </a:ext>
                  </a:extLst>
                </p:cNvPr>
                <p:cNvSpPr/>
                <p:nvPr userDrawn="1"/>
              </p:nvSpPr>
              <p:spPr>
                <a:xfrm rot="14400000">
                  <a:off x="1292073" y="1706320"/>
                  <a:ext cx="548653" cy="2249228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4" name="Round Same Side Corner Rectangle 42">
                  <a:extLst>
                    <a:ext uri="{FF2B5EF4-FFF2-40B4-BE49-F238E27FC236}">
                      <a16:creationId xmlns:a16="http://schemas.microsoft.com/office/drawing/2014/main" id="{E23C6306-23DB-4F78-804E-EFD6E7BBA092}"/>
                    </a:ext>
                  </a:extLst>
                </p:cNvPr>
                <p:cNvSpPr/>
                <p:nvPr userDrawn="1"/>
              </p:nvSpPr>
              <p:spPr>
                <a:xfrm rot="14400000">
                  <a:off x="1277858" y="1714528"/>
                  <a:ext cx="548653" cy="2249228"/>
                </a:xfrm>
                <a:custGeom>
                  <a:avLst/>
                  <a:gdLst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5170 w 665170"/>
                    <a:gd name="connsiteY3" fmla="*/ 272689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66517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2726892 h 2726892"/>
                    <a:gd name="connsiteX8" fmla="*/ 0 w 665170"/>
                    <a:gd name="connsiteY8" fmla="*/ 332585 h 2726892"/>
                    <a:gd name="connsiteX9" fmla="*/ 332585 w 665170"/>
                    <a:gd name="connsiteY9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66517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2726892 h 2726892"/>
                    <a:gd name="connsiteX7" fmla="*/ 0 w 665170"/>
                    <a:gd name="connsiteY7" fmla="*/ 332585 h 2726892"/>
                    <a:gd name="connsiteX8" fmla="*/ 332585 w 665170"/>
                    <a:gd name="connsiteY8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  <a:gd name="connsiteX0" fmla="*/ 332585 w 665170"/>
                    <a:gd name="connsiteY0" fmla="*/ 0 h 2726892"/>
                    <a:gd name="connsiteX1" fmla="*/ 332585 w 665170"/>
                    <a:gd name="connsiteY1" fmla="*/ 0 h 2726892"/>
                    <a:gd name="connsiteX2" fmla="*/ 665170 w 665170"/>
                    <a:gd name="connsiteY2" fmla="*/ 332585 h 2726892"/>
                    <a:gd name="connsiteX3" fmla="*/ 664895 w 665170"/>
                    <a:gd name="connsiteY3" fmla="*/ 1413622 h 2726892"/>
                    <a:gd name="connsiteX4" fmla="*/ 0 w 665170"/>
                    <a:gd name="connsiteY4" fmla="*/ 2726892 h 2726892"/>
                    <a:gd name="connsiteX5" fmla="*/ 0 w 665170"/>
                    <a:gd name="connsiteY5" fmla="*/ 2726892 h 2726892"/>
                    <a:gd name="connsiteX6" fmla="*/ 0 w 665170"/>
                    <a:gd name="connsiteY6" fmla="*/ 332585 h 2726892"/>
                    <a:gd name="connsiteX7" fmla="*/ 332585 w 665170"/>
                    <a:gd name="connsiteY7" fmla="*/ 0 h 272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5170" h="2726892">
                      <a:moveTo>
                        <a:pt x="332585" y="0"/>
                      </a:moveTo>
                      <a:lnTo>
                        <a:pt x="332585" y="0"/>
                      </a:lnTo>
                      <a:cubicBezTo>
                        <a:pt x="516267" y="0"/>
                        <a:pt x="665170" y="148903"/>
                        <a:pt x="665170" y="332585"/>
                      </a:cubicBezTo>
                      <a:cubicBezTo>
                        <a:pt x="665078" y="692931"/>
                        <a:pt x="664987" y="1053276"/>
                        <a:pt x="664895" y="1413622"/>
                      </a:cubicBezTo>
                      <a:cubicBezTo>
                        <a:pt x="476395" y="1778168"/>
                        <a:pt x="266092" y="2119826"/>
                        <a:pt x="0" y="2726892"/>
                      </a:cubicBezTo>
                      <a:lnTo>
                        <a:pt x="0" y="2726892"/>
                      </a:lnTo>
                      <a:lnTo>
                        <a:pt x="0" y="332585"/>
                      </a:lnTo>
                      <a:cubicBezTo>
                        <a:pt x="0" y="148903"/>
                        <a:pt x="148903" y="0"/>
                        <a:pt x="3325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1" name="Oval 6">
                <a:extLst>
                  <a:ext uri="{FF2B5EF4-FFF2-40B4-BE49-F238E27FC236}">
                    <a16:creationId xmlns:a16="http://schemas.microsoft.com/office/drawing/2014/main" id="{2A7AEB56-16E9-4F44-A1C1-16D75AEE9997}"/>
                  </a:ext>
                </a:extLst>
              </p:cNvPr>
              <p:cNvSpPr/>
              <p:nvPr/>
            </p:nvSpPr>
            <p:spPr>
              <a:xfrm rot="19922172">
                <a:off x="939740" y="2205693"/>
                <a:ext cx="169099" cy="16909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81AC0F6C-D37D-4518-B2F2-FF046EE2FDA3}"/>
                  </a:ext>
                </a:extLst>
              </p:cNvPr>
              <p:cNvSpPr/>
              <p:nvPr/>
            </p:nvSpPr>
            <p:spPr>
              <a:xfrm rot="19922172">
                <a:off x="715292" y="2593806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67D6DB74-BD09-46A2-990D-4C18E12DBED8}"/>
                  </a:ext>
                </a:extLst>
              </p:cNvPr>
              <p:cNvSpPr/>
              <p:nvPr/>
            </p:nvSpPr>
            <p:spPr>
              <a:xfrm rot="19922172">
                <a:off x="450432" y="2660329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61B578A4-173F-4DEE-AE6D-2F70096D5799}"/>
                  </a:ext>
                </a:extLst>
              </p:cNvPr>
              <p:cNvSpPr/>
              <p:nvPr/>
            </p:nvSpPr>
            <p:spPr>
              <a:xfrm rot="19922172">
                <a:off x="1419157" y="2059022"/>
                <a:ext cx="228336" cy="2283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D9EB6722-229C-419C-A3F7-0A40C0E54442}"/>
                  </a:ext>
                </a:extLst>
              </p:cNvPr>
              <p:cNvSpPr/>
              <p:nvPr/>
            </p:nvSpPr>
            <p:spPr>
              <a:xfrm rot="19922172">
                <a:off x="1037837" y="2587555"/>
                <a:ext cx="84549" cy="8454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Oval 11">
                <a:extLst>
                  <a:ext uri="{FF2B5EF4-FFF2-40B4-BE49-F238E27FC236}">
                    <a16:creationId xmlns:a16="http://schemas.microsoft.com/office/drawing/2014/main" id="{1F8C124F-084F-46BD-A55D-5F9AC333DD6B}"/>
                  </a:ext>
                </a:extLst>
              </p:cNvPr>
              <p:cNvSpPr/>
              <p:nvPr/>
            </p:nvSpPr>
            <p:spPr>
              <a:xfrm rot="19922172">
                <a:off x="1216994" y="2334034"/>
                <a:ext cx="137710" cy="1377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7" name="Group 12">
                <a:extLst>
                  <a:ext uri="{FF2B5EF4-FFF2-40B4-BE49-F238E27FC236}">
                    <a16:creationId xmlns:a16="http://schemas.microsoft.com/office/drawing/2014/main" id="{510884E7-06CB-4639-9785-660F2CFB192D}"/>
                  </a:ext>
                </a:extLst>
              </p:cNvPr>
              <p:cNvGrpSpPr/>
              <p:nvPr/>
            </p:nvGrpSpPr>
            <p:grpSpPr>
              <a:xfrm rot="900000">
                <a:off x="1097580" y="1393561"/>
                <a:ext cx="1165779" cy="703527"/>
                <a:chOff x="7061137" y="2490268"/>
                <a:chExt cx="953399" cy="575358"/>
              </a:xfrm>
            </p:grpSpPr>
            <p:sp>
              <p:nvSpPr>
                <p:cNvPr id="38" name="Flowchart: Terminator 13">
                  <a:extLst>
                    <a:ext uri="{FF2B5EF4-FFF2-40B4-BE49-F238E27FC236}">
                      <a16:creationId xmlns:a16="http://schemas.microsoft.com/office/drawing/2014/main" id="{46ACFE22-E348-433C-B4F8-3A9B57EC8E9E}"/>
                    </a:ext>
                  </a:extLst>
                </p:cNvPr>
                <p:cNvSpPr/>
                <p:nvPr/>
              </p:nvSpPr>
              <p:spPr>
                <a:xfrm rot="2666605">
                  <a:off x="7546536" y="2490268"/>
                  <a:ext cx="468000" cy="177585"/>
                </a:xfrm>
                <a:prstGeom prst="flowChartTerminator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9" name="Flowchart: Terminator 14">
                  <a:extLst>
                    <a:ext uri="{FF2B5EF4-FFF2-40B4-BE49-F238E27FC236}">
                      <a16:creationId xmlns:a16="http://schemas.microsoft.com/office/drawing/2014/main" id="{6055CD7F-4E44-427C-A3B1-C7BE4005FF30}"/>
                    </a:ext>
                  </a:extLst>
                </p:cNvPr>
                <p:cNvSpPr/>
                <p:nvPr/>
              </p:nvSpPr>
              <p:spPr>
                <a:xfrm rot="2666605">
                  <a:off x="7327125" y="2631892"/>
                  <a:ext cx="576064" cy="177585"/>
                </a:xfrm>
                <a:prstGeom prst="flowChartTerminator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Flowchart: Terminator 15">
                  <a:extLst>
                    <a:ext uri="{FF2B5EF4-FFF2-40B4-BE49-F238E27FC236}">
                      <a16:creationId xmlns:a16="http://schemas.microsoft.com/office/drawing/2014/main" id="{C074F1B5-8894-4D19-9515-64E1C06C1910}"/>
                    </a:ext>
                  </a:extLst>
                </p:cNvPr>
                <p:cNvSpPr/>
                <p:nvPr/>
              </p:nvSpPr>
              <p:spPr>
                <a:xfrm rot="2666605">
                  <a:off x="7171289" y="2741835"/>
                  <a:ext cx="540000" cy="177585"/>
                </a:xfrm>
                <a:prstGeom prst="flowChartTerminator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Flowchart: Terminator 16">
                  <a:extLst>
                    <a:ext uri="{FF2B5EF4-FFF2-40B4-BE49-F238E27FC236}">
                      <a16:creationId xmlns:a16="http://schemas.microsoft.com/office/drawing/2014/main" id="{EA3FA586-A9F7-46AC-9216-A1F037DACB14}"/>
                    </a:ext>
                  </a:extLst>
                </p:cNvPr>
                <p:cNvSpPr/>
                <p:nvPr/>
              </p:nvSpPr>
              <p:spPr>
                <a:xfrm rot="2666605">
                  <a:off x="7061137" y="2888041"/>
                  <a:ext cx="432000" cy="177585"/>
                </a:xfrm>
                <a:prstGeom prst="flowChartTerminator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8" name="Group 20">
              <a:extLst>
                <a:ext uri="{FF2B5EF4-FFF2-40B4-BE49-F238E27FC236}">
                  <a16:creationId xmlns:a16="http://schemas.microsoft.com/office/drawing/2014/main" id="{D397F359-5617-47AE-AA64-11D1CD670226}"/>
                </a:ext>
              </a:extLst>
            </p:cNvPr>
            <p:cNvGrpSpPr/>
            <p:nvPr/>
          </p:nvGrpSpPr>
          <p:grpSpPr>
            <a:xfrm>
              <a:off x="3246971" y="3062682"/>
              <a:ext cx="2052406" cy="3005359"/>
              <a:chOff x="2274967" y="2856728"/>
              <a:chExt cx="1887270" cy="2763549"/>
            </a:xfrm>
          </p:grpSpPr>
          <p:sp>
            <p:nvSpPr>
              <p:cNvPr id="9" name="Rectangle 21">
                <a:extLst>
                  <a:ext uri="{FF2B5EF4-FFF2-40B4-BE49-F238E27FC236}">
                    <a16:creationId xmlns:a16="http://schemas.microsoft.com/office/drawing/2014/main" id="{8D9016A2-65C3-4F89-9639-084B5CE46EA1}"/>
                  </a:ext>
                </a:extLst>
              </p:cNvPr>
              <p:cNvSpPr/>
              <p:nvPr/>
            </p:nvSpPr>
            <p:spPr>
              <a:xfrm rot="20822172">
                <a:off x="2534405" y="3008769"/>
                <a:ext cx="776804" cy="11652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ounded Rectangle 20">
                <a:extLst>
                  <a:ext uri="{FF2B5EF4-FFF2-40B4-BE49-F238E27FC236}">
                    <a16:creationId xmlns:a16="http://schemas.microsoft.com/office/drawing/2014/main" id="{4EAEF21F-BEEE-46AF-86B5-AFDC52EE83DC}"/>
                  </a:ext>
                </a:extLst>
              </p:cNvPr>
              <p:cNvSpPr/>
              <p:nvPr/>
            </p:nvSpPr>
            <p:spPr>
              <a:xfrm rot="20822172">
                <a:off x="2274967" y="3807730"/>
                <a:ext cx="1812545" cy="1812547"/>
              </a:xfrm>
              <a:custGeom>
                <a:avLst/>
                <a:gdLst>
                  <a:gd name="connsiteX0" fmla="*/ 0 w 2016224"/>
                  <a:gd name="connsiteY0" fmla="*/ 517202 h 2016224"/>
                  <a:gd name="connsiteX1" fmla="*/ 517202 w 2016224"/>
                  <a:gd name="connsiteY1" fmla="*/ 0 h 2016224"/>
                  <a:gd name="connsiteX2" fmla="*/ 1499022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8" fmla="*/ 0 w 2016224"/>
                  <a:gd name="connsiteY8" fmla="*/ 517202 h 2016224"/>
                  <a:gd name="connsiteX0" fmla="*/ 0 w 2016224"/>
                  <a:gd name="connsiteY0" fmla="*/ 517202 h 2016224"/>
                  <a:gd name="connsiteX1" fmla="*/ 594839 w 2016224"/>
                  <a:gd name="connsiteY1" fmla="*/ 0 h 2016224"/>
                  <a:gd name="connsiteX2" fmla="*/ 1499022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8" fmla="*/ 0 w 2016224"/>
                  <a:gd name="connsiteY8" fmla="*/ 517202 h 2016224"/>
                  <a:gd name="connsiteX0" fmla="*/ 0 w 2016224"/>
                  <a:gd name="connsiteY0" fmla="*/ 51720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8" fmla="*/ 0 w 2016224"/>
                  <a:gd name="connsiteY8" fmla="*/ 51720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517202 h 2016224"/>
                  <a:gd name="connsiteX4" fmla="*/ 2016224 w 2016224"/>
                  <a:gd name="connsiteY4" fmla="*/ 1499022 h 2016224"/>
                  <a:gd name="connsiteX5" fmla="*/ 1499022 w 2016224"/>
                  <a:gd name="connsiteY5" fmla="*/ 2016224 h 2016224"/>
                  <a:gd name="connsiteX6" fmla="*/ 517202 w 2016224"/>
                  <a:gd name="connsiteY6" fmla="*/ 2016224 h 2016224"/>
                  <a:gd name="connsiteX7" fmla="*/ 0 w 2016224"/>
                  <a:gd name="connsiteY7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12758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516275 h 2033477"/>
                  <a:gd name="connsiteX1" fmla="*/ 594839 w 2016224"/>
                  <a:gd name="connsiteY1" fmla="*/ 17253 h 2033477"/>
                  <a:gd name="connsiteX2" fmla="*/ 1438637 w 2016224"/>
                  <a:gd name="connsiteY2" fmla="*/ 0 h 2033477"/>
                  <a:gd name="connsiteX3" fmla="*/ 2016224 w 2016224"/>
                  <a:gd name="connsiteY3" fmla="*/ 1516275 h 2033477"/>
                  <a:gd name="connsiteX4" fmla="*/ 1499022 w 2016224"/>
                  <a:gd name="connsiteY4" fmla="*/ 2033477 h 2033477"/>
                  <a:gd name="connsiteX5" fmla="*/ 517202 w 2016224"/>
                  <a:gd name="connsiteY5" fmla="*/ 2033477 h 2033477"/>
                  <a:gd name="connsiteX6" fmla="*/ 0 w 2016224"/>
                  <a:gd name="connsiteY6" fmla="*/ 1516275 h 2033477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64516 w 2016224"/>
                  <a:gd name="connsiteY2" fmla="*/ 0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524901 h 2042103"/>
                  <a:gd name="connsiteX1" fmla="*/ 594839 w 2016224"/>
                  <a:gd name="connsiteY1" fmla="*/ 25879 h 2042103"/>
                  <a:gd name="connsiteX2" fmla="*/ 1430010 w 2016224"/>
                  <a:gd name="connsiteY2" fmla="*/ 0 h 2042103"/>
                  <a:gd name="connsiteX3" fmla="*/ 2016224 w 2016224"/>
                  <a:gd name="connsiteY3" fmla="*/ 1524901 h 2042103"/>
                  <a:gd name="connsiteX4" fmla="*/ 1499022 w 2016224"/>
                  <a:gd name="connsiteY4" fmla="*/ 2042103 h 2042103"/>
                  <a:gd name="connsiteX5" fmla="*/ 517202 w 2016224"/>
                  <a:gd name="connsiteY5" fmla="*/ 2042103 h 2042103"/>
                  <a:gd name="connsiteX6" fmla="*/ 0 w 2016224"/>
                  <a:gd name="connsiteY6" fmla="*/ 1524901 h 2042103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0395 h 2007597"/>
                  <a:gd name="connsiteX1" fmla="*/ 594839 w 2016224"/>
                  <a:gd name="connsiteY1" fmla="*/ 17253 h 2007597"/>
                  <a:gd name="connsiteX2" fmla="*/ 1438637 w 2016224"/>
                  <a:gd name="connsiteY2" fmla="*/ 0 h 2007597"/>
                  <a:gd name="connsiteX3" fmla="*/ 2016224 w 2016224"/>
                  <a:gd name="connsiteY3" fmla="*/ 1490395 h 2007597"/>
                  <a:gd name="connsiteX4" fmla="*/ 1499022 w 2016224"/>
                  <a:gd name="connsiteY4" fmla="*/ 2007597 h 2007597"/>
                  <a:gd name="connsiteX5" fmla="*/ 517202 w 2016224"/>
                  <a:gd name="connsiteY5" fmla="*/ 2007597 h 2007597"/>
                  <a:gd name="connsiteX6" fmla="*/ 0 w 2016224"/>
                  <a:gd name="connsiteY6" fmla="*/ 1490395 h 2007597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47263 w 2016224"/>
                  <a:gd name="connsiteY2" fmla="*/ 8627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1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  <a:gd name="connsiteX0" fmla="*/ 0 w 2016224"/>
                  <a:gd name="connsiteY0" fmla="*/ 1499022 h 2016224"/>
                  <a:gd name="connsiteX1" fmla="*/ 594839 w 2016224"/>
                  <a:gd name="connsiteY1" fmla="*/ 0 h 2016224"/>
                  <a:gd name="connsiteX2" fmla="*/ 1438637 w 2016224"/>
                  <a:gd name="connsiteY2" fmla="*/ 1 h 2016224"/>
                  <a:gd name="connsiteX3" fmla="*/ 2016224 w 2016224"/>
                  <a:gd name="connsiteY3" fmla="*/ 1499022 h 2016224"/>
                  <a:gd name="connsiteX4" fmla="*/ 1499022 w 2016224"/>
                  <a:gd name="connsiteY4" fmla="*/ 2016224 h 2016224"/>
                  <a:gd name="connsiteX5" fmla="*/ 517202 w 2016224"/>
                  <a:gd name="connsiteY5" fmla="*/ 2016224 h 2016224"/>
                  <a:gd name="connsiteX6" fmla="*/ 0 w 2016224"/>
                  <a:gd name="connsiteY6" fmla="*/ 1499022 h 2016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6224" h="2016224">
                    <a:moveTo>
                      <a:pt x="0" y="1499022"/>
                    </a:moveTo>
                    <a:cubicBezTo>
                      <a:pt x="17125" y="1145997"/>
                      <a:pt x="344800" y="266760"/>
                      <a:pt x="594839" y="0"/>
                    </a:cubicBezTo>
                    <a:lnTo>
                      <a:pt x="1438637" y="1"/>
                    </a:lnTo>
                    <a:cubicBezTo>
                      <a:pt x="1675535" y="249838"/>
                      <a:pt x="2001847" y="1162985"/>
                      <a:pt x="2016224" y="1499022"/>
                    </a:cubicBezTo>
                    <a:cubicBezTo>
                      <a:pt x="2016224" y="1784665"/>
                      <a:pt x="1784665" y="2016224"/>
                      <a:pt x="1499022" y="2016224"/>
                    </a:cubicBezTo>
                    <a:lnTo>
                      <a:pt x="517202" y="2016224"/>
                    </a:lnTo>
                    <a:cubicBezTo>
                      <a:pt x="231559" y="2016224"/>
                      <a:pt x="0" y="1784665"/>
                      <a:pt x="0" y="149902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ounded Rectangle 20">
                <a:extLst>
                  <a:ext uri="{FF2B5EF4-FFF2-40B4-BE49-F238E27FC236}">
                    <a16:creationId xmlns:a16="http://schemas.microsoft.com/office/drawing/2014/main" id="{FE32424D-11EE-4E6C-84EC-64D460D7D05C}"/>
                  </a:ext>
                </a:extLst>
              </p:cNvPr>
              <p:cNvSpPr/>
              <p:nvPr/>
            </p:nvSpPr>
            <p:spPr>
              <a:xfrm rot="20822172">
                <a:off x="2349692" y="4466317"/>
                <a:ext cx="1812545" cy="1144588"/>
              </a:xfrm>
              <a:custGeom>
                <a:avLst/>
                <a:gdLst>
                  <a:gd name="connsiteX0" fmla="*/ 181659 w 2016224"/>
                  <a:gd name="connsiteY0" fmla="*/ 0 h 1270554"/>
                  <a:gd name="connsiteX1" fmla="*/ 1908881 w 2016224"/>
                  <a:gd name="connsiteY1" fmla="*/ 262442 h 1270554"/>
                  <a:gd name="connsiteX2" fmla="*/ 2016224 w 2016224"/>
                  <a:gd name="connsiteY2" fmla="*/ 753352 h 1270554"/>
                  <a:gd name="connsiteX3" fmla="*/ 1499022 w 2016224"/>
                  <a:gd name="connsiteY3" fmla="*/ 1270554 h 1270554"/>
                  <a:gd name="connsiteX4" fmla="*/ 517202 w 2016224"/>
                  <a:gd name="connsiteY4" fmla="*/ 1270554 h 1270554"/>
                  <a:gd name="connsiteX5" fmla="*/ 0 w 2016224"/>
                  <a:gd name="connsiteY5" fmla="*/ 753352 h 1270554"/>
                  <a:gd name="connsiteX6" fmla="*/ 181659 w 2016224"/>
                  <a:gd name="connsiteY6" fmla="*/ 0 h 1270554"/>
                  <a:gd name="connsiteX0" fmla="*/ 170132 w 2016224"/>
                  <a:gd name="connsiteY0" fmla="*/ 0 h 1273207"/>
                  <a:gd name="connsiteX1" fmla="*/ 1908881 w 2016224"/>
                  <a:gd name="connsiteY1" fmla="*/ 265095 h 1273207"/>
                  <a:gd name="connsiteX2" fmla="*/ 2016224 w 2016224"/>
                  <a:gd name="connsiteY2" fmla="*/ 756005 h 1273207"/>
                  <a:gd name="connsiteX3" fmla="*/ 1499022 w 2016224"/>
                  <a:gd name="connsiteY3" fmla="*/ 1273207 h 1273207"/>
                  <a:gd name="connsiteX4" fmla="*/ 517202 w 2016224"/>
                  <a:gd name="connsiteY4" fmla="*/ 1273207 h 1273207"/>
                  <a:gd name="connsiteX5" fmla="*/ 0 w 2016224"/>
                  <a:gd name="connsiteY5" fmla="*/ 756005 h 1273207"/>
                  <a:gd name="connsiteX6" fmla="*/ 170132 w 2016224"/>
                  <a:gd name="connsiteY6" fmla="*/ 0 h 1273207"/>
                  <a:gd name="connsiteX0" fmla="*/ 170132 w 2016224"/>
                  <a:gd name="connsiteY0" fmla="*/ 0 h 1273207"/>
                  <a:gd name="connsiteX1" fmla="*/ 1908881 w 2016224"/>
                  <a:gd name="connsiteY1" fmla="*/ 265095 h 1273207"/>
                  <a:gd name="connsiteX2" fmla="*/ 2016224 w 2016224"/>
                  <a:gd name="connsiteY2" fmla="*/ 756005 h 1273207"/>
                  <a:gd name="connsiteX3" fmla="*/ 1499022 w 2016224"/>
                  <a:gd name="connsiteY3" fmla="*/ 1273207 h 1273207"/>
                  <a:gd name="connsiteX4" fmla="*/ 517202 w 2016224"/>
                  <a:gd name="connsiteY4" fmla="*/ 1273207 h 1273207"/>
                  <a:gd name="connsiteX5" fmla="*/ 0 w 2016224"/>
                  <a:gd name="connsiteY5" fmla="*/ 756005 h 1273207"/>
                  <a:gd name="connsiteX6" fmla="*/ 170132 w 2016224"/>
                  <a:gd name="connsiteY6" fmla="*/ 0 h 1273207"/>
                  <a:gd name="connsiteX0" fmla="*/ 170132 w 2016224"/>
                  <a:gd name="connsiteY0" fmla="*/ 0 h 1273207"/>
                  <a:gd name="connsiteX1" fmla="*/ 1908881 w 2016224"/>
                  <a:gd name="connsiteY1" fmla="*/ 265095 h 1273207"/>
                  <a:gd name="connsiteX2" fmla="*/ 2016224 w 2016224"/>
                  <a:gd name="connsiteY2" fmla="*/ 756005 h 1273207"/>
                  <a:gd name="connsiteX3" fmla="*/ 1499022 w 2016224"/>
                  <a:gd name="connsiteY3" fmla="*/ 1273207 h 1273207"/>
                  <a:gd name="connsiteX4" fmla="*/ 517202 w 2016224"/>
                  <a:gd name="connsiteY4" fmla="*/ 1273207 h 1273207"/>
                  <a:gd name="connsiteX5" fmla="*/ 0 w 2016224"/>
                  <a:gd name="connsiteY5" fmla="*/ 756005 h 1273207"/>
                  <a:gd name="connsiteX6" fmla="*/ 170132 w 2016224"/>
                  <a:gd name="connsiteY6" fmla="*/ 0 h 127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6224" h="1273207">
                    <a:moveTo>
                      <a:pt x="170132" y="0"/>
                    </a:moveTo>
                    <a:cubicBezTo>
                      <a:pt x="823292" y="85075"/>
                      <a:pt x="1203397" y="143700"/>
                      <a:pt x="1908881" y="265095"/>
                    </a:cubicBezTo>
                    <a:cubicBezTo>
                      <a:pt x="1970783" y="462532"/>
                      <a:pt x="2011360" y="642304"/>
                      <a:pt x="2016224" y="756005"/>
                    </a:cubicBezTo>
                    <a:cubicBezTo>
                      <a:pt x="2016224" y="1041648"/>
                      <a:pt x="1784665" y="1273207"/>
                      <a:pt x="1499022" y="1273207"/>
                    </a:cubicBezTo>
                    <a:lnTo>
                      <a:pt x="517202" y="1273207"/>
                    </a:lnTo>
                    <a:cubicBezTo>
                      <a:pt x="231559" y="1273207"/>
                      <a:pt x="0" y="1041648"/>
                      <a:pt x="0" y="756005"/>
                    </a:cubicBezTo>
                    <a:cubicBezTo>
                      <a:pt x="5758" y="637302"/>
                      <a:pt x="107653" y="194008"/>
                      <a:pt x="170132" y="0"/>
                    </a:cubicBezTo>
                    <a:close/>
                  </a:path>
                </a:pathLst>
              </a:custGeom>
              <a:solidFill>
                <a:schemeClr val="tx2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Oval 24">
                <a:extLst>
                  <a:ext uri="{FF2B5EF4-FFF2-40B4-BE49-F238E27FC236}">
                    <a16:creationId xmlns:a16="http://schemas.microsoft.com/office/drawing/2014/main" id="{ABFA0A3E-2353-4B24-A955-C332FDD6B0D9}"/>
                  </a:ext>
                </a:extLst>
              </p:cNvPr>
              <p:cNvSpPr/>
              <p:nvPr/>
            </p:nvSpPr>
            <p:spPr>
              <a:xfrm rot="19922172">
                <a:off x="2956377" y="5401284"/>
                <a:ext cx="158978" cy="158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Oval 25">
                <a:extLst>
                  <a:ext uri="{FF2B5EF4-FFF2-40B4-BE49-F238E27FC236}">
                    <a16:creationId xmlns:a16="http://schemas.microsoft.com/office/drawing/2014/main" id="{21A3221A-23E8-4BDD-82C9-C1FC9151B1D6}"/>
                  </a:ext>
                </a:extLst>
              </p:cNvPr>
              <p:cNvSpPr/>
              <p:nvPr/>
            </p:nvSpPr>
            <p:spPr>
              <a:xfrm rot="19922172">
                <a:off x="3287720" y="5052607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Oval 26">
                <a:extLst>
                  <a:ext uri="{FF2B5EF4-FFF2-40B4-BE49-F238E27FC236}">
                    <a16:creationId xmlns:a16="http://schemas.microsoft.com/office/drawing/2014/main" id="{6FDDB04B-7A62-4C4C-BA44-F5716B5B6CB6}"/>
                  </a:ext>
                </a:extLst>
              </p:cNvPr>
              <p:cNvSpPr/>
              <p:nvPr/>
            </p:nvSpPr>
            <p:spPr>
              <a:xfrm rot="19922172">
                <a:off x="2951182" y="505229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Oval 27">
                <a:extLst>
                  <a:ext uri="{FF2B5EF4-FFF2-40B4-BE49-F238E27FC236}">
                    <a16:creationId xmlns:a16="http://schemas.microsoft.com/office/drawing/2014/main" id="{3BAADFC8-1104-4EF6-AD7E-E383970210E8}"/>
                  </a:ext>
                </a:extLst>
              </p:cNvPr>
              <p:cNvSpPr/>
              <p:nvPr/>
            </p:nvSpPr>
            <p:spPr>
              <a:xfrm rot="19922172">
                <a:off x="3015455" y="4704628"/>
                <a:ext cx="214669" cy="2146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Oval 28">
                <a:extLst>
                  <a:ext uri="{FF2B5EF4-FFF2-40B4-BE49-F238E27FC236}">
                    <a16:creationId xmlns:a16="http://schemas.microsoft.com/office/drawing/2014/main" id="{B89DA8BA-66B3-413D-93A2-6AE0841419E6}"/>
                  </a:ext>
                </a:extLst>
              </p:cNvPr>
              <p:cNvSpPr/>
              <p:nvPr/>
            </p:nvSpPr>
            <p:spPr>
              <a:xfrm rot="19922172">
                <a:off x="3403392" y="5279807"/>
                <a:ext cx="79488" cy="79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Oval 29">
                <a:extLst>
                  <a:ext uri="{FF2B5EF4-FFF2-40B4-BE49-F238E27FC236}">
                    <a16:creationId xmlns:a16="http://schemas.microsoft.com/office/drawing/2014/main" id="{C7E3F04D-A368-47A8-92AF-416C5540A9E7}"/>
                  </a:ext>
                </a:extLst>
              </p:cNvPr>
              <p:cNvSpPr/>
              <p:nvPr/>
            </p:nvSpPr>
            <p:spPr>
              <a:xfrm rot="19922172">
                <a:off x="3465934" y="4834759"/>
                <a:ext cx="129468" cy="129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Oval 30">
                <a:extLst>
                  <a:ext uri="{FF2B5EF4-FFF2-40B4-BE49-F238E27FC236}">
                    <a16:creationId xmlns:a16="http://schemas.microsoft.com/office/drawing/2014/main" id="{1BC0ECCB-1064-4857-9495-176772231209}"/>
                  </a:ext>
                </a:extLst>
              </p:cNvPr>
              <p:cNvSpPr/>
              <p:nvPr/>
            </p:nvSpPr>
            <p:spPr>
              <a:xfrm rot="19922172">
                <a:off x="2867137" y="4322821"/>
                <a:ext cx="158978" cy="15897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Oval 31">
                <a:extLst>
                  <a:ext uri="{FF2B5EF4-FFF2-40B4-BE49-F238E27FC236}">
                    <a16:creationId xmlns:a16="http://schemas.microsoft.com/office/drawing/2014/main" id="{7CA03612-2BBD-44D4-B06C-ADBEB1478473}"/>
                  </a:ext>
                </a:extLst>
              </p:cNvPr>
              <p:cNvSpPr/>
              <p:nvPr/>
            </p:nvSpPr>
            <p:spPr>
              <a:xfrm rot="19922172">
                <a:off x="2626403" y="3199517"/>
                <a:ext cx="79488" cy="7948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Oval 32">
                <a:extLst>
                  <a:ext uri="{FF2B5EF4-FFF2-40B4-BE49-F238E27FC236}">
                    <a16:creationId xmlns:a16="http://schemas.microsoft.com/office/drawing/2014/main" id="{FE284D83-DF90-46CA-B101-E1727A929319}"/>
                  </a:ext>
                </a:extLst>
              </p:cNvPr>
              <p:cNvSpPr/>
              <p:nvPr/>
            </p:nvSpPr>
            <p:spPr>
              <a:xfrm rot="19922172">
                <a:off x="2881892" y="3974591"/>
                <a:ext cx="129468" cy="12946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Oval 33">
                <a:extLst>
                  <a:ext uri="{FF2B5EF4-FFF2-40B4-BE49-F238E27FC236}">
                    <a16:creationId xmlns:a16="http://schemas.microsoft.com/office/drawing/2014/main" id="{B4591A72-0897-40FD-A9FE-A5F009A7400D}"/>
                  </a:ext>
                </a:extLst>
              </p:cNvPr>
              <p:cNvSpPr/>
              <p:nvPr/>
            </p:nvSpPr>
            <p:spPr>
              <a:xfrm rot="19922172">
                <a:off x="3232413" y="4332626"/>
                <a:ext cx="214669" cy="214669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Oval 34">
                <a:extLst>
                  <a:ext uri="{FF2B5EF4-FFF2-40B4-BE49-F238E27FC236}">
                    <a16:creationId xmlns:a16="http://schemas.microsoft.com/office/drawing/2014/main" id="{195B87E1-535D-4B7B-8368-AB469294FD71}"/>
                  </a:ext>
                </a:extLst>
              </p:cNvPr>
              <p:cNvSpPr/>
              <p:nvPr/>
            </p:nvSpPr>
            <p:spPr>
              <a:xfrm rot="19922172">
                <a:off x="3114166" y="4068024"/>
                <a:ext cx="129468" cy="12946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Oval 35">
                <a:extLst>
                  <a:ext uri="{FF2B5EF4-FFF2-40B4-BE49-F238E27FC236}">
                    <a16:creationId xmlns:a16="http://schemas.microsoft.com/office/drawing/2014/main" id="{20A66E3E-761F-4FFC-B7DB-6C899A56DC79}"/>
                  </a:ext>
                </a:extLst>
              </p:cNvPr>
              <p:cNvSpPr/>
              <p:nvPr/>
            </p:nvSpPr>
            <p:spPr>
              <a:xfrm rot="19922172">
                <a:off x="2740899" y="3591706"/>
                <a:ext cx="129468" cy="129468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Rounded Rectangle 24">
                <a:extLst>
                  <a:ext uri="{FF2B5EF4-FFF2-40B4-BE49-F238E27FC236}">
                    <a16:creationId xmlns:a16="http://schemas.microsoft.com/office/drawing/2014/main" id="{95907ABB-F20F-488A-AB34-2F7EB9695552}"/>
                  </a:ext>
                </a:extLst>
              </p:cNvPr>
              <p:cNvSpPr/>
              <p:nvPr/>
            </p:nvSpPr>
            <p:spPr>
              <a:xfrm rot="20822172">
                <a:off x="2323230" y="2856728"/>
                <a:ext cx="903882" cy="17600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grpSp>
            <p:nvGrpSpPr>
              <p:cNvPr id="25" name="Group 37">
                <a:extLst>
                  <a:ext uri="{FF2B5EF4-FFF2-40B4-BE49-F238E27FC236}">
                    <a16:creationId xmlns:a16="http://schemas.microsoft.com/office/drawing/2014/main" id="{B535F8AA-CB6B-4625-917B-254F8FD750D7}"/>
                  </a:ext>
                </a:extLst>
              </p:cNvPr>
              <p:cNvGrpSpPr/>
              <p:nvPr/>
            </p:nvGrpSpPr>
            <p:grpSpPr>
              <a:xfrm rot="6970873">
                <a:off x="2773997" y="3162587"/>
                <a:ext cx="1029449" cy="711925"/>
                <a:chOff x="7088933" y="2427715"/>
                <a:chExt cx="895505" cy="619296"/>
              </a:xfrm>
            </p:grpSpPr>
            <p:sp>
              <p:nvSpPr>
                <p:cNvPr id="26" name="Flowchart: Terminator 38">
                  <a:extLst>
                    <a:ext uri="{FF2B5EF4-FFF2-40B4-BE49-F238E27FC236}">
                      <a16:creationId xmlns:a16="http://schemas.microsoft.com/office/drawing/2014/main" id="{C9A391CF-0232-4F82-B816-A789EC84E415}"/>
                    </a:ext>
                  </a:extLst>
                </p:cNvPr>
                <p:cNvSpPr/>
                <p:nvPr/>
              </p:nvSpPr>
              <p:spPr>
                <a:xfrm rot="2666605">
                  <a:off x="7516438" y="2427715"/>
                  <a:ext cx="468000" cy="172778"/>
                </a:xfrm>
                <a:prstGeom prst="flowChartTerminator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Flowchart: Terminator 39">
                  <a:extLst>
                    <a:ext uri="{FF2B5EF4-FFF2-40B4-BE49-F238E27FC236}">
                      <a16:creationId xmlns:a16="http://schemas.microsoft.com/office/drawing/2014/main" id="{281B030D-04C3-46FE-8DC5-C07A3B71458C}"/>
                    </a:ext>
                  </a:extLst>
                </p:cNvPr>
                <p:cNvSpPr/>
                <p:nvPr/>
              </p:nvSpPr>
              <p:spPr>
                <a:xfrm rot="2666605">
                  <a:off x="7182429" y="2755702"/>
                  <a:ext cx="576064" cy="172778"/>
                </a:xfrm>
                <a:prstGeom prst="flowChartTerminator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Flowchart: Terminator 40">
                  <a:extLst>
                    <a:ext uri="{FF2B5EF4-FFF2-40B4-BE49-F238E27FC236}">
                      <a16:creationId xmlns:a16="http://schemas.microsoft.com/office/drawing/2014/main" id="{35235566-3097-409A-9277-CE39AA5FED83}"/>
                    </a:ext>
                  </a:extLst>
                </p:cNvPr>
                <p:cNvSpPr/>
                <p:nvPr/>
              </p:nvSpPr>
              <p:spPr>
                <a:xfrm rot="2666605">
                  <a:off x="7332111" y="2581252"/>
                  <a:ext cx="540000" cy="172778"/>
                </a:xfrm>
                <a:prstGeom prst="flowChartTerminator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Flowchart: Terminator 41">
                  <a:extLst>
                    <a:ext uri="{FF2B5EF4-FFF2-40B4-BE49-F238E27FC236}">
                      <a16:creationId xmlns:a16="http://schemas.microsoft.com/office/drawing/2014/main" id="{B48A97AB-8E74-45A6-82DD-A4613EF272D5}"/>
                    </a:ext>
                  </a:extLst>
                </p:cNvPr>
                <p:cNvSpPr/>
                <p:nvPr/>
              </p:nvSpPr>
              <p:spPr>
                <a:xfrm rot="2666605">
                  <a:off x="7088933" y="2874233"/>
                  <a:ext cx="432000" cy="172778"/>
                </a:xfrm>
                <a:prstGeom prst="flowChartTerminator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45" name="Group 90">
            <a:extLst>
              <a:ext uri="{FF2B5EF4-FFF2-40B4-BE49-F238E27FC236}">
                <a16:creationId xmlns:a16="http://schemas.microsoft.com/office/drawing/2014/main" id="{9A9DF1EE-6DA8-400A-A18A-8CDFE65401FD}"/>
              </a:ext>
            </a:extLst>
          </p:cNvPr>
          <p:cNvGrpSpPr/>
          <p:nvPr userDrawn="1"/>
        </p:nvGrpSpPr>
        <p:grpSpPr>
          <a:xfrm>
            <a:off x="5110630" y="3918631"/>
            <a:ext cx="2202045" cy="2684948"/>
            <a:chOff x="7596534" y="1781236"/>
            <a:chExt cx="3532564" cy="4307246"/>
          </a:xfrm>
        </p:grpSpPr>
        <p:grpSp>
          <p:nvGrpSpPr>
            <p:cNvPr id="46" name="Group 43">
              <a:extLst>
                <a:ext uri="{FF2B5EF4-FFF2-40B4-BE49-F238E27FC236}">
                  <a16:creationId xmlns:a16="http://schemas.microsoft.com/office/drawing/2014/main" id="{E186074A-6640-4585-BBAE-DC8DDC9F42BA}"/>
                </a:ext>
              </a:extLst>
            </p:cNvPr>
            <p:cNvGrpSpPr/>
            <p:nvPr/>
          </p:nvGrpSpPr>
          <p:grpSpPr>
            <a:xfrm>
              <a:off x="8868300" y="3762813"/>
              <a:ext cx="989035" cy="2325669"/>
              <a:chOff x="6660232" y="3023478"/>
              <a:chExt cx="1152128" cy="2709174"/>
            </a:xfrm>
          </p:grpSpPr>
          <p:grpSp>
            <p:nvGrpSpPr>
              <p:cNvPr id="86" name="Group 44">
                <a:extLst>
                  <a:ext uri="{FF2B5EF4-FFF2-40B4-BE49-F238E27FC236}">
                    <a16:creationId xmlns:a16="http://schemas.microsoft.com/office/drawing/2014/main" id="{B6762540-A5D7-40B1-A8F2-C7EB3E604AD4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90" name="Block Arc 48">
                  <a:extLst>
                    <a:ext uri="{FF2B5EF4-FFF2-40B4-BE49-F238E27FC236}">
                      <a16:creationId xmlns:a16="http://schemas.microsoft.com/office/drawing/2014/main" id="{96C8646F-EBA7-4E3B-BF4D-E1A5EC80AB58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1" name="Rectangle 49">
                  <a:extLst>
                    <a:ext uri="{FF2B5EF4-FFF2-40B4-BE49-F238E27FC236}">
                      <a16:creationId xmlns:a16="http://schemas.microsoft.com/office/drawing/2014/main" id="{925A319C-1D00-4C9D-AF35-A46F9B5E1FA8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2" name="Rectangle 50">
                  <a:extLst>
                    <a:ext uri="{FF2B5EF4-FFF2-40B4-BE49-F238E27FC236}">
                      <a16:creationId xmlns:a16="http://schemas.microsoft.com/office/drawing/2014/main" id="{EC280730-A7F4-4471-8B8A-B894CD254D07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87" name="Rounded Rectangle 29">
                <a:extLst>
                  <a:ext uri="{FF2B5EF4-FFF2-40B4-BE49-F238E27FC236}">
                    <a16:creationId xmlns:a16="http://schemas.microsoft.com/office/drawing/2014/main" id="{5828C01A-D18D-4FDB-B166-106947AF7750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8" name="Rounded Rectangle 32">
                <a:extLst>
                  <a:ext uri="{FF2B5EF4-FFF2-40B4-BE49-F238E27FC236}">
                    <a16:creationId xmlns:a16="http://schemas.microsoft.com/office/drawing/2014/main" id="{53FE1E6D-1C7A-41A3-9153-93B8AF805A57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Round Same Side Corner Rectangle 30">
                <a:extLst>
                  <a:ext uri="{FF2B5EF4-FFF2-40B4-BE49-F238E27FC236}">
                    <a16:creationId xmlns:a16="http://schemas.microsoft.com/office/drawing/2014/main" id="{1F497A4F-4F25-45B7-B6DA-F55B66236EB2}"/>
                  </a:ext>
                </a:extLst>
              </p:cNvPr>
              <p:cNvSpPr/>
              <p:nvPr/>
            </p:nvSpPr>
            <p:spPr>
              <a:xfrm rot="10800000">
                <a:off x="6840241" y="4038397"/>
                <a:ext cx="789554" cy="158856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7" name="Oval 51">
              <a:extLst>
                <a:ext uri="{FF2B5EF4-FFF2-40B4-BE49-F238E27FC236}">
                  <a16:creationId xmlns:a16="http://schemas.microsoft.com/office/drawing/2014/main" id="{291AE251-49B1-4D1D-AF8D-1F8C047C3E93}"/>
                </a:ext>
              </a:extLst>
            </p:cNvPr>
            <p:cNvSpPr/>
            <p:nvPr/>
          </p:nvSpPr>
          <p:spPr>
            <a:xfrm rot="19922172">
              <a:off x="9413601" y="536726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52">
              <a:extLst>
                <a:ext uri="{FF2B5EF4-FFF2-40B4-BE49-F238E27FC236}">
                  <a16:creationId xmlns:a16="http://schemas.microsoft.com/office/drawing/2014/main" id="{494E9313-B7B9-4709-81D4-A754519D6C97}"/>
                </a:ext>
              </a:extLst>
            </p:cNvPr>
            <p:cNvSpPr/>
            <p:nvPr/>
          </p:nvSpPr>
          <p:spPr>
            <a:xfrm rot="19922172">
              <a:off x="9414186" y="5216395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53">
              <a:extLst>
                <a:ext uri="{FF2B5EF4-FFF2-40B4-BE49-F238E27FC236}">
                  <a16:creationId xmlns:a16="http://schemas.microsoft.com/office/drawing/2014/main" id="{8D4DBF6B-4242-4E79-8D88-3369B336BB96}"/>
                </a:ext>
              </a:extLst>
            </p:cNvPr>
            <p:cNvSpPr/>
            <p:nvPr/>
          </p:nvSpPr>
          <p:spPr>
            <a:xfrm rot="19922172">
              <a:off x="9160816" y="5090898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54">
              <a:extLst>
                <a:ext uri="{FF2B5EF4-FFF2-40B4-BE49-F238E27FC236}">
                  <a16:creationId xmlns:a16="http://schemas.microsoft.com/office/drawing/2014/main" id="{247AEA0C-0CBC-479F-B259-34BA9D836A08}"/>
                </a:ext>
              </a:extLst>
            </p:cNvPr>
            <p:cNvSpPr/>
            <p:nvPr/>
          </p:nvSpPr>
          <p:spPr>
            <a:xfrm rot="19922172">
              <a:off x="9225092" y="4743230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55">
              <a:extLst>
                <a:ext uri="{FF2B5EF4-FFF2-40B4-BE49-F238E27FC236}">
                  <a16:creationId xmlns:a16="http://schemas.microsoft.com/office/drawing/2014/main" id="{F3621BFA-7731-4D0E-A3C2-D176C4E4D9CB}"/>
                </a:ext>
              </a:extLst>
            </p:cNvPr>
            <p:cNvSpPr/>
            <p:nvPr/>
          </p:nvSpPr>
          <p:spPr>
            <a:xfrm rot="19922172">
              <a:off x="9331244" y="5671742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6">
              <a:extLst>
                <a:ext uri="{FF2B5EF4-FFF2-40B4-BE49-F238E27FC236}">
                  <a16:creationId xmlns:a16="http://schemas.microsoft.com/office/drawing/2014/main" id="{1F42FDA3-BA5C-41EB-B533-ED35EBCF2924}"/>
                </a:ext>
              </a:extLst>
            </p:cNvPr>
            <p:cNvSpPr/>
            <p:nvPr/>
          </p:nvSpPr>
          <p:spPr>
            <a:xfrm rot="19922172">
              <a:off x="9305062" y="4473525"/>
              <a:ext cx="158978" cy="15897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7">
              <a:extLst>
                <a:ext uri="{FF2B5EF4-FFF2-40B4-BE49-F238E27FC236}">
                  <a16:creationId xmlns:a16="http://schemas.microsoft.com/office/drawing/2014/main" id="{12E4FF05-E0B4-4881-9822-B16D3B5247B7}"/>
                </a:ext>
              </a:extLst>
            </p:cNvPr>
            <p:cNvSpPr/>
            <p:nvPr/>
          </p:nvSpPr>
          <p:spPr>
            <a:xfrm rot="19922172">
              <a:off x="9068678" y="4293265"/>
              <a:ext cx="129469" cy="12946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58">
              <a:extLst>
                <a:ext uri="{FF2B5EF4-FFF2-40B4-BE49-F238E27FC236}">
                  <a16:creationId xmlns:a16="http://schemas.microsoft.com/office/drawing/2014/main" id="{C5EC5520-49AB-4C00-85AF-60578204CB3A}"/>
                </a:ext>
              </a:extLst>
            </p:cNvPr>
            <p:cNvSpPr/>
            <p:nvPr/>
          </p:nvSpPr>
          <p:spPr>
            <a:xfrm rot="19922172">
              <a:off x="9347918" y="4261172"/>
              <a:ext cx="110234" cy="11023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Oval 59">
              <a:extLst>
                <a:ext uri="{FF2B5EF4-FFF2-40B4-BE49-F238E27FC236}">
                  <a16:creationId xmlns:a16="http://schemas.microsoft.com/office/drawing/2014/main" id="{F9CBE5B1-2180-49EF-BA5F-4038FD903B53}"/>
                </a:ext>
              </a:extLst>
            </p:cNvPr>
            <p:cNvSpPr/>
            <p:nvPr/>
          </p:nvSpPr>
          <p:spPr>
            <a:xfrm rot="19922172">
              <a:off x="9488278" y="4986708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60">
              <a:extLst>
                <a:ext uri="{FF2B5EF4-FFF2-40B4-BE49-F238E27FC236}">
                  <a16:creationId xmlns:a16="http://schemas.microsoft.com/office/drawing/2014/main" id="{B72682CB-0C5E-4458-B362-DE8478321583}"/>
                </a:ext>
              </a:extLst>
            </p:cNvPr>
            <p:cNvSpPr/>
            <p:nvPr/>
          </p:nvSpPr>
          <p:spPr>
            <a:xfrm rot="19922172">
              <a:off x="9230283" y="5514488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61">
              <a:extLst>
                <a:ext uri="{FF2B5EF4-FFF2-40B4-BE49-F238E27FC236}">
                  <a16:creationId xmlns:a16="http://schemas.microsoft.com/office/drawing/2014/main" id="{03FD38DE-5D36-4450-A372-317245256AE0}"/>
                </a:ext>
              </a:extLst>
            </p:cNvPr>
            <p:cNvSpPr/>
            <p:nvPr/>
          </p:nvSpPr>
          <p:spPr>
            <a:xfrm rot="19922172">
              <a:off x="9515886" y="4104569"/>
              <a:ext cx="129469" cy="12946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62">
              <a:extLst>
                <a:ext uri="{FF2B5EF4-FFF2-40B4-BE49-F238E27FC236}">
                  <a16:creationId xmlns:a16="http://schemas.microsoft.com/office/drawing/2014/main" id="{4FEBC1D6-0B05-46A1-BFF5-2F8513D82909}"/>
                </a:ext>
              </a:extLst>
            </p:cNvPr>
            <p:cNvSpPr/>
            <p:nvPr/>
          </p:nvSpPr>
          <p:spPr>
            <a:xfrm>
              <a:off x="7596534" y="2710959"/>
              <a:ext cx="648072" cy="648072"/>
            </a:xfrm>
            <a:prstGeom prst="ellipse">
              <a:avLst/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Oval 63">
              <a:extLst>
                <a:ext uri="{FF2B5EF4-FFF2-40B4-BE49-F238E27FC236}">
                  <a16:creationId xmlns:a16="http://schemas.microsoft.com/office/drawing/2014/main" id="{0699872A-F143-497E-8170-A3FCEEB06158}"/>
                </a:ext>
              </a:extLst>
            </p:cNvPr>
            <p:cNvSpPr/>
            <p:nvPr/>
          </p:nvSpPr>
          <p:spPr>
            <a:xfrm>
              <a:off x="9038780" y="1781236"/>
              <a:ext cx="648072" cy="648072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64">
              <a:extLst>
                <a:ext uri="{FF2B5EF4-FFF2-40B4-BE49-F238E27FC236}">
                  <a16:creationId xmlns:a16="http://schemas.microsoft.com/office/drawing/2014/main" id="{C3F0D2F3-AF66-438A-A6ED-155C39648C4E}"/>
                </a:ext>
              </a:extLst>
            </p:cNvPr>
            <p:cNvSpPr/>
            <p:nvPr/>
          </p:nvSpPr>
          <p:spPr>
            <a:xfrm>
              <a:off x="10000279" y="2020519"/>
              <a:ext cx="648072" cy="64807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65">
              <a:extLst>
                <a:ext uri="{FF2B5EF4-FFF2-40B4-BE49-F238E27FC236}">
                  <a16:creationId xmlns:a16="http://schemas.microsoft.com/office/drawing/2014/main" id="{8853FD0B-84D5-4907-B2CB-69C47D4199CF}"/>
                </a:ext>
              </a:extLst>
            </p:cNvPr>
            <p:cNvSpPr/>
            <p:nvPr/>
          </p:nvSpPr>
          <p:spPr>
            <a:xfrm>
              <a:off x="8077282" y="2020519"/>
              <a:ext cx="648072" cy="64807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2" name="Oval 66">
              <a:extLst>
                <a:ext uri="{FF2B5EF4-FFF2-40B4-BE49-F238E27FC236}">
                  <a16:creationId xmlns:a16="http://schemas.microsoft.com/office/drawing/2014/main" id="{B168E562-E190-40FA-8572-05672380C38D}"/>
                </a:ext>
              </a:extLst>
            </p:cNvPr>
            <p:cNvSpPr/>
            <p:nvPr/>
          </p:nvSpPr>
          <p:spPr>
            <a:xfrm>
              <a:off x="10481026" y="2710959"/>
              <a:ext cx="648072" cy="64807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63" name="Straight Connector 67">
              <a:extLst>
                <a:ext uri="{FF2B5EF4-FFF2-40B4-BE49-F238E27FC236}">
                  <a16:creationId xmlns:a16="http://schemas.microsoft.com/office/drawing/2014/main" id="{24108B1C-00F9-44ED-B87B-A5B5F25913D3}"/>
                </a:ext>
              </a:extLst>
            </p:cNvPr>
            <p:cNvCxnSpPr>
              <a:cxnSpLocks/>
              <a:stCxn id="72" idx="0"/>
              <a:endCxn id="59" idx="4"/>
            </p:cNvCxnSpPr>
            <p:nvPr/>
          </p:nvCxnSpPr>
          <p:spPr>
            <a:xfrm flipH="1" flipV="1">
              <a:off x="9362814" y="2429306"/>
              <a:ext cx="2" cy="1507405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8">
              <a:extLst>
                <a:ext uri="{FF2B5EF4-FFF2-40B4-BE49-F238E27FC236}">
                  <a16:creationId xmlns:a16="http://schemas.microsoft.com/office/drawing/2014/main" id="{93228CEC-DDC3-4F16-9AC0-A8C6A3F78250}"/>
                </a:ext>
              </a:extLst>
            </p:cNvPr>
            <p:cNvCxnSpPr>
              <a:cxnSpLocks/>
              <a:stCxn id="72" idx="0"/>
              <a:endCxn id="75" idx="4"/>
            </p:cNvCxnSpPr>
            <p:nvPr/>
          </p:nvCxnSpPr>
          <p:spPr>
            <a:xfrm flipH="1" flipV="1">
              <a:off x="8882068" y="3257398"/>
              <a:ext cx="480749" cy="679312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9">
              <a:extLst>
                <a:ext uri="{FF2B5EF4-FFF2-40B4-BE49-F238E27FC236}">
                  <a16:creationId xmlns:a16="http://schemas.microsoft.com/office/drawing/2014/main" id="{C107A31D-E89C-4C38-A931-B193EB9820AB}"/>
                </a:ext>
              </a:extLst>
            </p:cNvPr>
            <p:cNvCxnSpPr>
              <a:cxnSpLocks/>
              <a:stCxn id="72" idx="0"/>
              <a:endCxn id="76" idx="4"/>
            </p:cNvCxnSpPr>
            <p:nvPr/>
          </p:nvCxnSpPr>
          <p:spPr>
            <a:xfrm flipV="1">
              <a:off x="9362818" y="3257398"/>
              <a:ext cx="480749" cy="679312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70">
              <a:extLst>
                <a:ext uri="{FF2B5EF4-FFF2-40B4-BE49-F238E27FC236}">
                  <a16:creationId xmlns:a16="http://schemas.microsoft.com/office/drawing/2014/main" id="{C87F6541-468A-4CD8-8446-A53B93D63A26}"/>
                </a:ext>
              </a:extLst>
            </p:cNvPr>
            <p:cNvCxnSpPr>
              <a:cxnSpLocks/>
              <a:stCxn id="72" idx="0"/>
              <a:endCxn id="62" idx="2"/>
            </p:cNvCxnSpPr>
            <p:nvPr/>
          </p:nvCxnSpPr>
          <p:spPr>
            <a:xfrm flipV="1">
              <a:off x="9362814" y="3034995"/>
              <a:ext cx="1118210" cy="901718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Freeform 81">
              <a:extLst>
                <a:ext uri="{FF2B5EF4-FFF2-40B4-BE49-F238E27FC236}">
                  <a16:creationId xmlns:a16="http://schemas.microsoft.com/office/drawing/2014/main" id="{351302FD-2560-4499-90FA-2B91E6CEA603}"/>
                </a:ext>
              </a:extLst>
            </p:cNvPr>
            <p:cNvSpPr/>
            <p:nvPr/>
          </p:nvSpPr>
          <p:spPr>
            <a:xfrm>
              <a:off x="8720130" y="2343757"/>
              <a:ext cx="611784" cy="1566250"/>
            </a:xfrm>
            <a:custGeom>
              <a:avLst/>
              <a:gdLst>
                <a:gd name="connsiteX0" fmla="*/ 506994 w 506994"/>
                <a:gd name="connsiteY0" fmla="*/ 1566249 h 1566249"/>
                <a:gd name="connsiteX1" fmla="*/ 321398 w 506994"/>
                <a:gd name="connsiteY1" fmla="*/ 113168 h 1566249"/>
                <a:gd name="connsiteX2" fmla="*/ 0 w 506994"/>
                <a:gd name="connsiteY2" fmla="*/ 0 h 1566249"/>
                <a:gd name="connsiteX3" fmla="*/ 0 w 506994"/>
                <a:gd name="connsiteY3" fmla="*/ 0 h 156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94" h="1566249">
                  <a:moveTo>
                    <a:pt x="506994" y="1566249"/>
                  </a:moveTo>
                  <a:lnTo>
                    <a:pt x="321398" y="113168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Freeform 114">
              <a:extLst>
                <a:ext uri="{FF2B5EF4-FFF2-40B4-BE49-F238E27FC236}">
                  <a16:creationId xmlns:a16="http://schemas.microsoft.com/office/drawing/2014/main" id="{46000E58-722D-4856-AAA0-E30FF2E604D8}"/>
                </a:ext>
              </a:extLst>
            </p:cNvPr>
            <p:cNvSpPr/>
            <p:nvPr/>
          </p:nvSpPr>
          <p:spPr>
            <a:xfrm flipH="1">
              <a:off x="9400241" y="2343757"/>
              <a:ext cx="611784" cy="1566250"/>
            </a:xfrm>
            <a:custGeom>
              <a:avLst/>
              <a:gdLst>
                <a:gd name="connsiteX0" fmla="*/ 506994 w 506994"/>
                <a:gd name="connsiteY0" fmla="*/ 1566249 h 1566249"/>
                <a:gd name="connsiteX1" fmla="*/ 321398 w 506994"/>
                <a:gd name="connsiteY1" fmla="*/ 113168 h 1566249"/>
                <a:gd name="connsiteX2" fmla="*/ 0 w 506994"/>
                <a:gd name="connsiteY2" fmla="*/ 0 h 1566249"/>
                <a:gd name="connsiteX3" fmla="*/ 0 w 506994"/>
                <a:gd name="connsiteY3" fmla="*/ 0 h 156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94" h="1566249">
                  <a:moveTo>
                    <a:pt x="506994" y="1566249"/>
                  </a:moveTo>
                  <a:lnTo>
                    <a:pt x="321398" y="113168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cxnSp>
          <p:nvCxnSpPr>
            <p:cNvPr id="69" name="Straight Connector 73">
              <a:extLst>
                <a:ext uri="{FF2B5EF4-FFF2-40B4-BE49-F238E27FC236}">
                  <a16:creationId xmlns:a16="http://schemas.microsoft.com/office/drawing/2014/main" id="{0BF78CBC-E539-48B6-81E1-32B79CD5012B}"/>
                </a:ext>
              </a:extLst>
            </p:cNvPr>
            <p:cNvCxnSpPr>
              <a:cxnSpLocks/>
              <a:stCxn id="58" idx="6"/>
              <a:endCxn id="72" idx="0"/>
            </p:cNvCxnSpPr>
            <p:nvPr/>
          </p:nvCxnSpPr>
          <p:spPr>
            <a:xfrm>
              <a:off x="8244605" y="3034995"/>
              <a:ext cx="1118211" cy="901718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74">
              <a:extLst>
                <a:ext uri="{FF2B5EF4-FFF2-40B4-BE49-F238E27FC236}">
                  <a16:creationId xmlns:a16="http://schemas.microsoft.com/office/drawing/2014/main" id="{6C5E7682-70ED-4CC8-BC8A-2132FCBD5AA9}"/>
                </a:ext>
              </a:extLst>
            </p:cNvPr>
            <p:cNvCxnSpPr>
              <a:stCxn id="72" idx="0"/>
              <a:endCxn id="74" idx="7"/>
            </p:cNvCxnSpPr>
            <p:nvPr/>
          </p:nvCxnSpPr>
          <p:spPr>
            <a:xfrm flipH="1" flipV="1">
              <a:off x="8630445" y="3461990"/>
              <a:ext cx="732370" cy="47472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5">
              <a:extLst>
                <a:ext uri="{FF2B5EF4-FFF2-40B4-BE49-F238E27FC236}">
                  <a16:creationId xmlns:a16="http://schemas.microsoft.com/office/drawing/2014/main" id="{E1AB77C4-C84F-485D-A186-108BD3C0C4EB}"/>
                </a:ext>
              </a:extLst>
            </p:cNvPr>
            <p:cNvCxnSpPr>
              <a:cxnSpLocks/>
              <a:stCxn id="72" idx="0"/>
              <a:endCxn id="73" idx="1"/>
            </p:cNvCxnSpPr>
            <p:nvPr/>
          </p:nvCxnSpPr>
          <p:spPr>
            <a:xfrm flipV="1">
              <a:off x="9362814" y="3461990"/>
              <a:ext cx="732370" cy="47472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6">
              <a:extLst>
                <a:ext uri="{FF2B5EF4-FFF2-40B4-BE49-F238E27FC236}">
                  <a16:creationId xmlns:a16="http://schemas.microsoft.com/office/drawing/2014/main" id="{CD183CFC-3E78-400A-8660-34C388181B31}"/>
                </a:ext>
              </a:extLst>
            </p:cNvPr>
            <p:cNvSpPr/>
            <p:nvPr/>
          </p:nvSpPr>
          <p:spPr>
            <a:xfrm>
              <a:off x="9255482" y="3936714"/>
              <a:ext cx="214669" cy="21466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Oval 77">
              <a:extLst>
                <a:ext uri="{FF2B5EF4-FFF2-40B4-BE49-F238E27FC236}">
                  <a16:creationId xmlns:a16="http://schemas.microsoft.com/office/drawing/2014/main" id="{1E6F01ED-615B-49EA-A0FE-38158F586A5F}"/>
                </a:ext>
              </a:extLst>
            </p:cNvPr>
            <p:cNvSpPr/>
            <p:nvPr/>
          </p:nvSpPr>
          <p:spPr>
            <a:xfrm>
              <a:off x="10000278" y="3367084"/>
              <a:ext cx="648072" cy="648072"/>
            </a:xfrm>
            <a:prstGeom prst="ellipse">
              <a:avLst/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8">
              <a:extLst>
                <a:ext uri="{FF2B5EF4-FFF2-40B4-BE49-F238E27FC236}">
                  <a16:creationId xmlns:a16="http://schemas.microsoft.com/office/drawing/2014/main" id="{A00ECA07-B11A-4EA2-80B3-64D2653FA211}"/>
                </a:ext>
              </a:extLst>
            </p:cNvPr>
            <p:cNvSpPr/>
            <p:nvPr/>
          </p:nvSpPr>
          <p:spPr>
            <a:xfrm>
              <a:off x="8077282" y="3367084"/>
              <a:ext cx="648072" cy="64807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79">
              <a:extLst>
                <a:ext uri="{FF2B5EF4-FFF2-40B4-BE49-F238E27FC236}">
                  <a16:creationId xmlns:a16="http://schemas.microsoft.com/office/drawing/2014/main" id="{EE107385-97B4-41E2-93E1-D4FEB1589F79}"/>
                </a:ext>
              </a:extLst>
            </p:cNvPr>
            <p:cNvSpPr/>
            <p:nvPr/>
          </p:nvSpPr>
          <p:spPr>
            <a:xfrm>
              <a:off x="8558031" y="2609329"/>
              <a:ext cx="648072" cy="64807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Oval 80">
              <a:extLst>
                <a:ext uri="{FF2B5EF4-FFF2-40B4-BE49-F238E27FC236}">
                  <a16:creationId xmlns:a16="http://schemas.microsoft.com/office/drawing/2014/main" id="{D24E625D-CC01-4FD8-AA52-FECCC63C1636}"/>
                </a:ext>
              </a:extLst>
            </p:cNvPr>
            <p:cNvSpPr/>
            <p:nvPr/>
          </p:nvSpPr>
          <p:spPr>
            <a:xfrm>
              <a:off x="9519529" y="2609329"/>
              <a:ext cx="648072" cy="64807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Donut 1">
              <a:extLst>
                <a:ext uri="{FF2B5EF4-FFF2-40B4-BE49-F238E27FC236}">
                  <a16:creationId xmlns:a16="http://schemas.microsoft.com/office/drawing/2014/main" id="{71205558-5D45-4FE5-86F3-198FE527DF32}"/>
                </a:ext>
              </a:extLst>
            </p:cNvPr>
            <p:cNvSpPr/>
            <p:nvPr/>
          </p:nvSpPr>
          <p:spPr>
            <a:xfrm>
              <a:off x="9652056" y="2726931"/>
              <a:ext cx="372568" cy="412868"/>
            </a:xfrm>
            <a:custGeom>
              <a:avLst/>
              <a:gdLst/>
              <a:ahLst/>
              <a:cxnLst/>
              <a:rect l="l" t="t" r="r" b="b"/>
              <a:pathLst>
                <a:path w="3573863" h="3960440">
                  <a:moveTo>
                    <a:pt x="1778235" y="2854144"/>
                  </a:moveTo>
                  <a:cubicBezTo>
                    <a:pt x="1630806" y="2921039"/>
                    <a:pt x="1485756" y="2976063"/>
                    <a:pt x="1346395" y="3019665"/>
                  </a:cubicBezTo>
                  <a:cubicBezTo>
                    <a:pt x="1449229" y="3443341"/>
                    <a:pt x="1614264" y="3717505"/>
                    <a:pt x="1800200" y="3717505"/>
                  </a:cubicBezTo>
                  <a:cubicBezTo>
                    <a:pt x="1981797" y="3717505"/>
                    <a:pt x="2143458" y="3455988"/>
                    <a:pt x="2246629" y="3049019"/>
                  </a:cubicBezTo>
                  <a:cubicBezTo>
                    <a:pt x="2095629" y="2998005"/>
                    <a:pt x="1938082" y="2933129"/>
                    <a:pt x="1778235" y="2854144"/>
                  </a:cubicBezTo>
                  <a:close/>
                  <a:moveTo>
                    <a:pt x="1266675" y="2564179"/>
                  </a:moveTo>
                  <a:lnTo>
                    <a:pt x="1299457" y="2790710"/>
                  </a:lnTo>
                  <a:cubicBezTo>
                    <a:pt x="1367662" y="2767618"/>
                    <a:pt x="1437614" y="2740949"/>
                    <a:pt x="1508914" y="2711076"/>
                  </a:cubicBezTo>
                  <a:cubicBezTo>
                    <a:pt x="1464441" y="2687582"/>
                    <a:pt x="1420733" y="2661738"/>
                    <a:pt x="1377054" y="2634978"/>
                  </a:cubicBezTo>
                  <a:close/>
                  <a:moveTo>
                    <a:pt x="2333774" y="2560277"/>
                  </a:moveTo>
                  <a:cubicBezTo>
                    <a:pt x="2295625" y="2584830"/>
                    <a:pt x="2256319" y="2608268"/>
                    <a:pt x="2216371" y="2631332"/>
                  </a:cubicBezTo>
                  <a:lnTo>
                    <a:pt x="2055143" y="2720029"/>
                  </a:lnTo>
                  <a:cubicBezTo>
                    <a:pt x="2137322" y="2758240"/>
                    <a:pt x="2218112" y="2791558"/>
                    <a:pt x="2296361" y="2820732"/>
                  </a:cubicBezTo>
                  <a:cubicBezTo>
                    <a:pt x="2311421" y="2737872"/>
                    <a:pt x="2324309" y="2650858"/>
                    <a:pt x="2333774" y="2560277"/>
                  </a:cubicBezTo>
                  <a:close/>
                  <a:moveTo>
                    <a:pt x="2938347" y="2115420"/>
                  </a:moveTo>
                  <a:cubicBezTo>
                    <a:pt x="2833874" y="2209266"/>
                    <a:pt x="2717689" y="2301450"/>
                    <a:pt x="2591514" y="2390104"/>
                  </a:cubicBezTo>
                  <a:cubicBezTo>
                    <a:pt x="2577332" y="2568819"/>
                    <a:pt x="2551964" y="2738541"/>
                    <a:pt x="2518016" y="2895802"/>
                  </a:cubicBezTo>
                  <a:cubicBezTo>
                    <a:pt x="2567345" y="2910267"/>
                    <a:pt x="2615150" y="2922759"/>
                    <a:pt x="2661232" y="2933072"/>
                  </a:cubicBezTo>
                  <a:cubicBezTo>
                    <a:pt x="2712976" y="2857644"/>
                    <a:pt x="2799843" y="2808312"/>
                    <a:pt x="2898232" y="2808312"/>
                  </a:cubicBezTo>
                  <a:cubicBezTo>
                    <a:pt x="3002730" y="2808312"/>
                    <a:pt x="3094231" y="2863960"/>
                    <a:pt x="3143840" y="2947770"/>
                  </a:cubicBezTo>
                  <a:cubicBezTo>
                    <a:pt x="3206751" y="2930092"/>
                    <a:pt x="3253488" y="2897708"/>
                    <a:pt x="3281582" y="2851851"/>
                  </a:cubicBezTo>
                  <a:cubicBezTo>
                    <a:pt x="3377140" y="2695873"/>
                    <a:pt x="3235870" y="2418527"/>
                    <a:pt x="2938347" y="2115420"/>
                  </a:cubicBezTo>
                  <a:close/>
                  <a:moveTo>
                    <a:pt x="653371" y="2086408"/>
                  </a:moveTo>
                  <a:cubicBezTo>
                    <a:pt x="358768" y="2375931"/>
                    <a:pt x="216958" y="2642817"/>
                    <a:pt x="306838" y="2798494"/>
                  </a:cubicBezTo>
                  <a:cubicBezTo>
                    <a:pt x="395033" y="2951251"/>
                    <a:pt x="687498" y="2964353"/>
                    <a:pt x="1074605" y="2860911"/>
                  </a:cubicBezTo>
                  <a:cubicBezTo>
                    <a:pt x="1044150" y="2711390"/>
                    <a:pt x="1021245" y="2551128"/>
                    <a:pt x="1007054" y="2383079"/>
                  </a:cubicBezTo>
                  <a:cubicBezTo>
                    <a:pt x="877997" y="2286402"/>
                    <a:pt x="759493" y="2186798"/>
                    <a:pt x="653371" y="2086408"/>
                  </a:cubicBezTo>
                  <a:close/>
                  <a:moveTo>
                    <a:pt x="2606852" y="1818110"/>
                  </a:moveTo>
                  <a:cubicBezTo>
                    <a:pt x="2609297" y="1871560"/>
                    <a:pt x="2610200" y="1925632"/>
                    <a:pt x="2610200" y="1980220"/>
                  </a:cubicBezTo>
                  <a:lnTo>
                    <a:pt x="2607655" y="2082108"/>
                  </a:lnTo>
                  <a:cubicBezTo>
                    <a:pt x="2664327" y="2040229"/>
                    <a:pt x="2718004" y="1997635"/>
                    <a:pt x="2768733" y="1954977"/>
                  </a:cubicBezTo>
                  <a:cubicBezTo>
                    <a:pt x="2718041" y="1909108"/>
                    <a:pt x="2663841" y="1863560"/>
                    <a:pt x="2606852" y="1818110"/>
                  </a:cubicBezTo>
                  <a:close/>
                  <a:moveTo>
                    <a:pt x="995280" y="1792420"/>
                  </a:moveTo>
                  <a:cubicBezTo>
                    <a:pt x="935444" y="1837415"/>
                    <a:pt x="878912" y="1882984"/>
                    <a:pt x="825924" y="1928708"/>
                  </a:cubicBezTo>
                  <a:cubicBezTo>
                    <a:pt x="877915" y="1975725"/>
                    <a:pt x="933502" y="2022554"/>
                    <a:pt x="992040" y="2069282"/>
                  </a:cubicBezTo>
                  <a:cubicBezTo>
                    <a:pt x="990470" y="2039771"/>
                    <a:pt x="990200" y="2010073"/>
                    <a:pt x="990200" y="1980220"/>
                  </a:cubicBezTo>
                  <a:close/>
                  <a:moveTo>
                    <a:pt x="1800199" y="1584251"/>
                  </a:moveTo>
                  <a:cubicBezTo>
                    <a:pt x="1999044" y="1584251"/>
                    <a:pt x="2160239" y="1745446"/>
                    <a:pt x="2160239" y="1944291"/>
                  </a:cubicBezTo>
                  <a:cubicBezTo>
                    <a:pt x="2160239" y="2143136"/>
                    <a:pt x="1999044" y="2304331"/>
                    <a:pt x="1800199" y="2304331"/>
                  </a:cubicBezTo>
                  <a:cubicBezTo>
                    <a:pt x="1601354" y="2304331"/>
                    <a:pt x="1440159" y="2143136"/>
                    <a:pt x="1440159" y="1944291"/>
                  </a:cubicBezTo>
                  <a:cubicBezTo>
                    <a:pt x="1440159" y="1745446"/>
                    <a:pt x="1601354" y="1584251"/>
                    <a:pt x="1800199" y="1584251"/>
                  </a:cubicBezTo>
                  <a:close/>
                  <a:moveTo>
                    <a:pt x="1799180" y="1292973"/>
                  </a:moveTo>
                  <a:cubicBezTo>
                    <a:pt x="1709473" y="1337408"/>
                    <a:pt x="1618838" y="1386220"/>
                    <a:pt x="1527839" y="1438759"/>
                  </a:cubicBezTo>
                  <a:cubicBezTo>
                    <a:pt x="1430103" y="1495187"/>
                    <a:pt x="1336299" y="1553400"/>
                    <a:pt x="1247277" y="1612889"/>
                  </a:cubicBezTo>
                  <a:cubicBezTo>
                    <a:pt x="1237518" y="1731224"/>
                    <a:pt x="1233135" y="1854154"/>
                    <a:pt x="1233135" y="1980220"/>
                  </a:cubicBezTo>
                  <a:lnTo>
                    <a:pt x="1242214" y="2256132"/>
                  </a:lnTo>
                  <a:cubicBezTo>
                    <a:pt x="1325337" y="2314701"/>
                    <a:pt x="1412868" y="2372018"/>
                    <a:pt x="1503964" y="2427827"/>
                  </a:cubicBezTo>
                  <a:cubicBezTo>
                    <a:pt x="1597846" y="2485344"/>
                    <a:pt x="1691436" y="2538760"/>
                    <a:pt x="1784393" y="2586751"/>
                  </a:cubicBezTo>
                  <a:cubicBezTo>
                    <a:pt x="1886614" y="2536574"/>
                    <a:pt x="1990519" y="2481211"/>
                    <a:pt x="2094904" y="2420944"/>
                  </a:cubicBezTo>
                  <a:cubicBezTo>
                    <a:pt x="2186771" y="2367905"/>
                    <a:pt x="2275164" y="2313288"/>
                    <a:pt x="2359234" y="2257296"/>
                  </a:cubicBezTo>
                  <a:cubicBezTo>
                    <a:pt x="2364812" y="2167101"/>
                    <a:pt x="2367265" y="2074538"/>
                    <a:pt x="2367265" y="1980220"/>
                  </a:cubicBezTo>
                  <a:lnTo>
                    <a:pt x="2355768" y="1630798"/>
                  </a:lnTo>
                  <a:cubicBezTo>
                    <a:pt x="2273382" y="1572781"/>
                    <a:pt x="2186657" y="1516029"/>
                    <a:pt x="2096435" y="1460755"/>
                  </a:cubicBezTo>
                  <a:cubicBezTo>
                    <a:pt x="1996852" y="1399746"/>
                    <a:pt x="1897599" y="1343351"/>
                    <a:pt x="1799180" y="1292973"/>
                  </a:cubicBezTo>
                  <a:close/>
                  <a:moveTo>
                    <a:pt x="2285222" y="1081939"/>
                  </a:moveTo>
                  <a:cubicBezTo>
                    <a:pt x="2215903" y="1106831"/>
                    <a:pt x="2144721" y="1134831"/>
                    <a:pt x="2072395" y="1166375"/>
                  </a:cubicBezTo>
                  <a:cubicBezTo>
                    <a:pt x="2123126" y="1193433"/>
                    <a:pt x="2173254" y="1222917"/>
                    <a:pt x="2223344" y="1253604"/>
                  </a:cubicBezTo>
                  <a:lnTo>
                    <a:pt x="2324429" y="1318442"/>
                  </a:lnTo>
                  <a:cubicBezTo>
                    <a:pt x="2313395" y="1236228"/>
                    <a:pt x="2300359" y="1157186"/>
                    <a:pt x="2285222" y="1081939"/>
                  </a:cubicBezTo>
                  <a:close/>
                  <a:moveTo>
                    <a:pt x="1317316" y="1072756"/>
                  </a:moveTo>
                  <a:cubicBezTo>
                    <a:pt x="1302241" y="1146918"/>
                    <a:pt x="1288992" y="1224776"/>
                    <a:pt x="1278338" y="1305859"/>
                  </a:cubicBezTo>
                  <a:cubicBezTo>
                    <a:pt x="1319937" y="1279161"/>
                    <a:pt x="1362772" y="1253543"/>
                    <a:pt x="1406371" y="1228371"/>
                  </a:cubicBezTo>
                  <a:lnTo>
                    <a:pt x="1529166" y="1160817"/>
                  </a:lnTo>
                  <a:cubicBezTo>
                    <a:pt x="1457109" y="1128012"/>
                    <a:pt x="1386248" y="1098795"/>
                    <a:pt x="1317316" y="1072756"/>
                  </a:cubicBezTo>
                  <a:close/>
                  <a:moveTo>
                    <a:pt x="2999167" y="931965"/>
                  </a:moveTo>
                  <a:cubicBezTo>
                    <a:pt x="2863797" y="929602"/>
                    <a:pt x="2695165" y="956643"/>
                    <a:pt x="2505705" y="1011187"/>
                  </a:cubicBezTo>
                  <a:cubicBezTo>
                    <a:pt x="2540918" y="1162557"/>
                    <a:pt x="2567684" y="1326382"/>
                    <a:pt x="2585126" y="1499198"/>
                  </a:cubicBezTo>
                  <a:cubicBezTo>
                    <a:pt x="2715788" y="1596638"/>
                    <a:pt x="2835744" y="1697107"/>
                    <a:pt x="2943147" y="1798370"/>
                  </a:cubicBezTo>
                  <a:cubicBezTo>
                    <a:pt x="3255545" y="1499362"/>
                    <a:pt x="3408394" y="1221406"/>
                    <a:pt x="3315904" y="1061209"/>
                  </a:cubicBezTo>
                  <a:cubicBezTo>
                    <a:pt x="3266970" y="976452"/>
                    <a:pt x="3155149" y="934688"/>
                    <a:pt x="2999167" y="931965"/>
                  </a:cubicBezTo>
                  <a:close/>
                  <a:moveTo>
                    <a:pt x="638815" y="915787"/>
                  </a:moveTo>
                  <a:cubicBezTo>
                    <a:pt x="482814" y="914444"/>
                    <a:pt x="369943" y="953278"/>
                    <a:pt x="318816" y="1036731"/>
                  </a:cubicBezTo>
                  <a:cubicBezTo>
                    <a:pt x="287500" y="1087848"/>
                    <a:pt x="281619" y="1151999"/>
                    <a:pt x="300317" y="1225375"/>
                  </a:cubicBezTo>
                  <a:cubicBezTo>
                    <a:pt x="453717" y="1230852"/>
                    <a:pt x="576064" y="1357222"/>
                    <a:pt x="576064" y="1512168"/>
                  </a:cubicBezTo>
                  <a:cubicBezTo>
                    <a:pt x="576064" y="1559570"/>
                    <a:pt x="564614" y="1604297"/>
                    <a:pt x="543189" y="1643149"/>
                  </a:cubicBezTo>
                  <a:cubicBezTo>
                    <a:pt x="577674" y="1684387"/>
                    <a:pt x="615806" y="1726058"/>
                    <a:pt x="656975" y="1768243"/>
                  </a:cubicBezTo>
                  <a:cubicBezTo>
                    <a:pt x="764771" y="1670077"/>
                    <a:pt x="885233" y="1573151"/>
                    <a:pt x="1016791" y="1480089"/>
                  </a:cubicBezTo>
                  <a:cubicBezTo>
                    <a:pt x="1034643" y="1309060"/>
                    <a:pt x="1062149" y="1147092"/>
                    <a:pt x="1097625" y="997448"/>
                  </a:cubicBezTo>
                  <a:cubicBezTo>
                    <a:pt x="922693" y="944833"/>
                    <a:pt x="766343" y="916885"/>
                    <a:pt x="638815" y="915787"/>
                  </a:cubicBezTo>
                  <a:close/>
                  <a:moveTo>
                    <a:pt x="1800200" y="242935"/>
                  </a:moveTo>
                  <a:cubicBezTo>
                    <a:pt x="1628632" y="242935"/>
                    <a:pt x="1474860" y="476364"/>
                    <a:pt x="1371457" y="845375"/>
                  </a:cubicBezTo>
                  <a:cubicBezTo>
                    <a:pt x="1510785" y="893390"/>
                    <a:pt x="1655544" y="953061"/>
                    <a:pt x="1802618" y="1024206"/>
                  </a:cubicBezTo>
                  <a:cubicBezTo>
                    <a:pt x="1948575" y="956462"/>
                    <a:pt x="2092393" y="899996"/>
                    <a:pt x="2231205" y="855254"/>
                  </a:cubicBezTo>
                  <a:cubicBezTo>
                    <a:pt x="2203972" y="756128"/>
                    <a:pt x="2173100" y="666602"/>
                    <a:pt x="2138735" y="588741"/>
                  </a:cubicBezTo>
                  <a:cubicBezTo>
                    <a:pt x="1989649" y="579063"/>
                    <a:pt x="1872207" y="454685"/>
                    <a:pt x="1872207" y="302877"/>
                  </a:cubicBezTo>
                  <a:lnTo>
                    <a:pt x="1876505" y="260249"/>
                  </a:lnTo>
                  <a:cubicBezTo>
                    <a:pt x="1851965" y="248332"/>
                    <a:pt x="1826288" y="242935"/>
                    <a:pt x="1800200" y="242935"/>
                  </a:cubicBezTo>
                  <a:close/>
                  <a:moveTo>
                    <a:pt x="1800200" y="0"/>
                  </a:moveTo>
                  <a:cubicBezTo>
                    <a:pt x="1869864" y="0"/>
                    <a:pt x="1937474" y="21500"/>
                    <a:pt x="2001400" y="62841"/>
                  </a:cubicBezTo>
                  <a:cubicBezTo>
                    <a:pt x="2046831" y="32440"/>
                    <a:pt x="2101480" y="14845"/>
                    <a:pt x="2160239" y="14845"/>
                  </a:cubicBezTo>
                  <a:cubicBezTo>
                    <a:pt x="2319315" y="14845"/>
                    <a:pt x="2448271" y="143801"/>
                    <a:pt x="2448271" y="302877"/>
                  </a:cubicBezTo>
                  <a:cubicBezTo>
                    <a:pt x="2448271" y="390874"/>
                    <a:pt x="2408810" y="469655"/>
                    <a:pt x="2345781" y="521503"/>
                  </a:cubicBezTo>
                  <a:cubicBezTo>
                    <a:pt x="2383927" y="603296"/>
                    <a:pt x="2417431" y="693947"/>
                    <a:pt x="2447297" y="791609"/>
                  </a:cubicBezTo>
                  <a:cubicBezTo>
                    <a:pt x="2970165" y="657950"/>
                    <a:pt x="3387629" y="699569"/>
                    <a:pt x="3526292" y="939741"/>
                  </a:cubicBezTo>
                  <a:cubicBezTo>
                    <a:pt x="3666393" y="1182403"/>
                    <a:pt x="3488654" y="1570199"/>
                    <a:pt x="3103466" y="1960424"/>
                  </a:cubicBezTo>
                  <a:cubicBezTo>
                    <a:pt x="3470949" y="2355583"/>
                    <a:pt x="3633606" y="2742288"/>
                    <a:pt x="3488732" y="2978761"/>
                  </a:cubicBezTo>
                  <a:cubicBezTo>
                    <a:pt x="3428277" y="3077440"/>
                    <a:pt x="3320191" y="3140292"/>
                    <a:pt x="3176550" y="3166836"/>
                  </a:cubicBezTo>
                  <a:cubicBezTo>
                    <a:pt x="3145985" y="3291955"/>
                    <a:pt x="3032902" y="3384376"/>
                    <a:pt x="2898232" y="3384376"/>
                  </a:cubicBezTo>
                  <a:cubicBezTo>
                    <a:pt x="2756837" y="3384376"/>
                    <a:pt x="2639238" y="3282493"/>
                    <a:pt x="2615411" y="3148031"/>
                  </a:cubicBezTo>
                  <a:cubicBezTo>
                    <a:pt x="2565981" y="3138986"/>
                    <a:pt x="2515458" y="3127210"/>
                    <a:pt x="2463844" y="3113602"/>
                  </a:cubicBezTo>
                  <a:cubicBezTo>
                    <a:pt x="2318011" y="3625660"/>
                    <a:pt x="2075098" y="3960440"/>
                    <a:pt x="1800200" y="3960440"/>
                  </a:cubicBezTo>
                  <a:cubicBezTo>
                    <a:pt x="1519205" y="3960440"/>
                    <a:pt x="1271629" y="3610643"/>
                    <a:pt x="1127186" y="3079228"/>
                  </a:cubicBezTo>
                  <a:cubicBezTo>
                    <a:pt x="627082" y="3198995"/>
                    <a:pt x="230836" y="3152724"/>
                    <a:pt x="96450" y="2919961"/>
                  </a:cubicBezTo>
                  <a:cubicBezTo>
                    <a:pt x="-40561" y="2682651"/>
                    <a:pt x="126404" y="2306537"/>
                    <a:pt x="494549" y="1925523"/>
                  </a:cubicBezTo>
                  <a:lnTo>
                    <a:pt x="373580" y="1785812"/>
                  </a:lnTo>
                  <a:cubicBezTo>
                    <a:pt x="346850" y="1795631"/>
                    <a:pt x="317974" y="1800200"/>
                    <a:pt x="288032" y="1800200"/>
                  </a:cubicBezTo>
                  <a:cubicBezTo>
                    <a:pt x="128956" y="1800200"/>
                    <a:pt x="0" y="1671244"/>
                    <a:pt x="0" y="1512168"/>
                  </a:cubicBezTo>
                  <a:cubicBezTo>
                    <a:pt x="0" y="1428111"/>
                    <a:pt x="36006" y="1352464"/>
                    <a:pt x="94065" y="1300493"/>
                  </a:cubicBezTo>
                  <a:cubicBezTo>
                    <a:pt x="43643" y="1149446"/>
                    <a:pt x="47337" y="1014823"/>
                    <a:pt x="111666" y="909822"/>
                  </a:cubicBezTo>
                  <a:cubicBezTo>
                    <a:pt x="253078" y="678998"/>
                    <a:pt x="655099" y="644207"/>
                    <a:pt x="1156926" y="780244"/>
                  </a:cubicBezTo>
                  <a:cubicBezTo>
                    <a:pt x="1303899" y="305876"/>
                    <a:pt x="1537438" y="0"/>
                    <a:pt x="18002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8" name="Oval 12287">
              <a:extLst>
                <a:ext uri="{FF2B5EF4-FFF2-40B4-BE49-F238E27FC236}">
                  <a16:creationId xmlns:a16="http://schemas.microsoft.com/office/drawing/2014/main" id="{73764D22-262D-41E0-BB6E-5D15799E16D4}"/>
                </a:ext>
              </a:extLst>
            </p:cNvPr>
            <p:cNvSpPr/>
            <p:nvPr/>
          </p:nvSpPr>
          <p:spPr>
            <a:xfrm>
              <a:off x="8218554" y="2157258"/>
              <a:ext cx="376297" cy="374916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21">
              <a:extLst>
                <a:ext uri="{FF2B5EF4-FFF2-40B4-BE49-F238E27FC236}">
                  <a16:creationId xmlns:a16="http://schemas.microsoft.com/office/drawing/2014/main" id="{22CA323B-B40D-4A8E-BAEF-69A56A589D0A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8195918" y="3533697"/>
              <a:ext cx="387594" cy="314845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80" name="Isosceles Triangle 20">
              <a:extLst>
                <a:ext uri="{FF2B5EF4-FFF2-40B4-BE49-F238E27FC236}">
                  <a16:creationId xmlns:a16="http://schemas.microsoft.com/office/drawing/2014/main" id="{EF7F4D77-5FBA-4518-8543-D7F17981C5FB}"/>
                </a:ext>
              </a:extLst>
            </p:cNvPr>
            <p:cNvSpPr>
              <a:spLocks noChangeAspect="1"/>
            </p:cNvSpPr>
            <p:nvPr/>
          </p:nvSpPr>
          <p:spPr>
            <a:xfrm rot="8201235">
              <a:off x="10168705" y="2165710"/>
              <a:ext cx="322962" cy="356093"/>
            </a:xfrm>
            <a:custGeom>
              <a:avLst/>
              <a:gdLst/>
              <a:ahLst/>
              <a:cxnLst/>
              <a:rect l="l" t="t" r="r" b="b"/>
              <a:pathLst>
                <a:path w="4285801" h="4725490">
                  <a:moveTo>
                    <a:pt x="1428251" y="4622752"/>
                  </a:moveTo>
                  <a:cubicBezTo>
                    <a:pt x="1313180" y="4505074"/>
                    <a:pt x="1240588" y="4345285"/>
                    <a:pt x="1235771" y="4167715"/>
                  </a:cubicBezTo>
                  <a:cubicBezTo>
                    <a:pt x="1227835" y="3875156"/>
                    <a:pt x="1406218" y="3620819"/>
                    <a:pt x="1664050" y="3520754"/>
                  </a:cubicBezTo>
                  <a:lnTo>
                    <a:pt x="1635892" y="2482688"/>
                  </a:lnTo>
                  <a:lnTo>
                    <a:pt x="1044642" y="2469039"/>
                  </a:lnTo>
                  <a:lnTo>
                    <a:pt x="1044642" y="2667331"/>
                  </a:lnTo>
                  <a:cubicBezTo>
                    <a:pt x="1044642" y="2727000"/>
                    <a:pt x="996271" y="2775371"/>
                    <a:pt x="936601" y="2775372"/>
                  </a:cubicBezTo>
                  <a:lnTo>
                    <a:pt x="657382" y="2775371"/>
                  </a:lnTo>
                  <a:cubicBezTo>
                    <a:pt x="637755" y="2823613"/>
                    <a:pt x="630101" y="2874237"/>
                    <a:pt x="622448" y="2945800"/>
                  </a:cubicBezTo>
                  <a:lnTo>
                    <a:pt x="252030" y="2945800"/>
                  </a:lnTo>
                  <a:cubicBezTo>
                    <a:pt x="256275" y="2883407"/>
                    <a:pt x="252593" y="2828938"/>
                    <a:pt x="235967" y="2775370"/>
                  </a:cubicBezTo>
                  <a:lnTo>
                    <a:pt x="7267" y="2775370"/>
                  </a:lnTo>
                  <a:cubicBezTo>
                    <a:pt x="1003" y="2679903"/>
                    <a:pt x="-1109" y="2594661"/>
                    <a:pt x="535" y="2514852"/>
                  </a:cubicBezTo>
                  <a:cubicBezTo>
                    <a:pt x="5466" y="2275424"/>
                    <a:pt x="44187" y="2084887"/>
                    <a:pt x="105917" y="1813823"/>
                  </a:cubicBezTo>
                  <a:cubicBezTo>
                    <a:pt x="258635" y="1288584"/>
                    <a:pt x="488046" y="911620"/>
                    <a:pt x="870837" y="570445"/>
                  </a:cubicBezTo>
                  <a:cubicBezTo>
                    <a:pt x="674179" y="1284154"/>
                    <a:pt x="622718" y="1497188"/>
                    <a:pt x="741752" y="1669956"/>
                  </a:cubicBezTo>
                  <a:cubicBezTo>
                    <a:pt x="882751" y="1699943"/>
                    <a:pt x="788174" y="1674807"/>
                    <a:pt x="936601" y="1710419"/>
                  </a:cubicBezTo>
                  <a:cubicBezTo>
                    <a:pt x="1001384" y="1730870"/>
                    <a:pt x="1044642" y="1758791"/>
                    <a:pt x="1044642" y="1818460"/>
                  </a:cubicBezTo>
                  <a:lnTo>
                    <a:pt x="1044642" y="1970448"/>
                  </a:lnTo>
                  <a:lnTo>
                    <a:pt x="1621635" y="1957128"/>
                  </a:lnTo>
                  <a:lnTo>
                    <a:pt x="1601569" y="1217379"/>
                  </a:lnTo>
                  <a:cubicBezTo>
                    <a:pt x="1338692" y="1131438"/>
                    <a:pt x="1146783" y="887145"/>
                    <a:pt x="1138847" y="594588"/>
                  </a:cubicBezTo>
                  <a:cubicBezTo>
                    <a:pt x="1132425" y="357828"/>
                    <a:pt x="1248029" y="146099"/>
                    <a:pt x="1428910" y="20243"/>
                  </a:cubicBezTo>
                  <a:lnTo>
                    <a:pt x="1447318" y="698863"/>
                  </a:lnTo>
                  <a:lnTo>
                    <a:pt x="2193594" y="678620"/>
                  </a:lnTo>
                  <a:lnTo>
                    <a:pt x="2175185" y="0"/>
                  </a:lnTo>
                  <a:cubicBezTo>
                    <a:pt x="2362624" y="115865"/>
                    <a:pt x="2489536" y="321015"/>
                    <a:pt x="2495958" y="557775"/>
                  </a:cubicBezTo>
                  <a:cubicBezTo>
                    <a:pt x="2503894" y="850332"/>
                    <a:pt x="2325511" y="1104670"/>
                    <a:pt x="2067679" y="1204735"/>
                  </a:cubicBezTo>
                  <a:lnTo>
                    <a:pt x="2087796" y="1946367"/>
                  </a:lnTo>
                  <a:lnTo>
                    <a:pt x="4285801" y="1895627"/>
                  </a:lnTo>
                  <a:lnTo>
                    <a:pt x="4285801" y="2543859"/>
                  </a:lnTo>
                  <a:lnTo>
                    <a:pt x="2102637" y="2493462"/>
                  </a:lnTo>
                  <a:lnTo>
                    <a:pt x="2130160" y="3508110"/>
                  </a:lnTo>
                  <a:cubicBezTo>
                    <a:pt x="2393037" y="3594051"/>
                    <a:pt x="2584946" y="3838344"/>
                    <a:pt x="2592882" y="4130902"/>
                  </a:cubicBezTo>
                  <a:cubicBezTo>
                    <a:pt x="2599304" y="4367662"/>
                    <a:pt x="2483700" y="4579391"/>
                    <a:pt x="2302820" y="4705247"/>
                  </a:cubicBezTo>
                  <a:lnTo>
                    <a:pt x="2284411" y="4026626"/>
                  </a:lnTo>
                  <a:lnTo>
                    <a:pt x="1538135" y="4046869"/>
                  </a:lnTo>
                  <a:lnTo>
                    <a:pt x="1556544" y="4725490"/>
                  </a:lnTo>
                  <a:cubicBezTo>
                    <a:pt x="1509684" y="4696524"/>
                    <a:pt x="1466607" y="4661977"/>
                    <a:pt x="1428251" y="4622752"/>
                  </a:cubicBezTo>
                  <a:close/>
                  <a:moveTo>
                    <a:pt x="44807" y="3562389"/>
                  </a:moveTo>
                  <a:cubicBezTo>
                    <a:pt x="25255" y="3542837"/>
                    <a:pt x="13162" y="3515827"/>
                    <a:pt x="13162" y="3485992"/>
                  </a:cubicBezTo>
                  <a:lnTo>
                    <a:pt x="13162" y="3053842"/>
                  </a:lnTo>
                  <a:cubicBezTo>
                    <a:pt x="13162" y="2994173"/>
                    <a:pt x="61534" y="2945801"/>
                    <a:pt x="121203" y="2945801"/>
                  </a:cubicBezTo>
                  <a:lnTo>
                    <a:pt x="757287" y="2945801"/>
                  </a:lnTo>
                  <a:cubicBezTo>
                    <a:pt x="816956" y="2945801"/>
                    <a:pt x="865328" y="2994173"/>
                    <a:pt x="865328" y="3053842"/>
                  </a:cubicBezTo>
                  <a:lnTo>
                    <a:pt x="865328" y="3485992"/>
                  </a:lnTo>
                  <a:cubicBezTo>
                    <a:pt x="865328" y="3545662"/>
                    <a:pt x="816956" y="3594033"/>
                    <a:pt x="757287" y="3594033"/>
                  </a:cubicBezTo>
                  <a:lnTo>
                    <a:pt x="121203" y="3594033"/>
                  </a:lnTo>
                  <a:cubicBezTo>
                    <a:pt x="91368" y="3594033"/>
                    <a:pt x="64358" y="3581940"/>
                    <a:pt x="44807" y="35623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81" name="Trapezoid 10">
              <a:extLst>
                <a:ext uri="{FF2B5EF4-FFF2-40B4-BE49-F238E27FC236}">
                  <a16:creationId xmlns:a16="http://schemas.microsoft.com/office/drawing/2014/main" id="{47720B91-299E-430E-807C-95C9B4AF5F10}"/>
                </a:ext>
              </a:extLst>
            </p:cNvPr>
            <p:cNvSpPr/>
            <p:nvPr/>
          </p:nvSpPr>
          <p:spPr>
            <a:xfrm>
              <a:off x="10154968" y="3527975"/>
              <a:ext cx="343151" cy="342750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2" name="Oval 7">
              <a:extLst>
                <a:ext uri="{FF2B5EF4-FFF2-40B4-BE49-F238E27FC236}">
                  <a16:creationId xmlns:a16="http://schemas.microsoft.com/office/drawing/2014/main" id="{2BAD1790-B86E-4C66-B53F-7590D2D0A7B4}"/>
                </a:ext>
              </a:extLst>
            </p:cNvPr>
            <p:cNvSpPr/>
            <p:nvPr/>
          </p:nvSpPr>
          <p:spPr>
            <a:xfrm>
              <a:off x="7825561" y="2860634"/>
              <a:ext cx="265478" cy="348722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3" name="Rounded Rectangle 1">
              <a:extLst>
                <a:ext uri="{FF2B5EF4-FFF2-40B4-BE49-F238E27FC236}">
                  <a16:creationId xmlns:a16="http://schemas.microsoft.com/office/drawing/2014/main" id="{07E5697C-7CB1-4CCB-B10C-10EE017BEF80}"/>
                </a:ext>
              </a:extLst>
            </p:cNvPr>
            <p:cNvSpPr/>
            <p:nvPr/>
          </p:nvSpPr>
          <p:spPr>
            <a:xfrm>
              <a:off x="9211370" y="1953654"/>
              <a:ext cx="300700" cy="300700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959265" y="3140417"/>
                  </a:moveTo>
                  <a:cubicBezTo>
                    <a:pt x="2880371" y="3140417"/>
                    <a:pt x="2816414" y="3204374"/>
                    <a:pt x="2816414" y="3283268"/>
                  </a:cubicBezTo>
                  <a:cubicBezTo>
                    <a:pt x="2816414" y="3362162"/>
                    <a:pt x="2880371" y="3426119"/>
                    <a:pt x="2959265" y="3426119"/>
                  </a:cubicBezTo>
                  <a:cubicBezTo>
                    <a:pt x="3038159" y="3426119"/>
                    <a:pt x="3102116" y="3362162"/>
                    <a:pt x="3102116" y="3283268"/>
                  </a:cubicBezTo>
                  <a:cubicBezTo>
                    <a:pt x="3102116" y="3204374"/>
                    <a:pt x="3038159" y="3140417"/>
                    <a:pt x="2959265" y="3140417"/>
                  </a:cubicBezTo>
                  <a:close/>
                  <a:moveTo>
                    <a:pt x="2512916" y="2819124"/>
                  </a:moveTo>
                  <a:lnTo>
                    <a:pt x="2512916" y="3022941"/>
                  </a:lnTo>
                  <a:lnTo>
                    <a:pt x="3405613" y="3022941"/>
                  </a:lnTo>
                  <a:lnTo>
                    <a:pt x="3405613" y="2819124"/>
                  </a:lnTo>
                  <a:close/>
                  <a:moveTo>
                    <a:pt x="741072" y="2504407"/>
                  </a:moveTo>
                  <a:lnTo>
                    <a:pt x="539050" y="2706429"/>
                  </a:lnTo>
                  <a:lnTo>
                    <a:pt x="753654" y="2921033"/>
                  </a:lnTo>
                  <a:lnTo>
                    <a:pt x="539050" y="3135636"/>
                  </a:lnTo>
                  <a:lnTo>
                    <a:pt x="741072" y="3337658"/>
                  </a:lnTo>
                  <a:lnTo>
                    <a:pt x="955676" y="3123054"/>
                  </a:lnTo>
                  <a:lnTo>
                    <a:pt x="1170279" y="3337658"/>
                  </a:lnTo>
                  <a:lnTo>
                    <a:pt x="1372301" y="3135636"/>
                  </a:lnTo>
                  <a:lnTo>
                    <a:pt x="1157697" y="2921033"/>
                  </a:lnTo>
                  <a:lnTo>
                    <a:pt x="1372301" y="2706429"/>
                  </a:lnTo>
                  <a:lnTo>
                    <a:pt x="1170279" y="2504407"/>
                  </a:lnTo>
                  <a:lnTo>
                    <a:pt x="955676" y="2719011"/>
                  </a:lnTo>
                  <a:close/>
                  <a:moveTo>
                    <a:pt x="2959265" y="2415946"/>
                  </a:moveTo>
                  <a:cubicBezTo>
                    <a:pt x="2880371" y="2415946"/>
                    <a:pt x="2816414" y="2479903"/>
                    <a:pt x="2816414" y="2558797"/>
                  </a:cubicBezTo>
                  <a:cubicBezTo>
                    <a:pt x="2816414" y="2637691"/>
                    <a:pt x="2880371" y="2701648"/>
                    <a:pt x="2959265" y="2701648"/>
                  </a:cubicBezTo>
                  <a:cubicBezTo>
                    <a:pt x="3038159" y="2701648"/>
                    <a:pt x="3102116" y="2637691"/>
                    <a:pt x="3102116" y="2558797"/>
                  </a:cubicBezTo>
                  <a:cubicBezTo>
                    <a:pt x="3102116" y="2479903"/>
                    <a:pt x="3038159" y="2415946"/>
                    <a:pt x="2959265" y="2415946"/>
                  </a:cubicBezTo>
                  <a:close/>
                  <a:moveTo>
                    <a:pt x="2536364" y="828590"/>
                  </a:moveTo>
                  <a:lnTo>
                    <a:pt x="2536364" y="1114291"/>
                  </a:lnTo>
                  <a:lnTo>
                    <a:pt x="3429061" y="1114291"/>
                  </a:lnTo>
                  <a:lnTo>
                    <a:pt x="3429061" y="828590"/>
                  </a:lnTo>
                  <a:close/>
                  <a:moveTo>
                    <a:pt x="896557" y="525092"/>
                  </a:moveTo>
                  <a:lnTo>
                    <a:pt x="896557" y="828590"/>
                  </a:lnTo>
                  <a:lnTo>
                    <a:pt x="593059" y="828590"/>
                  </a:lnTo>
                  <a:lnTo>
                    <a:pt x="593059" y="1114291"/>
                  </a:lnTo>
                  <a:lnTo>
                    <a:pt x="896557" y="1114291"/>
                  </a:lnTo>
                  <a:lnTo>
                    <a:pt x="896557" y="1417789"/>
                  </a:lnTo>
                  <a:lnTo>
                    <a:pt x="1182258" y="1417789"/>
                  </a:lnTo>
                  <a:lnTo>
                    <a:pt x="1182258" y="1114291"/>
                  </a:lnTo>
                  <a:lnTo>
                    <a:pt x="1485756" y="1114291"/>
                  </a:lnTo>
                  <a:lnTo>
                    <a:pt x="1485756" y="828590"/>
                  </a:lnTo>
                  <a:lnTo>
                    <a:pt x="1182258" y="828590"/>
                  </a:lnTo>
                  <a:lnTo>
                    <a:pt x="1182258" y="525092"/>
                  </a:lnTo>
                  <a:close/>
                  <a:moveTo>
                    <a:pt x="648085" y="0"/>
                  </a:moveTo>
                  <a:lnTo>
                    <a:pt x="3240347" y="0"/>
                  </a:lnTo>
                  <a:cubicBezTo>
                    <a:pt x="3598274" y="0"/>
                    <a:pt x="3888432" y="290158"/>
                    <a:pt x="3888432" y="648085"/>
                  </a:cubicBezTo>
                  <a:lnTo>
                    <a:pt x="3888432" y="3240347"/>
                  </a:lnTo>
                  <a:cubicBezTo>
                    <a:pt x="3888432" y="3598274"/>
                    <a:pt x="3598274" y="3888432"/>
                    <a:pt x="3240347" y="3888432"/>
                  </a:cubicBezTo>
                  <a:lnTo>
                    <a:pt x="648085" y="3888432"/>
                  </a:lnTo>
                  <a:cubicBezTo>
                    <a:pt x="290158" y="3888432"/>
                    <a:pt x="0" y="3598274"/>
                    <a:pt x="0" y="3240347"/>
                  </a:cubicBezTo>
                  <a:lnTo>
                    <a:pt x="0" y="648085"/>
                  </a:lnTo>
                  <a:cubicBezTo>
                    <a:pt x="0" y="290158"/>
                    <a:pt x="290158" y="0"/>
                    <a:pt x="6480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4" name="Freeform 19">
              <a:extLst>
                <a:ext uri="{FF2B5EF4-FFF2-40B4-BE49-F238E27FC236}">
                  <a16:creationId xmlns:a16="http://schemas.microsoft.com/office/drawing/2014/main" id="{5C38DDE2-427A-436B-B9B0-39273C5855D4}"/>
                </a:ext>
              </a:extLst>
            </p:cNvPr>
            <p:cNvSpPr/>
            <p:nvPr/>
          </p:nvSpPr>
          <p:spPr>
            <a:xfrm>
              <a:off x="10648350" y="2860722"/>
              <a:ext cx="360864" cy="355077"/>
            </a:xfrm>
            <a:custGeom>
              <a:avLst/>
              <a:gdLst/>
              <a:ahLst/>
              <a:cxnLst/>
              <a:rect l="l" t="t" r="r" b="b"/>
              <a:pathLst>
                <a:path w="3214097" h="3162551">
                  <a:moveTo>
                    <a:pt x="1014592" y="2306036"/>
                  </a:moveTo>
                  <a:cubicBezTo>
                    <a:pt x="854868" y="2306036"/>
                    <a:pt x="725386" y="2435518"/>
                    <a:pt x="725386" y="2595242"/>
                  </a:cubicBezTo>
                  <a:cubicBezTo>
                    <a:pt x="725386" y="2754966"/>
                    <a:pt x="854868" y="2884448"/>
                    <a:pt x="1014592" y="2884448"/>
                  </a:cubicBezTo>
                  <a:cubicBezTo>
                    <a:pt x="1174316" y="2884448"/>
                    <a:pt x="1303798" y="2754966"/>
                    <a:pt x="1303798" y="2595242"/>
                  </a:cubicBezTo>
                  <a:cubicBezTo>
                    <a:pt x="1303798" y="2435518"/>
                    <a:pt x="1174316" y="2306036"/>
                    <a:pt x="1014592" y="2306036"/>
                  </a:cubicBezTo>
                  <a:close/>
                  <a:moveTo>
                    <a:pt x="481275" y="1691816"/>
                  </a:moveTo>
                  <a:cubicBezTo>
                    <a:pt x="321551" y="1691816"/>
                    <a:pt x="192069" y="1821298"/>
                    <a:pt x="192069" y="1981022"/>
                  </a:cubicBezTo>
                  <a:cubicBezTo>
                    <a:pt x="192069" y="2140746"/>
                    <a:pt x="321551" y="2270228"/>
                    <a:pt x="481275" y="2270228"/>
                  </a:cubicBezTo>
                  <a:cubicBezTo>
                    <a:pt x="640999" y="2270228"/>
                    <a:pt x="770481" y="2140746"/>
                    <a:pt x="770481" y="1981022"/>
                  </a:cubicBezTo>
                  <a:cubicBezTo>
                    <a:pt x="770481" y="1821298"/>
                    <a:pt x="640999" y="1691816"/>
                    <a:pt x="481275" y="1691816"/>
                  </a:cubicBezTo>
                  <a:close/>
                  <a:moveTo>
                    <a:pt x="2764751" y="1113404"/>
                  </a:moveTo>
                  <a:cubicBezTo>
                    <a:pt x="2605027" y="1113404"/>
                    <a:pt x="2475545" y="1242886"/>
                    <a:pt x="2475545" y="1402610"/>
                  </a:cubicBezTo>
                  <a:cubicBezTo>
                    <a:pt x="2475545" y="1562334"/>
                    <a:pt x="2605027" y="1691816"/>
                    <a:pt x="2764751" y="1691816"/>
                  </a:cubicBezTo>
                  <a:cubicBezTo>
                    <a:pt x="2924475" y="1691816"/>
                    <a:pt x="3053957" y="1562334"/>
                    <a:pt x="3053957" y="1402610"/>
                  </a:cubicBezTo>
                  <a:cubicBezTo>
                    <a:pt x="3053957" y="1242886"/>
                    <a:pt x="2924475" y="1113404"/>
                    <a:pt x="2764751" y="1113404"/>
                  </a:cubicBezTo>
                  <a:close/>
                  <a:moveTo>
                    <a:pt x="532503" y="881964"/>
                  </a:moveTo>
                  <a:cubicBezTo>
                    <a:pt x="372779" y="881964"/>
                    <a:pt x="243297" y="1011446"/>
                    <a:pt x="243297" y="1171170"/>
                  </a:cubicBezTo>
                  <a:cubicBezTo>
                    <a:pt x="243297" y="1330894"/>
                    <a:pt x="372779" y="1460376"/>
                    <a:pt x="532503" y="1460376"/>
                  </a:cubicBezTo>
                  <a:cubicBezTo>
                    <a:pt x="692227" y="1460376"/>
                    <a:pt x="821709" y="1330894"/>
                    <a:pt x="821709" y="1171170"/>
                  </a:cubicBezTo>
                  <a:cubicBezTo>
                    <a:pt x="821709" y="1011446"/>
                    <a:pt x="692227" y="881964"/>
                    <a:pt x="532503" y="881964"/>
                  </a:cubicBezTo>
                  <a:close/>
                  <a:moveTo>
                    <a:pt x="1162143" y="321316"/>
                  </a:moveTo>
                  <a:cubicBezTo>
                    <a:pt x="1002419" y="321316"/>
                    <a:pt x="872937" y="450798"/>
                    <a:pt x="872937" y="610522"/>
                  </a:cubicBezTo>
                  <a:cubicBezTo>
                    <a:pt x="872937" y="770246"/>
                    <a:pt x="1002419" y="899728"/>
                    <a:pt x="1162143" y="899728"/>
                  </a:cubicBezTo>
                  <a:cubicBezTo>
                    <a:pt x="1321867" y="899728"/>
                    <a:pt x="1451349" y="770246"/>
                    <a:pt x="1451349" y="610522"/>
                  </a:cubicBezTo>
                  <a:cubicBezTo>
                    <a:pt x="1451349" y="450798"/>
                    <a:pt x="1321867" y="321316"/>
                    <a:pt x="1162143" y="321316"/>
                  </a:cubicBezTo>
                  <a:close/>
                  <a:moveTo>
                    <a:pt x="1963447" y="177300"/>
                  </a:moveTo>
                  <a:cubicBezTo>
                    <a:pt x="1803723" y="177300"/>
                    <a:pt x="1674241" y="306782"/>
                    <a:pt x="1674241" y="466506"/>
                  </a:cubicBezTo>
                  <a:cubicBezTo>
                    <a:pt x="1674241" y="626230"/>
                    <a:pt x="1803723" y="755712"/>
                    <a:pt x="1963447" y="755712"/>
                  </a:cubicBezTo>
                  <a:cubicBezTo>
                    <a:pt x="2123171" y="755712"/>
                    <a:pt x="2252653" y="626230"/>
                    <a:pt x="2252653" y="466506"/>
                  </a:cubicBezTo>
                  <a:cubicBezTo>
                    <a:pt x="2252653" y="306782"/>
                    <a:pt x="2123171" y="177300"/>
                    <a:pt x="1963447" y="177300"/>
                  </a:cubicBezTo>
                  <a:close/>
                  <a:moveTo>
                    <a:pt x="1752672" y="312"/>
                  </a:moveTo>
                  <a:cubicBezTo>
                    <a:pt x="1817888" y="-690"/>
                    <a:pt x="1885249" y="703"/>
                    <a:pt x="1954799" y="4657"/>
                  </a:cubicBezTo>
                  <a:cubicBezTo>
                    <a:pt x="2504015" y="53541"/>
                    <a:pt x="2975590" y="412975"/>
                    <a:pt x="3145244" y="944937"/>
                  </a:cubicBezTo>
                  <a:cubicBezTo>
                    <a:pt x="3412664" y="2126757"/>
                    <a:pt x="2837568" y="2017487"/>
                    <a:pt x="2506889" y="1867964"/>
                  </a:cubicBezTo>
                  <a:cubicBezTo>
                    <a:pt x="1580987" y="1673869"/>
                    <a:pt x="2725425" y="3197869"/>
                    <a:pt x="1014520" y="3161925"/>
                  </a:cubicBezTo>
                  <a:cubicBezTo>
                    <a:pt x="-14898" y="3061283"/>
                    <a:pt x="-138545" y="1873713"/>
                    <a:pt x="108747" y="1100212"/>
                  </a:cubicBezTo>
                  <a:cubicBezTo>
                    <a:pt x="278579" y="569148"/>
                    <a:pt x="774429" y="15339"/>
                    <a:pt x="1752672" y="3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5" name="Oval 66">
              <a:extLst>
                <a:ext uri="{FF2B5EF4-FFF2-40B4-BE49-F238E27FC236}">
                  <a16:creationId xmlns:a16="http://schemas.microsoft.com/office/drawing/2014/main" id="{C570611F-C3DD-4D85-A652-D95D1207E67C}"/>
                </a:ext>
              </a:extLst>
            </p:cNvPr>
            <p:cNvSpPr/>
            <p:nvPr/>
          </p:nvSpPr>
          <p:spPr>
            <a:xfrm rot="20700000">
              <a:off x="8697163" y="2795754"/>
              <a:ext cx="342272" cy="293183"/>
            </a:xfrm>
            <a:custGeom>
              <a:avLst/>
              <a:gdLst/>
              <a:ahLst/>
              <a:cxnLst/>
              <a:rect l="l" t="t" r="r" b="b"/>
              <a:pathLst>
                <a:path w="2901316" h="2485205">
                  <a:moveTo>
                    <a:pt x="2901316" y="8833"/>
                  </a:moveTo>
                  <a:lnTo>
                    <a:pt x="2885407" y="69738"/>
                  </a:lnTo>
                  <a:lnTo>
                    <a:pt x="2890344" y="71061"/>
                  </a:lnTo>
                  <a:lnTo>
                    <a:pt x="2331295" y="2157461"/>
                  </a:lnTo>
                  <a:lnTo>
                    <a:pt x="2322295" y="2155049"/>
                  </a:lnTo>
                  <a:cubicBezTo>
                    <a:pt x="2311779" y="2339141"/>
                    <a:pt x="2127696" y="2485205"/>
                    <a:pt x="1902404" y="2485205"/>
                  </a:cubicBezTo>
                  <a:cubicBezTo>
                    <a:pt x="1669201" y="2485205"/>
                    <a:pt x="1480151" y="2328701"/>
                    <a:pt x="1480150" y="2135644"/>
                  </a:cubicBezTo>
                  <a:cubicBezTo>
                    <a:pt x="1480150" y="1942587"/>
                    <a:pt x="1669200" y="1786083"/>
                    <a:pt x="1902404" y="1786083"/>
                  </a:cubicBezTo>
                  <a:cubicBezTo>
                    <a:pt x="2026046" y="1786083"/>
                    <a:pt x="2137276" y="1830075"/>
                    <a:pt x="2213623" y="1901150"/>
                  </a:cubicBezTo>
                  <a:lnTo>
                    <a:pt x="2586815" y="508378"/>
                  </a:lnTo>
                  <a:lnTo>
                    <a:pt x="1283297" y="508378"/>
                  </a:lnTo>
                  <a:lnTo>
                    <a:pt x="847984" y="2132988"/>
                  </a:lnTo>
                  <a:lnTo>
                    <a:pt x="841776" y="2131324"/>
                  </a:lnTo>
                  <a:cubicBezTo>
                    <a:pt x="829584" y="2314002"/>
                    <a:pt x="646295" y="2458448"/>
                    <a:pt x="422254" y="2458448"/>
                  </a:cubicBezTo>
                  <a:cubicBezTo>
                    <a:pt x="189051" y="2458448"/>
                    <a:pt x="1" y="2301944"/>
                    <a:pt x="0" y="2108887"/>
                  </a:cubicBezTo>
                  <a:cubicBezTo>
                    <a:pt x="0" y="1915830"/>
                    <a:pt x="189051" y="1759326"/>
                    <a:pt x="422255" y="1759326"/>
                  </a:cubicBezTo>
                  <a:cubicBezTo>
                    <a:pt x="544771" y="1759326"/>
                    <a:pt x="655100" y="1802522"/>
                    <a:pt x="731465" y="1872378"/>
                  </a:cubicBezTo>
                  <a:lnTo>
                    <a:pt x="1233167" y="0"/>
                  </a:lnTo>
                  <a:lnTo>
                    <a:pt x="1266129" y="88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3" name="Group 111">
            <a:extLst>
              <a:ext uri="{FF2B5EF4-FFF2-40B4-BE49-F238E27FC236}">
                <a16:creationId xmlns:a16="http://schemas.microsoft.com/office/drawing/2014/main" id="{E489989B-7C28-445C-8731-4650D9D98353}"/>
              </a:ext>
            </a:extLst>
          </p:cNvPr>
          <p:cNvGrpSpPr/>
          <p:nvPr userDrawn="1"/>
        </p:nvGrpSpPr>
        <p:grpSpPr>
          <a:xfrm>
            <a:off x="10430198" y="200349"/>
            <a:ext cx="1503041" cy="3058086"/>
            <a:chOff x="5174351" y="2344852"/>
            <a:chExt cx="1843306" cy="3750389"/>
          </a:xfrm>
        </p:grpSpPr>
        <p:grpSp>
          <p:nvGrpSpPr>
            <p:cNvPr id="94" name="그룹 7">
              <a:extLst>
                <a:ext uri="{FF2B5EF4-FFF2-40B4-BE49-F238E27FC236}">
                  <a16:creationId xmlns:a16="http://schemas.microsoft.com/office/drawing/2014/main" id="{8E6C9F49-78E7-4619-8DE5-A6D5771F9020}"/>
                </a:ext>
              </a:extLst>
            </p:cNvPr>
            <p:cNvGrpSpPr/>
            <p:nvPr userDrawn="1"/>
          </p:nvGrpSpPr>
          <p:grpSpPr>
            <a:xfrm>
              <a:off x="5174351" y="3637228"/>
              <a:ext cx="1704867" cy="455477"/>
              <a:chOff x="5134372" y="3131004"/>
              <a:chExt cx="1431908" cy="315692"/>
            </a:xfrm>
          </p:grpSpPr>
          <p:sp>
            <p:nvSpPr>
              <p:cNvPr id="110" name="직사각형 6">
                <a:extLst>
                  <a:ext uri="{FF2B5EF4-FFF2-40B4-BE49-F238E27FC236}">
                    <a16:creationId xmlns:a16="http://schemas.microsoft.com/office/drawing/2014/main" id="{55DC81BC-0CC5-4E6A-B8E1-721F13A6BFEE}"/>
                  </a:ext>
                </a:extLst>
              </p:cNvPr>
              <p:cNvSpPr/>
              <p:nvPr userDrawn="1"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1" name="자유형: 도형 32">
                <a:extLst>
                  <a:ext uri="{FF2B5EF4-FFF2-40B4-BE49-F238E27FC236}">
                    <a16:creationId xmlns:a16="http://schemas.microsoft.com/office/drawing/2014/main" id="{7EE35BAA-F8FF-4893-9135-70C67173E428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5" name="그룹 34">
              <a:extLst>
                <a:ext uri="{FF2B5EF4-FFF2-40B4-BE49-F238E27FC236}">
                  <a16:creationId xmlns:a16="http://schemas.microsoft.com/office/drawing/2014/main" id="{B45DA547-163B-4282-90A9-A868B87DD000}"/>
                </a:ext>
              </a:extLst>
            </p:cNvPr>
            <p:cNvGrpSpPr/>
            <p:nvPr/>
          </p:nvGrpSpPr>
          <p:grpSpPr>
            <a:xfrm>
              <a:off x="5312790" y="4137862"/>
              <a:ext cx="1704867" cy="455477"/>
              <a:chOff x="5134372" y="3131004"/>
              <a:chExt cx="1431908" cy="315692"/>
            </a:xfrm>
          </p:grpSpPr>
          <p:sp>
            <p:nvSpPr>
              <p:cNvPr id="108" name="직사각형 6">
                <a:extLst>
                  <a:ext uri="{FF2B5EF4-FFF2-40B4-BE49-F238E27FC236}">
                    <a16:creationId xmlns:a16="http://schemas.microsoft.com/office/drawing/2014/main" id="{D8967315-DB35-4A40-954E-F6216D635A31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9" name="자유형: 도형 36">
                <a:extLst>
                  <a:ext uri="{FF2B5EF4-FFF2-40B4-BE49-F238E27FC236}">
                    <a16:creationId xmlns:a16="http://schemas.microsoft.com/office/drawing/2014/main" id="{7BB378AC-B960-4229-B98B-6FE1E2FB76CB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tx2">
                  <a:lumMod val="65000"/>
                  <a:lumOff val="35000"/>
                </a:schemeClr>
              </a:solidFill>
              <a:ln>
                <a:solidFill>
                  <a:schemeClr val="tx2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6" name="그룹 37">
              <a:extLst>
                <a:ext uri="{FF2B5EF4-FFF2-40B4-BE49-F238E27FC236}">
                  <a16:creationId xmlns:a16="http://schemas.microsoft.com/office/drawing/2014/main" id="{EF469A21-964F-4BB6-AB81-AE60665B52FF}"/>
                </a:ext>
              </a:extLst>
            </p:cNvPr>
            <p:cNvGrpSpPr/>
            <p:nvPr/>
          </p:nvGrpSpPr>
          <p:grpSpPr>
            <a:xfrm>
              <a:off x="5174351" y="4638496"/>
              <a:ext cx="1704867" cy="455477"/>
              <a:chOff x="5134372" y="3131004"/>
              <a:chExt cx="1431908" cy="315692"/>
            </a:xfrm>
          </p:grpSpPr>
          <p:sp>
            <p:nvSpPr>
              <p:cNvPr id="106" name="직사각형 6">
                <a:extLst>
                  <a:ext uri="{FF2B5EF4-FFF2-40B4-BE49-F238E27FC236}">
                    <a16:creationId xmlns:a16="http://schemas.microsoft.com/office/drawing/2014/main" id="{F623DB1F-4086-4752-96E5-493E7E3A3E05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자유형: 도형 39">
                <a:extLst>
                  <a:ext uri="{FF2B5EF4-FFF2-40B4-BE49-F238E27FC236}">
                    <a16:creationId xmlns:a16="http://schemas.microsoft.com/office/drawing/2014/main" id="{91335066-D4A3-4B3B-9D82-CA7E1C32A35E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7" name="그룹 40">
              <a:extLst>
                <a:ext uri="{FF2B5EF4-FFF2-40B4-BE49-F238E27FC236}">
                  <a16:creationId xmlns:a16="http://schemas.microsoft.com/office/drawing/2014/main" id="{214D74B8-EB58-4404-8F74-07408D0328BD}"/>
                </a:ext>
              </a:extLst>
            </p:cNvPr>
            <p:cNvGrpSpPr/>
            <p:nvPr/>
          </p:nvGrpSpPr>
          <p:grpSpPr>
            <a:xfrm>
              <a:off x="5312790" y="5139130"/>
              <a:ext cx="1704867" cy="455477"/>
              <a:chOff x="5134372" y="3131004"/>
              <a:chExt cx="1431908" cy="315692"/>
            </a:xfrm>
          </p:grpSpPr>
          <p:sp>
            <p:nvSpPr>
              <p:cNvPr id="104" name="직사각형 6">
                <a:extLst>
                  <a:ext uri="{FF2B5EF4-FFF2-40B4-BE49-F238E27FC236}">
                    <a16:creationId xmlns:a16="http://schemas.microsoft.com/office/drawing/2014/main" id="{0BD39D72-6B6B-4CC8-AAD7-4C93C3E3A0DD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5" name="자유형: 도형 46">
                <a:extLst>
                  <a:ext uri="{FF2B5EF4-FFF2-40B4-BE49-F238E27FC236}">
                    <a16:creationId xmlns:a16="http://schemas.microsoft.com/office/drawing/2014/main" id="{DFF8DAC7-1A73-4AA9-BF53-C338E1EEB077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98" name="그룹 47">
              <a:extLst>
                <a:ext uri="{FF2B5EF4-FFF2-40B4-BE49-F238E27FC236}">
                  <a16:creationId xmlns:a16="http://schemas.microsoft.com/office/drawing/2014/main" id="{30E63C95-1DD2-465B-932D-34BA3EBF296F}"/>
                </a:ext>
              </a:extLst>
            </p:cNvPr>
            <p:cNvGrpSpPr/>
            <p:nvPr/>
          </p:nvGrpSpPr>
          <p:grpSpPr>
            <a:xfrm>
              <a:off x="5174351" y="5639764"/>
              <a:ext cx="1704867" cy="455477"/>
              <a:chOff x="5134372" y="3131004"/>
              <a:chExt cx="1431908" cy="315692"/>
            </a:xfrm>
          </p:grpSpPr>
          <p:sp>
            <p:nvSpPr>
              <p:cNvPr id="102" name="직사각형 6">
                <a:extLst>
                  <a:ext uri="{FF2B5EF4-FFF2-40B4-BE49-F238E27FC236}">
                    <a16:creationId xmlns:a16="http://schemas.microsoft.com/office/drawing/2014/main" id="{2FFC5D02-CCEA-4745-A439-8C5134C843BA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3" name="자유형: 도형 68">
                <a:extLst>
                  <a:ext uri="{FF2B5EF4-FFF2-40B4-BE49-F238E27FC236}">
                    <a16:creationId xmlns:a16="http://schemas.microsoft.com/office/drawing/2014/main" id="{4E5E167A-FA12-459A-82A9-366016110784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9" name="그룹 14">
              <a:extLst>
                <a:ext uri="{FF2B5EF4-FFF2-40B4-BE49-F238E27FC236}">
                  <a16:creationId xmlns:a16="http://schemas.microsoft.com/office/drawing/2014/main" id="{E864186F-9B78-4911-B1F3-56684BAF8214}"/>
                </a:ext>
              </a:extLst>
            </p:cNvPr>
            <p:cNvGrpSpPr/>
            <p:nvPr/>
          </p:nvGrpSpPr>
          <p:grpSpPr>
            <a:xfrm>
              <a:off x="5668546" y="2344852"/>
              <a:ext cx="854909" cy="1343933"/>
              <a:chOff x="6163612" y="1966761"/>
              <a:chExt cx="2991257" cy="4702319"/>
            </a:xfrm>
          </p:grpSpPr>
          <p:sp>
            <p:nvSpPr>
              <p:cNvPr id="100" name="자유형: 도형 69">
                <a:extLst>
                  <a:ext uri="{FF2B5EF4-FFF2-40B4-BE49-F238E27FC236}">
                    <a16:creationId xmlns:a16="http://schemas.microsoft.com/office/drawing/2014/main" id="{A1790780-4976-4EA1-93F2-BF68CC7A7AF3}"/>
                  </a:ext>
                </a:extLst>
              </p:cNvPr>
              <p:cNvSpPr/>
              <p:nvPr/>
            </p:nvSpPr>
            <p:spPr>
              <a:xfrm>
                <a:off x="6316187" y="2135206"/>
                <a:ext cx="2653352" cy="2896349"/>
              </a:xfrm>
              <a:custGeom>
                <a:avLst/>
                <a:gdLst>
                  <a:gd name="connsiteX0" fmla="*/ 1146409 w 2292818"/>
                  <a:gd name="connsiteY0" fmla="*/ 0 h 2502797"/>
                  <a:gd name="connsiteX1" fmla="*/ 2292818 w 2292818"/>
                  <a:gd name="connsiteY1" fmla="*/ 1146409 h 2502797"/>
                  <a:gd name="connsiteX2" fmla="*/ 1692856 w 2292818"/>
                  <a:gd name="connsiteY2" fmla="*/ 2154453 h 2502797"/>
                  <a:gd name="connsiteX3" fmla="*/ 1686333 w 2292818"/>
                  <a:gd name="connsiteY3" fmla="*/ 2157595 h 2502797"/>
                  <a:gd name="connsiteX4" fmla="*/ 1625204 w 2292818"/>
                  <a:gd name="connsiteY4" fmla="*/ 2502797 h 2502797"/>
                  <a:gd name="connsiteX5" fmla="*/ 690116 w 2292818"/>
                  <a:gd name="connsiteY5" fmla="*/ 2502797 h 2502797"/>
                  <a:gd name="connsiteX6" fmla="*/ 631086 w 2292818"/>
                  <a:gd name="connsiteY6" fmla="*/ 2169446 h 2502797"/>
                  <a:gd name="connsiteX7" fmla="*/ 599963 w 2292818"/>
                  <a:gd name="connsiteY7" fmla="*/ 2154453 h 2502797"/>
                  <a:gd name="connsiteX8" fmla="*/ 0 w 2292818"/>
                  <a:gd name="connsiteY8" fmla="*/ 1146409 h 2502797"/>
                  <a:gd name="connsiteX9" fmla="*/ 1146409 w 2292818"/>
                  <a:gd name="connsiteY9" fmla="*/ 0 h 2502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92818" h="2502797">
                    <a:moveTo>
                      <a:pt x="1146409" y="0"/>
                    </a:moveTo>
                    <a:cubicBezTo>
                      <a:pt x="1779553" y="0"/>
                      <a:pt x="2292818" y="513265"/>
                      <a:pt x="2292818" y="1146409"/>
                    </a:cubicBezTo>
                    <a:cubicBezTo>
                      <a:pt x="2292818" y="1581696"/>
                      <a:pt x="2050220" y="1960321"/>
                      <a:pt x="1692856" y="2154453"/>
                    </a:cubicBezTo>
                    <a:lnTo>
                      <a:pt x="1686333" y="2157595"/>
                    </a:lnTo>
                    <a:lnTo>
                      <a:pt x="1625204" y="2502797"/>
                    </a:lnTo>
                    <a:lnTo>
                      <a:pt x="690116" y="2502797"/>
                    </a:lnTo>
                    <a:lnTo>
                      <a:pt x="631086" y="2169446"/>
                    </a:lnTo>
                    <a:lnTo>
                      <a:pt x="599963" y="2154453"/>
                    </a:lnTo>
                    <a:cubicBezTo>
                      <a:pt x="242598" y="1960321"/>
                      <a:pt x="0" y="1581696"/>
                      <a:pt x="0" y="1146409"/>
                    </a:cubicBezTo>
                    <a:cubicBezTo>
                      <a:pt x="0" y="513265"/>
                      <a:pt x="513265" y="0"/>
                      <a:pt x="1146409" y="0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1" name="자유형: 도형 79">
                <a:extLst>
                  <a:ext uri="{FF2B5EF4-FFF2-40B4-BE49-F238E27FC236}">
                    <a16:creationId xmlns:a16="http://schemas.microsoft.com/office/drawing/2014/main" id="{38BFF686-B2E6-41A1-9A7F-7DFA91DDFB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63612" y="1966761"/>
                <a:ext cx="2991257" cy="4702319"/>
              </a:xfrm>
              <a:custGeom>
                <a:avLst/>
                <a:gdLst>
                  <a:gd name="connsiteX0" fmla="*/ 951056 w 2991257"/>
                  <a:gd name="connsiteY0" fmla="*/ 4310393 h 4702319"/>
                  <a:gd name="connsiteX1" fmla="*/ 2052826 w 2991257"/>
                  <a:gd name="connsiteY1" fmla="*/ 4310393 h 4702319"/>
                  <a:gd name="connsiteX2" fmla="*/ 2052826 w 2991257"/>
                  <a:gd name="connsiteY2" fmla="*/ 4506356 h 4702319"/>
                  <a:gd name="connsiteX3" fmla="*/ 1501941 w 2991257"/>
                  <a:gd name="connsiteY3" fmla="*/ 4702319 h 4702319"/>
                  <a:gd name="connsiteX4" fmla="*/ 951056 w 2991257"/>
                  <a:gd name="connsiteY4" fmla="*/ 4506356 h 4702319"/>
                  <a:gd name="connsiteX5" fmla="*/ 953472 w 2991257"/>
                  <a:gd name="connsiteY5" fmla="*/ 3978828 h 4702319"/>
                  <a:gd name="connsiteX6" fmla="*/ 2050412 w 2991257"/>
                  <a:gd name="connsiteY6" fmla="*/ 3978828 h 4702319"/>
                  <a:gd name="connsiteX7" fmla="*/ 2152988 w 2991257"/>
                  <a:gd name="connsiteY7" fmla="*/ 4079172 h 4702319"/>
                  <a:gd name="connsiteX8" fmla="*/ 2152988 w 2991257"/>
                  <a:gd name="connsiteY8" fmla="*/ 4123466 h 4702319"/>
                  <a:gd name="connsiteX9" fmla="*/ 2050412 w 2991257"/>
                  <a:gd name="connsiteY9" fmla="*/ 4223810 h 4702319"/>
                  <a:gd name="connsiteX10" fmla="*/ 953472 w 2991257"/>
                  <a:gd name="connsiteY10" fmla="*/ 4223810 h 4702319"/>
                  <a:gd name="connsiteX11" fmla="*/ 850896 w 2991257"/>
                  <a:gd name="connsiteY11" fmla="*/ 4123466 h 4702319"/>
                  <a:gd name="connsiteX12" fmla="*/ 850896 w 2991257"/>
                  <a:gd name="connsiteY12" fmla="*/ 4079172 h 4702319"/>
                  <a:gd name="connsiteX13" fmla="*/ 953472 w 2991257"/>
                  <a:gd name="connsiteY13" fmla="*/ 3978828 h 4702319"/>
                  <a:gd name="connsiteX14" fmla="*/ 903390 w 2991257"/>
                  <a:gd name="connsiteY14" fmla="*/ 3647264 h 4702319"/>
                  <a:gd name="connsiteX15" fmla="*/ 2100491 w 2991257"/>
                  <a:gd name="connsiteY15" fmla="*/ 3647264 h 4702319"/>
                  <a:gd name="connsiteX16" fmla="*/ 2203068 w 2991257"/>
                  <a:gd name="connsiteY16" fmla="*/ 3747607 h 4702319"/>
                  <a:gd name="connsiteX17" fmla="*/ 2203068 w 2991257"/>
                  <a:gd name="connsiteY17" fmla="*/ 3791900 h 4702319"/>
                  <a:gd name="connsiteX18" fmla="*/ 2100491 w 2991257"/>
                  <a:gd name="connsiteY18" fmla="*/ 3892244 h 4702319"/>
                  <a:gd name="connsiteX19" fmla="*/ 903390 w 2991257"/>
                  <a:gd name="connsiteY19" fmla="*/ 3892244 h 4702319"/>
                  <a:gd name="connsiteX20" fmla="*/ 800815 w 2991257"/>
                  <a:gd name="connsiteY20" fmla="*/ 3791900 h 4702319"/>
                  <a:gd name="connsiteX21" fmla="*/ 800815 w 2991257"/>
                  <a:gd name="connsiteY21" fmla="*/ 3747607 h 4702319"/>
                  <a:gd name="connsiteX22" fmla="*/ 903390 w 2991257"/>
                  <a:gd name="connsiteY22" fmla="*/ 3647264 h 4702319"/>
                  <a:gd name="connsiteX23" fmla="*/ 853310 w 2991257"/>
                  <a:gd name="connsiteY23" fmla="*/ 3315698 h 4702319"/>
                  <a:gd name="connsiteX24" fmla="*/ 2150572 w 2991257"/>
                  <a:gd name="connsiteY24" fmla="*/ 3315698 h 4702319"/>
                  <a:gd name="connsiteX25" fmla="*/ 2253147 w 2991257"/>
                  <a:gd name="connsiteY25" fmla="*/ 3416042 h 4702319"/>
                  <a:gd name="connsiteX26" fmla="*/ 2253147 w 2991257"/>
                  <a:gd name="connsiteY26" fmla="*/ 3460336 h 4702319"/>
                  <a:gd name="connsiteX27" fmla="*/ 2150572 w 2991257"/>
                  <a:gd name="connsiteY27" fmla="*/ 3560680 h 4702319"/>
                  <a:gd name="connsiteX28" fmla="*/ 853310 w 2991257"/>
                  <a:gd name="connsiteY28" fmla="*/ 3560680 h 4702319"/>
                  <a:gd name="connsiteX29" fmla="*/ 750733 w 2991257"/>
                  <a:gd name="connsiteY29" fmla="*/ 3460336 h 4702319"/>
                  <a:gd name="connsiteX30" fmla="*/ 750733 w 2991257"/>
                  <a:gd name="connsiteY30" fmla="*/ 3416042 h 4702319"/>
                  <a:gd name="connsiteX31" fmla="*/ 853310 w 2991257"/>
                  <a:gd name="connsiteY31" fmla="*/ 3315698 h 4702319"/>
                  <a:gd name="connsiteX32" fmla="*/ 1386722 w 2991257"/>
                  <a:gd name="connsiteY32" fmla="*/ 1558904 h 4702319"/>
                  <a:gd name="connsiteX33" fmla="*/ 1267488 w 2991257"/>
                  <a:gd name="connsiteY33" fmla="*/ 1609721 h 4702319"/>
                  <a:gd name="connsiteX34" fmla="*/ 1167563 w 2991257"/>
                  <a:gd name="connsiteY34" fmla="*/ 1572653 h 4702319"/>
                  <a:gd name="connsiteX35" fmla="*/ 1400707 w 2991257"/>
                  <a:gd name="connsiteY35" fmla="*/ 3012633 h 4702319"/>
                  <a:gd name="connsiteX36" fmla="*/ 1492336 w 2991257"/>
                  <a:gd name="connsiteY36" fmla="*/ 3011914 h 4702319"/>
                  <a:gd name="connsiteX37" fmla="*/ 1492336 w 2991257"/>
                  <a:gd name="connsiteY37" fmla="*/ 3011864 h 4702319"/>
                  <a:gd name="connsiteX38" fmla="*/ 1495631 w 2991257"/>
                  <a:gd name="connsiteY38" fmla="*/ 3011889 h 4702319"/>
                  <a:gd name="connsiteX39" fmla="*/ 1498923 w 2991257"/>
                  <a:gd name="connsiteY39" fmla="*/ 3011864 h 4702319"/>
                  <a:gd name="connsiteX40" fmla="*/ 1498923 w 2991257"/>
                  <a:gd name="connsiteY40" fmla="*/ 3011914 h 4702319"/>
                  <a:gd name="connsiteX41" fmla="*/ 1589466 w 2991257"/>
                  <a:gd name="connsiteY41" fmla="*/ 3012625 h 4702319"/>
                  <a:gd name="connsiteX42" fmla="*/ 1819775 w 2991257"/>
                  <a:gd name="connsiteY42" fmla="*/ 1590148 h 4702319"/>
                  <a:gd name="connsiteX43" fmla="*/ 1744424 w 2991257"/>
                  <a:gd name="connsiteY43" fmla="*/ 1609721 h 4702319"/>
                  <a:gd name="connsiteX44" fmla="*/ 1625191 w 2991257"/>
                  <a:gd name="connsiteY44" fmla="*/ 1558904 h 4702319"/>
                  <a:gd name="connsiteX45" fmla="*/ 1505957 w 2991257"/>
                  <a:gd name="connsiteY45" fmla="*/ 1609721 h 4702319"/>
                  <a:gd name="connsiteX46" fmla="*/ 1386722 w 2991257"/>
                  <a:gd name="connsiteY46" fmla="*/ 1558904 h 4702319"/>
                  <a:gd name="connsiteX47" fmla="*/ 1492336 w 2991257"/>
                  <a:gd name="connsiteY47" fmla="*/ 296022 h 4702319"/>
                  <a:gd name="connsiteX48" fmla="*/ 274831 w 2991257"/>
                  <a:gd name="connsiteY48" fmla="*/ 1488534 h 4702319"/>
                  <a:gd name="connsiteX49" fmla="*/ 855798 w 2991257"/>
                  <a:gd name="connsiteY49" fmla="*/ 2574654 h 4702319"/>
                  <a:gd name="connsiteX50" fmla="*/ 1010657 w 2991257"/>
                  <a:gd name="connsiteY50" fmla="*/ 2878465 h 4702319"/>
                  <a:gd name="connsiteX51" fmla="*/ 1099844 w 2991257"/>
                  <a:gd name="connsiteY51" fmla="*/ 3014995 h 4702319"/>
                  <a:gd name="connsiteX52" fmla="*/ 1178890 w 2991257"/>
                  <a:gd name="connsiteY52" fmla="*/ 3014374 h 4702319"/>
                  <a:gd name="connsiteX53" fmla="*/ 912952 w 2991257"/>
                  <a:gd name="connsiteY53" fmla="*/ 1371837 h 4702319"/>
                  <a:gd name="connsiteX54" fmla="*/ 1002548 w 2991257"/>
                  <a:gd name="connsiteY54" fmla="*/ 1251201 h 4702319"/>
                  <a:gd name="connsiteX55" fmla="*/ 1006296 w 2991257"/>
                  <a:gd name="connsiteY55" fmla="*/ 1250621 h 4702319"/>
                  <a:gd name="connsiteX56" fmla="*/ 1124040 w 2991257"/>
                  <a:gd name="connsiteY56" fmla="*/ 1323612 h 4702319"/>
                  <a:gd name="connsiteX57" fmla="*/ 1267488 w 2991257"/>
                  <a:gd name="connsiteY57" fmla="*/ 1239026 h 4702319"/>
                  <a:gd name="connsiteX58" fmla="*/ 1386722 w 2991257"/>
                  <a:gd name="connsiteY58" fmla="*/ 1289845 h 4702319"/>
                  <a:gd name="connsiteX59" fmla="*/ 1505957 w 2991257"/>
                  <a:gd name="connsiteY59" fmla="*/ 1239026 h 4702319"/>
                  <a:gd name="connsiteX60" fmla="*/ 1625191 w 2991257"/>
                  <a:gd name="connsiteY60" fmla="*/ 1289845 h 4702319"/>
                  <a:gd name="connsiteX61" fmla="*/ 1744424 w 2991257"/>
                  <a:gd name="connsiteY61" fmla="*/ 1239026 h 4702319"/>
                  <a:gd name="connsiteX62" fmla="*/ 1873330 w 2991257"/>
                  <a:gd name="connsiteY62" fmla="*/ 1300835 h 4702319"/>
                  <a:gd name="connsiteX63" fmla="*/ 1984961 w 2991257"/>
                  <a:gd name="connsiteY63" fmla="*/ 1243910 h 4702319"/>
                  <a:gd name="connsiteX64" fmla="*/ 1988709 w 2991257"/>
                  <a:gd name="connsiteY64" fmla="*/ 1244491 h 4702319"/>
                  <a:gd name="connsiteX65" fmla="*/ 2078307 w 2991257"/>
                  <a:gd name="connsiteY65" fmla="*/ 1365125 h 4702319"/>
                  <a:gd name="connsiteX66" fmla="*/ 1811283 w 2991257"/>
                  <a:gd name="connsiteY66" fmla="*/ 3014366 h 4702319"/>
                  <a:gd name="connsiteX67" fmla="*/ 1891413 w 2991257"/>
                  <a:gd name="connsiteY67" fmla="*/ 3014995 h 4702319"/>
                  <a:gd name="connsiteX68" fmla="*/ 1980600 w 2991257"/>
                  <a:gd name="connsiteY68" fmla="*/ 2878465 h 4702319"/>
                  <a:gd name="connsiteX69" fmla="*/ 2135459 w 2991257"/>
                  <a:gd name="connsiteY69" fmla="*/ 2574654 h 4702319"/>
                  <a:gd name="connsiteX70" fmla="*/ 2716427 w 2991257"/>
                  <a:gd name="connsiteY70" fmla="*/ 1488534 h 4702319"/>
                  <a:gd name="connsiteX71" fmla="*/ 1498923 w 2991257"/>
                  <a:gd name="connsiteY71" fmla="*/ 296022 h 4702319"/>
                  <a:gd name="connsiteX72" fmla="*/ 1498923 w 2991257"/>
                  <a:gd name="connsiteY72" fmla="*/ 296319 h 4702319"/>
                  <a:gd name="connsiteX73" fmla="*/ 1495631 w 2991257"/>
                  <a:gd name="connsiteY73" fmla="*/ 296070 h 4702319"/>
                  <a:gd name="connsiteX74" fmla="*/ 1492336 w 2991257"/>
                  <a:gd name="connsiteY74" fmla="*/ 296319 h 4702319"/>
                  <a:gd name="connsiteX75" fmla="*/ 1492826 w 2991257"/>
                  <a:gd name="connsiteY75" fmla="*/ 0 h 4702319"/>
                  <a:gd name="connsiteX76" fmla="*/ 1495631 w 2991257"/>
                  <a:gd name="connsiteY76" fmla="*/ 211 h 4702319"/>
                  <a:gd name="connsiteX77" fmla="*/ 1498432 w 2991257"/>
                  <a:gd name="connsiteY77" fmla="*/ 0 h 4702319"/>
                  <a:gd name="connsiteX78" fmla="*/ 2991257 w 2991257"/>
                  <a:gd name="connsiteY78" fmla="*/ 1460348 h 4702319"/>
                  <a:gd name="connsiteX79" fmla="*/ 2279478 w 2991257"/>
                  <a:gd name="connsiteY79" fmla="*/ 2790647 h 4702319"/>
                  <a:gd name="connsiteX80" fmla="*/ 2207246 w 2991257"/>
                  <a:gd name="connsiteY80" fmla="*/ 3088369 h 4702319"/>
                  <a:gd name="connsiteX81" fmla="*/ 2016213 w 2991257"/>
                  <a:gd name="connsiteY81" fmla="*/ 3228140 h 4702319"/>
                  <a:gd name="connsiteX82" fmla="*/ 1495631 w 2991257"/>
                  <a:gd name="connsiteY82" fmla="*/ 3226317 h 4702319"/>
                  <a:gd name="connsiteX83" fmla="*/ 975044 w 2991257"/>
                  <a:gd name="connsiteY83" fmla="*/ 3228140 h 4702319"/>
                  <a:gd name="connsiteX84" fmla="*/ 784011 w 2991257"/>
                  <a:gd name="connsiteY84" fmla="*/ 3088369 h 4702319"/>
                  <a:gd name="connsiteX85" fmla="*/ 711780 w 2991257"/>
                  <a:gd name="connsiteY85" fmla="*/ 2790647 h 4702319"/>
                  <a:gd name="connsiteX86" fmla="*/ 0 w 2991257"/>
                  <a:gd name="connsiteY86" fmla="*/ 1460348 h 4702319"/>
                  <a:gd name="connsiteX87" fmla="*/ 1492826 w 2991257"/>
                  <a:gd name="connsiteY87" fmla="*/ 0 h 4702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991257" h="4702319">
                    <a:moveTo>
                      <a:pt x="951056" y="4310393"/>
                    </a:moveTo>
                    <a:lnTo>
                      <a:pt x="2052826" y="4310393"/>
                    </a:lnTo>
                    <a:lnTo>
                      <a:pt x="2052826" y="4506356"/>
                    </a:lnTo>
                    <a:cubicBezTo>
                      <a:pt x="2052826" y="4614583"/>
                      <a:pt x="1806188" y="4702319"/>
                      <a:pt x="1501941" y="4702319"/>
                    </a:cubicBezTo>
                    <a:cubicBezTo>
                      <a:pt x="1197696" y="4702319"/>
                      <a:pt x="951056" y="4614583"/>
                      <a:pt x="951056" y="4506356"/>
                    </a:cubicBezTo>
                    <a:close/>
                    <a:moveTo>
                      <a:pt x="953472" y="3978828"/>
                    </a:moveTo>
                    <a:lnTo>
                      <a:pt x="2050412" y="3978828"/>
                    </a:lnTo>
                    <a:cubicBezTo>
                      <a:pt x="2107063" y="3978828"/>
                      <a:pt x="2152988" y="4023754"/>
                      <a:pt x="2152988" y="4079172"/>
                    </a:cubicBezTo>
                    <a:lnTo>
                      <a:pt x="2152988" y="4123466"/>
                    </a:lnTo>
                    <a:cubicBezTo>
                      <a:pt x="2152988" y="4178882"/>
                      <a:pt x="2107063" y="4223810"/>
                      <a:pt x="2050412" y="4223810"/>
                    </a:cubicBezTo>
                    <a:lnTo>
                      <a:pt x="953472" y="4223810"/>
                    </a:lnTo>
                    <a:cubicBezTo>
                      <a:pt x="896821" y="4223810"/>
                      <a:pt x="850896" y="4178882"/>
                      <a:pt x="850896" y="4123466"/>
                    </a:cubicBezTo>
                    <a:lnTo>
                      <a:pt x="850896" y="4079172"/>
                    </a:lnTo>
                    <a:cubicBezTo>
                      <a:pt x="850896" y="4023754"/>
                      <a:pt x="896821" y="3978828"/>
                      <a:pt x="953472" y="3978828"/>
                    </a:cubicBezTo>
                    <a:close/>
                    <a:moveTo>
                      <a:pt x="903390" y="3647264"/>
                    </a:moveTo>
                    <a:lnTo>
                      <a:pt x="2100491" y="3647264"/>
                    </a:lnTo>
                    <a:cubicBezTo>
                      <a:pt x="2157143" y="3647264"/>
                      <a:pt x="2203068" y="3692189"/>
                      <a:pt x="2203068" y="3747607"/>
                    </a:cubicBezTo>
                    <a:lnTo>
                      <a:pt x="2203068" y="3791900"/>
                    </a:lnTo>
                    <a:cubicBezTo>
                      <a:pt x="2203068" y="3847318"/>
                      <a:pt x="2157143" y="3892244"/>
                      <a:pt x="2100491" y="3892244"/>
                    </a:cubicBezTo>
                    <a:lnTo>
                      <a:pt x="903390" y="3892244"/>
                    </a:lnTo>
                    <a:cubicBezTo>
                      <a:pt x="846740" y="3892244"/>
                      <a:pt x="800815" y="3847318"/>
                      <a:pt x="800815" y="3791900"/>
                    </a:cubicBezTo>
                    <a:lnTo>
                      <a:pt x="800815" y="3747607"/>
                    </a:lnTo>
                    <a:cubicBezTo>
                      <a:pt x="800815" y="3692189"/>
                      <a:pt x="846740" y="3647264"/>
                      <a:pt x="903390" y="3647264"/>
                    </a:cubicBezTo>
                    <a:close/>
                    <a:moveTo>
                      <a:pt x="853310" y="3315698"/>
                    </a:moveTo>
                    <a:lnTo>
                      <a:pt x="2150572" y="3315698"/>
                    </a:lnTo>
                    <a:cubicBezTo>
                      <a:pt x="2207223" y="3315698"/>
                      <a:pt x="2253147" y="3360624"/>
                      <a:pt x="2253147" y="3416042"/>
                    </a:cubicBezTo>
                    <a:lnTo>
                      <a:pt x="2253147" y="3460336"/>
                    </a:lnTo>
                    <a:cubicBezTo>
                      <a:pt x="2253147" y="3515753"/>
                      <a:pt x="2207223" y="3560680"/>
                      <a:pt x="2150572" y="3560680"/>
                    </a:cubicBezTo>
                    <a:lnTo>
                      <a:pt x="853310" y="3560680"/>
                    </a:lnTo>
                    <a:cubicBezTo>
                      <a:pt x="796658" y="3560680"/>
                      <a:pt x="750733" y="3515753"/>
                      <a:pt x="750733" y="3460336"/>
                    </a:cubicBezTo>
                    <a:lnTo>
                      <a:pt x="750733" y="3416042"/>
                    </a:lnTo>
                    <a:cubicBezTo>
                      <a:pt x="750733" y="3360624"/>
                      <a:pt x="796658" y="3315698"/>
                      <a:pt x="853310" y="3315698"/>
                    </a:cubicBezTo>
                    <a:close/>
                    <a:moveTo>
                      <a:pt x="1386722" y="1558904"/>
                    </a:moveTo>
                    <a:cubicBezTo>
                      <a:pt x="1356097" y="1590701"/>
                      <a:pt x="1313897" y="1609721"/>
                      <a:pt x="1267488" y="1609721"/>
                    </a:cubicBezTo>
                    <a:cubicBezTo>
                      <a:pt x="1229461" y="1609721"/>
                      <a:pt x="1194258" y="1596950"/>
                      <a:pt x="1167563" y="1572653"/>
                    </a:cubicBezTo>
                    <a:lnTo>
                      <a:pt x="1400707" y="3012633"/>
                    </a:lnTo>
                    <a:lnTo>
                      <a:pt x="1492336" y="3011914"/>
                    </a:lnTo>
                    <a:lnTo>
                      <a:pt x="1492336" y="3011864"/>
                    </a:lnTo>
                    <a:lnTo>
                      <a:pt x="1495631" y="3011889"/>
                    </a:lnTo>
                    <a:lnTo>
                      <a:pt x="1498923" y="3011864"/>
                    </a:lnTo>
                    <a:lnTo>
                      <a:pt x="1498923" y="3011914"/>
                    </a:lnTo>
                    <a:lnTo>
                      <a:pt x="1589466" y="3012625"/>
                    </a:lnTo>
                    <a:lnTo>
                      <a:pt x="1819775" y="1590148"/>
                    </a:lnTo>
                    <a:cubicBezTo>
                      <a:pt x="1797467" y="1603167"/>
                      <a:pt x="1771670" y="1609721"/>
                      <a:pt x="1744424" y="1609721"/>
                    </a:cubicBezTo>
                    <a:cubicBezTo>
                      <a:pt x="1698015" y="1609721"/>
                      <a:pt x="1655815" y="1590701"/>
                      <a:pt x="1625191" y="1558904"/>
                    </a:cubicBezTo>
                    <a:cubicBezTo>
                      <a:pt x="1594564" y="1590701"/>
                      <a:pt x="1552364" y="1609721"/>
                      <a:pt x="1505957" y="1609721"/>
                    </a:cubicBezTo>
                    <a:cubicBezTo>
                      <a:pt x="1459548" y="1609721"/>
                      <a:pt x="1417348" y="1590701"/>
                      <a:pt x="1386722" y="1558904"/>
                    </a:cubicBezTo>
                    <a:close/>
                    <a:moveTo>
                      <a:pt x="1492336" y="296022"/>
                    </a:moveTo>
                    <a:cubicBezTo>
                      <a:pt x="819777" y="296795"/>
                      <a:pt x="274831" y="830410"/>
                      <a:pt x="274831" y="1488534"/>
                    </a:cubicBezTo>
                    <a:cubicBezTo>
                      <a:pt x="274831" y="1934058"/>
                      <a:pt x="599874" y="2373770"/>
                      <a:pt x="855798" y="2574654"/>
                    </a:cubicBezTo>
                    <a:cubicBezTo>
                      <a:pt x="972489" y="2706724"/>
                      <a:pt x="963238" y="2709431"/>
                      <a:pt x="1010657" y="2878465"/>
                    </a:cubicBezTo>
                    <a:cubicBezTo>
                      <a:pt x="1029549" y="2996988"/>
                      <a:pt x="991277" y="3008834"/>
                      <a:pt x="1099844" y="3014995"/>
                    </a:cubicBezTo>
                    <a:lnTo>
                      <a:pt x="1178890" y="3014374"/>
                    </a:lnTo>
                    <a:lnTo>
                      <a:pt x="912952" y="1371837"/>
                    </a:lnTo>
                    <a:cubicBezTo>
                      <a:pt x="903639" y="1314321"/>
                      <a:pt x="943753" y="1260311"/>
                      <a:pt x="1002548" y="1251201"/>
                    </a:cubicBezTo>
                    <a:lnTo>
                      <a:pt x="1006296" y="1250621"/>
                    </a:lnTo>
                    <a:cubicBezTo>
                      <a:pt x="1059733" y="1242341"/>
                      <a:pt x="1110210" y="1274002"/>
                      <a:pt x="1124040" y="1323612"/>
                    </a:cubicBezTo>
                    <a:cubicBezTo>
                      <a:pt x="1152654" y="1271953"/>
                      <a:pt x="1206429" y="1239026"/>
                      <a:pt x="1267488" y="1239026"/>
                    </a:cubicBezTo>
                    <a:cubicBezTo>
                      <a:pt x="1313897" y="1239026"/>
                      <a:pt x="1356097" y="1258048"/>
                      <a:pt x="1386722" y="1289845"/>
                    </a:cubicBezTo>
                    <a:cubicBezTo>
                      <a:pt x="1417348" y="1258048"/>
                      <a:pt x="1459548" y="1239026"/>
                      <a:pt x="1505957" y="1239026"/>
                    </a:cubicBezTo>
                    <a:cubicBezTo>
                      <a:pt x="1552364" y="1239026"/>
                      <a:pt x="1594564" y="1258048"/>
                      <a:pt x="1625191" y="1289845"/>
                    </a:cubicBezTo>
                    <a:cubicBezTo>
                      <a:pt x="1655815" y="1258048"/>
                      <a:pt x="1698015" y="1239026"/>
                      <a:pt x="1744424" y="1239026"/>
                    </a:cubicBezTo>
                    <a:cubicBezTo>
                      <a:pt x="1795987" y="1239026"/>
                      <a:pt x="1842359" y="1262509"/>
                      <a:pt x="1873330" y="1300835"/>
                    </a:cubicBezTo>
                    <a:cubicBezTo>
                      <a:pt x="1892646" y="1260564"/>
                      <a:pt x="1937643" y="1236578"/>
                      <a:pt x="1984961" y="1243910"/>
                    </a:cubicBezTo>
                    <a:lnTo>
                      <a:pt x="1988709" y="1244491"/>
                    </a:lnTo>
                    <a:cubicBezTo>
                      <a:pt x="2047506" y="1253600"/>
                      <a:pt x="2087618" y="1307610"/>
                      <a:pt x="2078307" y="1365125"/>
                    </a:cubicBezTo>
                    <a:lnTo>
                      <a:pt x="1811283" y="3014366"/>
                    </a:lnTo>
                    <a:lnTo>
                      <a:pt x="1891413" y="3014995"/>
                    </a:lnTo>
                    <a:cubicBezTo>
                      <a:pt x="1999980" y="3008834"/>
                      <a:pt x="1961709" y="2996988"/>
                      <a:pt x="1980600" y="2878465"/>
                    </a:cubicBezTo>
                    <a:cubicBezTo>
                      <a:pt x="2028019" y="2709431"/>
                      <a:pt x="2018769" y="2706724"/>
                      <a:pt x="2135459" y="2574654"/>
                    </a:cubicBezTo>
                    <a:cubicBezTo>
                      <a:pt x="2391383" y="2373770"/>
                      <a:pt x="2716427" y="1934058"/>
                      <a:pt x="2716427" y="1488534"/>
                    </a:cubicBezTo>
                    <a:cubicBezTo>
                      <a:pt x="2716427" y="830410"/>
                      <a:pt x="2171481" y="296795"/>
                      <a:pt x="1498923" y="296022"/>
                    </a:cubicBezTo>
                    <a:lnTo>
                      <a:pt x="1498923" y="296319"/>
                    </a:lnTo>
                    <a:lnTo>
                      <a:pt x="1495631" y="296070"/>
                    </a:lnTo>
                    <a:lnTo>
                      <a:pt x="1492336" y="296319"/>
                    </a:lnTo>
                    <a:close/>
                    <a:moveTo>
                      <a:pt x="1492826" y="0"/>
                    </a:moveTo>
                    <a:lnTo>
                      <a:pt x="1495631" y="211"/>
                    </a:lnTo>
                    <a:lnTo>
                      <a:pt x="1498432" y="0"/>
                    </a:lnTo>
                    <a:cubicBezTo>
                      <a:pt x="2322897" y="0"/>
                      <a:pt x="2991257" y="653819"/>
                      <a:pt x="2991257" y="1460348"/>
                    </a:cubicBezTo>
                    <a:cubicBezTo>
                      <a:pt x="2991257" y="2006129"/>
                      <a:pt x="2592903" y="2544781"/>
                      <a:pt x="2279478" y="2790647"/>
                    </a:cubicBezTo>
                    <a:cubicBezTo>
                      <a:pt x="2186103" y="2895884"/>
                      <a:pt x="2227311" y="2951181"/>
                      <a:pt x="2207246" y="3088369"/>
                    </a:cubicBezTo>
                    <a:cubicBezTo>
                      <a:pt x="2155081" y="3194275"/>
                      <a:pt x="2108422" y="3228140"/>
                      <a:pt x="2016213" y="3228140"/>
                    </a:cubicBezTo>
                    <a:lnTo>
                      <a:pt x="1495631" y="3226317"/>
                    </a:lnTo>
                    <a:lnTo>
                      <a:pt x="975044" y="3228140"/>
                    </a:lnTo>
                    <a:cubicBezTo>
                      <a:pt x="882838" y="3228140"/>
                      <a:pt x="836177" y="3194275"/>
                      <a:pt x="784011" y="3088369"/>
                    </a:cubicBezTo>
                    <a:cubicBezTo>
                      <a:pt x="763946" y="2951181"/>
                      <a:pt x="805155" y="2895884"/>
                      <a:pt x="711780" y="2790647"/>
                    </a:cubicBezTo>
                    <a:cubicBezTo>
                      <a:pt x="398354" y="2544781"/>
                      <a:pt x="0" y="2006129"/>
                      <a:pt x="0" y="1460348"/>
                    </a:cubicBezTo>
                    <a:cubicBezTo>
                      <a:pt x="0" y="653819"/>
                      <a:pt x="668362" y="0"/>
                      <a:pt x="1492826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112" name="Group 112">
            <a:extLst>
              <a:ext uri="{FF2B5EF4-FFF2-40B4-BE49-F238E27FC236}">
                <a16:creationId xmlns:a16="http://schemas.microsoft.com/office/drawing/2014/main" id="{3D0A7498-AF33-4925-AA6E-6365133CFBE6}"/>
              </a:ext>
            </a:extLst>
          </p:cNvPr>
          <p:cNvGrpSpPr/>
          <p:nvPr userDrawn="1"/>
        </p:nvGrpSpPr>
        <p:grpSpPr>
          <a:xfrm>
            <a:off x="7643711" y="3553300"/>
            <a:ext cx="3409869" cy="3231342"/>
            <a:chOff x="-116760" y="950876"/>
            <a:chExt cx="6261875" cy="5934029"/>
          </a:xfrm>
        </p:grpSpPr>
        <p:grpSp>
          <p:nvGrpSpPr>
            <p:cNvPr id="113" name="Group 113">
              <a:extLst>
                <a:ext uri="{FF2B5EF4-FFF2-40B4-BE49-F238E27FC236}">
                  <a16:creationId xmlns:a16="http://schemas.microsoft.com/office/drawing/2014/main" id="{1B8D4E28-A697-47C0-ABE6-6260A0BD6DC0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127" name="Rounded Rectangle 41">
                <a:extLst>
                  <a:ext uri="{FF2B5EF4-FFF2-40B4-BE49-F238E27FC236}">
                    <a16:creationId xmlns:a16="http://schemas.microsoft.com/office/drawing/2014/main" id="{195F4C09-B094-4AAA-977F-A5EB0A0CE889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8" name="Rounded Rectangle 62">
                <a:extLst>
                  <a:ext uri="{FF2B5EF4-FFF2-40B4-BE49-F238E27FC236}">
                    <a16:creationId xmlns:a16="http://schemas.microsoft.com/office/drawing/2014/main" id="{C4FB5FA8-F93B-4AEF-881D-BE0EB09575C8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9" name="Rounded Rectangle 63">
                <a:extLst>
                  <a:ext uri="{FF2B5EF4-FFF2-40B4-BE49-F238E27FC236}">
                    <a16:creationId xmlns:a16="http://schemas.microsoft.com/office/drawing/2014/main" id="{AD7DD5C3-7D45-4C7A-B4B4-4F4BFDFFE05E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0" name="Rounded Rectangle 64">
                <a:extLst>
                  <a:ext uri="{FF2B5EF4-FFF2-40B4-BE49-F238E27FC236}">
                    <a16:creationId xmlns:a16="http://schemas.microsoft.com/office/drawing/2014/main" id="{505D9EA4-74FE-4879-857D-634DAB6B83FB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1" name="Rounded Rectangle 65">
                <a:extLst>
                  <a:ext uri="{FF2B5EF4-FFF2-40B4-BE49-F238E27FC236}">
                    <a16:creationId xmlns:a16="http://schemas.microsoft.com/office/drawing/2014/main" id="{C686235D-5F44-4F74-AAF2-B4B4E56E3477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2" name="Rounded Rectangle 66">
                <a:extLst>
                  <a:ext uri="{FF2B5EF4-FFF2-40B4-BE49-F238E27FC236}">
                    <a16:creationId xmlns:a16="http://schemas.microsoft.com/office/drawing/2014/main" id="{7314C52A-B61A-4585-8F1F-AFF363D3B350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3" name="Rounded Rectangle 67">
                <a:extLst>
                  <a:ext uri="{FF2B5EF4-FFF2-40B4-BE49-F238E27FC236}">
                    <a16:creationId xmlns:a16="http://schemas.microsoft.com/office/drawing/2014/main" id="{9B0660F4-F6C3-4E1C-A8A8-3FD2B2344CDA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4" name="Rounded Rectangle 68">
                <a:extLst>
                  <a:ext uri="{FF2B5EF4-FFF2-40B4-BE49-F238E27FC236}">
                    <a16:creationId xmlns:a16="http://schemas.microsoft.com/office/drawing/2014/main" id="{8EA90598-BAC1-4A88-8187-B8080D896A93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5" name="Rounded Rectangle 69">
                <a:extLst>
                  <a:ext uri="{FF2B5EF4-FFF2-40B4-BE49-F238E27FC236}">
                    <a16:creationId xmlns:a16="http://schemas.microsoft.com/office/drawing/2014/main" id="{3E2B7E8F-B72B-4336-8B44-3238483D049C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6" name="Oval 39">
                <a:extLst>
                  <a:ext uri="{FF2B5EF4-FFF2-40B4-BE49-F238E27FC236}">
                    <a16:creationId xmlns:a16="http://schemas.microsoft.com/office/drawing/2014/main" id="{90D714D1-A364-46DA-81ED-5C55D22D1C76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Oval 39">
                <a:extLst>
                  <a:ext uri="{FF2B5EF4-FFF2-40B4-BE49-F238E27FC236}">
                    <a16:creationId xmlns:a16="http://schemas.microsoft.com/office/drawing/2014/main" id="{E8B7BAEB-683F-4CBE-84A9-564348A68B0C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14" name="Group 114">
              <a:extLst>
                <a:ext uri="{FF2B5EF4-FFF2-40B4-BE49-F238E27FC236}">
                  <a16:creationId xmlns:a16="http://schemas.microsoft.com/office/drawing/2014/main" id="{6123DAD2-F956-4A46-99FF-5A88C82017DC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15" name="Rounded Rectangle 16">
                <a:extLst>
                  <a:ext uri="{FF2B5EF4-FFF2-40B4-BE49-F238E27FC236}">
                    <a16:creationId xmlns:a16="http://schemas.microsoft.com/office/drawing/2014/main" id="{67046428-14C4-4BF0-801D-09BFA8628720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6" name="Rounded Rectangle 17">
                <a:extLst>
                  <a:ext uri="{FF2B5EF4-FFF2-40B4-BE49-F238E27FC236}">
                    <a16:creationId xmlns:a16="http://schemas.microsoft.com/office/drawing/2014/main" id="{A0EE6222-B5EB-4780-88CD-FB4FBF308D73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7" name="Rounded Rectangle 18">
                <a:extLst>
                  <a:ext uri="{FF2B5EF4-FFF2-40B4-BE49-F238E27FC236}">
                    <a16:creationId xmlns:a16="http://schemas.microsoft.com/office/drawing/2014/main" id="{B4359223-AB9C-489B-82DB-22A8ED629971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8" name="Rounded Rectangle 19">
                <a:extLst>
                  <a:ext uri="{FF2B5EF4-FFF2-40B4-BE49-F238E27FC236}">
                    <a16:creationId xmlns:a16="http://schemas.microsoft.com/office/drawing/2014/main" id="{D64373E3-1902-4174-B627-03BF937964D8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Rounded Rectangle 20">
                <a:extLst>
                  <a:ext uri="{FF2B5EF4-FFF2-40B4-BE49-F238E27FC236}">
                    <a16:creationId xmlns:a16="http://schemas.microsoft.com/office/drawing/2014/main" id="{9271BABB-E743-4F92-ADA8-C1012FF1F10D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Rounded Rectangle 21">
                <a:extLst>
                  <a:ext uri="{FF2B5EF4-FFF2-40B4-BE49-F238E27FC236}">
                    <a16:creationId xmlns:a16="http://schemas.microsoft.com/office/drawing/2014/main" id="{9C8BF5E8-2C6B-44C9-985F-5954B52D2C8A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1" name="Rounded Rectangle 22">
                <a:extLst>
                  <a:ext uri="{FF2B5EF4-FFF2-40B4-BE49-F238E27FC236}">
                    <a16:creationId xmlns:a16="http://schemas.microsoft.com/office/drawing/2014/main" id="{D744DE82-5170-4BFB-B7CA-56A3C119E013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Rounded Rectangle 23">
                <a:extLst>
                  <a:ext uri="{FF2B5EF4-FFF2-40B4-BE49-F238E27FC236}">
                    <a16:creationId xmlns:a16="http://schemas.microsoft.com/office/drawing/2014/main" id="{98F18025-375A-4298-A5D3-736587126480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3" name="Rounded Rectangle 24">
                <a:extLst>
                  <a:ext uri="{FF2B5EF4-FFF2-40B4-BE49-F238E27FC236}">
                    <a16:creationId xmlns:a16="http://schemas.microsoft.com/office/drawing/2014/main" id="{FF72808D-79EC-41A5-8A1A-2193D3DA576D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4" name="Oval 39">
                <a:extLst>
                  <a:ext uri="{FF2B5EF4-FFF2-40B4-BE49-F238E27FC236}">
                    <a16:creationId xmlns:a16="http://schemas.microsoft.com/office/drawing/2014/main" id="{61653BB4-8D13-4DF1-9CC8-A88307E0CD37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5" name="Oval 39">
                <a:extLst>
                  <a:ext uri="{FF2B5EF4-FFF2-40B4-BE49-F238E27FC236}">
                    <a16:creationId xmlns:a16="http://schemas.microsoft.com/office/drawing/2014/main" id="{E119FDFC-3C45-40E2-AF8C-D14046FB47AE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6" name="Rounded Rectangle 21">
                <a:extLst>
                  <a:ext uri="{FF2B5EF4-FFF2-40B4-BE49-F238E27FC236}">
                    <a16:creationId xmlns:a16="http://schemas.microsoft.com/office/drawing/2014/main" id="{66E400E3-2643-42AA-9178-BC7FD61DC42C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38" name="Freeform: Shape 138">
            <a:extLst>
              <a:ext uri="{FF2B5EF4-FFF2-40B4-BE49-F238E27FC236}">
                <a16:creationId xmlns:a16="http://schemas.microsoft.com/office/drawing/2014/main" id="{296BB05B-D410-4793-8DF4-158BE2B6B40D}"/>
              </a:ext>
            </a:extLst>
          </p:cNvPr>
          <p:cNvSpPr/>
          <p:nvPr userDrawn="1"/>
        </p:nvSpPr>
        <p:spPr>
          <a:xfrm rot="355510">
            <a:off x="10018975" y="5511787"/>
            <a:ext cx="1129890" cy="1149968"/>
          </a:xfrm>
          <a:custGeom>
            <a:avLst/>
            <a:gdLst>
              <a:gd name="connsiteX0" fmla="*/ 859940 w 1882134"/>
              <a:gd name="connsiteY0" fmla="*/ 932267 h 1915580"/>
              <a:gd name="connsiteX1" fmla="*/ 747989 w 1882134"/>
              <a:gd name="connsiteY1" fmla="*/ 997319 h 1915580"/>
              <a:gd name="connsiteX2" fmla="*/ 636844 w 1882134"/>
              <a:gd name="connsiteY2" fmla="*/ 1061903 h 1915580"/>
              <a:gd name="connsiteX3" fmla="*/ 638527 w 1882134"/>
              <a:gd name="connsiteY3" fmla="*/ 1070293 h 1915580"/>
              <a:gd name="connsiteX4" fmla="*/ 565410 w 1882134"/>
              <a:gd name="connsiteY4" fmla="*/ 1179755 h 1915580"/>
              <a:gd name="connsiteX5" fmla="*/ 562511 w 1882134"/>
              <a:gd name="connsiteY5" fmla="*/ 1180336 h 1915580"/>
              <a:gd name="connsiteX6" fmla="*/ 562511 w 1882134"/>
              <a:gd name="connsiteY6" fmla="*/ 1439244 h 1915580"/>
              <a:gd name="connsiteX7" fmla="*/ 572773 w 1882134"/>
              <a:gd name="connsiteY7" fmla="*/ 1441246 h 1915580"/>
              <a:gd name="connsiteX8" fmla="*/ 644608 w 1882134"/>
              <a:gd name="connsiteY8" fmla="*/ 1550707 h 1915580"/>
              <a:gd name="connsiteX9" fmla="*/ 640375 w 1882134"/>
              <a:gd name="connsiteY9" fmla="*/ 1571429 h 1915580"/>
              <a:gd name="connsiteX10" fmla="*/ 865510 w 1882134"/>
              <a:gd name="connsiteY10" fmla="*/ 1701672 h 1915580"/>
              <a:gd name="connsiteX11" fmla="*/ 886716 w 1882134"/>
              <a:gd name="connsiteY11" fmla="*/ 1687534 h 1915580"/>
              <a:gd name="connsiteX12" fmla="*/ 933465 w 1882134"/>
              <a:gd name="connsiteY12" fmla="*/ 1678413 h 1915580"/>
              <a:gd name="connsiteX13" fmla="*/ 980215 w 1882134"/>
              <a:gd name="connsiteY13" fmla="*/ 1687962 h 1915580"/>
              <a:gd name="connsiteX14" fmla="*/ 997982 w 1882134"/>
              <a:gd name="connsiteY14" fmla="*/ 1700143 h 1915580"/>
              <a:gd name="connsiteX15" fmla="*/ 1212258 w 1882134"/>
              <a:gd name="connsiteY15" fmla="*/ 1576182 h 1915580"/>
              <a:gd name="connsiteX16" fmla="*/ 1210160 w 1882134"/>
              <a:gd name="connsiteY16" fmla="*/ 1565911 h 1915580"/>
              <a:gd name="connsiteX17" fmla="*/ 1283277 w 1882134"/>
              <a:gd name="connsiteY17" fmla="*/ 1456450 h 1915580"/>
              <a:gd name="connsiteX18" fmla="*/ 1298338 w 1882134"/>
              <a:gd name="connsiteY18" fmla="*/ 1453428 h 1915580"/>
              <a:gd name="connsiteX19" fmla="*/ 1298338 w 1882134"/>
              <a:gd name="connsiteY19" fmla="*/ 1189696 h 1915580"/>
              <a:gd name="connsiteX20" fmla="*/ 1292399 w 1882134"/>
              <a:gd name="connsiteY20" fmla="*/ 1188448 h 1915580"/>
              <a:gd name="connsiteX21" fmla="*/ 1219282 w 1882134"/>
              <a:gd name="connsiteY21" fmla="*/ 1079414 h 1915580"/>
              <a:gd name="connsiteX22" fmla="*/ 1223749 w 1882134"/>
              <a:gd name="connsiteY22" fmla="*/ 1057548 h 1915580"/>
              <a:gd name="connsiteX23" fmla="*/ 997965 w 1882134"/>
              <a:gd name="connsiteY23" fmla="*/ 926929 h 1915580"/>
              <a:gd name="connsiteX24" fmla="*/ 994296 w 1882134"/>
              <a:gd name="connsiteY24" fmla="*/ 929366 h 1915580"/>
              <a:gd name="connsiteX25" fmla="*/ 988000 w 1882134"/>
              <a:gd name="connsiteY25" fmla="*/ 935188 h 1915580"/>
              <a:gd name="connsiteX26" fmla="*/ 978749 w 1882134"/>
              <a:gd name="connsiteY26" fmla="*/ 939691 h 1915580"/>
              <a:gd name="connsiteX27" fmla="*/ 969810 w 1882134"/>
              <a:gd name="connsiteY27" fmla="*/ 945628 h 1915580"/>
              <a:gd name="connsiteX28" fmla="*/ 964268 w 1882134"/>
              <a:gd name="connsiteY28" fmla="*/ 946740 h 1915580"/>
              <a:gd name="connsiteX29" fmla="*/ 958437 w 1882134"/>
              <a:gd name="connsiteY29" fmla="*/ 949579 h 1915580"/>
              <a:gd name="connsiteX30" fmla="*/ 924343 w 1882134"/>
              <a:gd name="connsiteY30" fmla="*/ 954750 h 1915580"/>
              <a:gd name="connsiteX31" fmla="*/ 924343 w 1882134"/>
              <a:gd name="connsiteY31" fmla="*/ 954750 h 1915580"/>
              <a:gd name="connsiteX32" fmla="*/ 923835 w 1882134"/>
              <a:gd name="connsiteY32" fmla="*/ 954643 h 1915580"/>
              <a:gd name="connsiteX33" fmla="*/ 881110 w 1882134"/>
              <a:gd name="connsiteY33" fmla="*/ 945723 h 1915580"/>
              <a:gd name="connsiteX34" fmla="*/ 880997 w 1882134"/>
              <a:gd name="connsiteY34" fmla="*/ 945646 h 1915580"/>
              <a:gd name="connsiteX35" fmla="*/ 878876 w 1882134"/>
              <a:gd name="connsiteY35" fmla="*/ 945200 h 1915580"/>
              <a:gd name="connsiteX36" fmla="*/ 1285908 w 1882134"/>
              <a:gd name="connsiteY36" fmla="*/ 209454 h 1915580"/>
              <a:gd name="connsiteX37" fmla="*/ 1039711 w 1882134"/>
              <a:gd name="connsiteY37" fmla="*/ 351883 h 1915580"/>
              <a:gd name="connsiteX38" fmla="*/ 1042927 w 1882134"/>
              <a:gd name="connsiteY38" fmla="*/ 367913 h 1915580"/>
              <a:gd name="connsiteX39" fmla="*/ 1007580 w 1882134"/>
              <a:gd name="connsiteY39" fmla="*/ 452291 h 1915580"/>
              <a:gd name="connsiteX40" fmla="*/ 972994 w 1882134"/>
              <a:gd name="connsiteY40" fmla="*/ 475261 h 1915580"/>
              <a:gd name="connsiteX41" fmla="*/ 972994 w 1882134"/>
              <a:gd name="connsiteY41" fmla="*/ 608121 h 1915580"/>
              <a:gd name="connsiteX42" fmla="*/ 972994 w 1882134"/>
              <a:gd name="connsiteY42" fmla="*/ 728436 h 1915580"/>
              <a:gd name="connsiteX43" fmla="*/ 1008720 w 1882134"/>
              <a:gd name="connsiteY43" fmla="*/ 752929 h 1915580"/>
              <a:gd name="connsiteX44" fmla="*/ 1042927 w 1882134"/>
              <a:gd name="connsiteY44" fmla="*/ 836166 h 1915580"/>
              <a:gd name="connsiteX45" fmla="*/ 1038547 w 1882134"/>
              <a:gd name="connsiteY45" fmla="*/ 857606 h 1915580"/>
              <a:gd name="connsiteX46" fmla="*/ 1264627 w 1882134"/>
              <a:gd name="connsiteY46" fmla="*/ 988396 h 1915580"/>
              <a:gd name="connsiteX47" fmla="*/ 1292399 w 1882134"/>
              <a:gd name="connsiteY47" fmla="*/ 969952 h 1915580"/>
              <a:gd name="connsiteX48" fmla="*/ 1337865 w 1882134"/>
              <a:gd name="connsiteY48" fmla="*/ 960830 h 1915580"/>
              <a:gd name="connsiteX49" fmla="*/ 1384615 w 1882134"/>
              <a:gd name="connsiteY49" fmla="*/ 970380 h 1915580"/>
              <a:gd name="connsiteX50" fmla="*/ 1410990 w 1882134"/>
              <a:gd name="connsiteY50" fmla="*/ 988463 h 1915580"/>
              <a:gd name="connsiteX51" fmla="*/ 1650068 w 1882134"/>
              <a:gd name="connsiteY51" fmla="*/ 850153 h 1915580"/>
              <a:gd name="connsiteX52" fmla="*/ 1644966 w 1882134"/>
              <a:gd name="connsiteY52" fmla="*/ 824004 h 1915580"/>
              <a:gd name="connsiteX53" fmla="*/ 1680313 w 1882134"/>
              <a:gd name="connsiteY53" fmla="*/ 739627 h 1915580"/>
              <a:gd name="connsiteX54" fmla="*/ 1705780 w 1882134"/>
              <a:gd name="connsiteY54" fmla="*/ 722714 h 1915580"/>
              <a:gd name="connsiteX55" fmla="*/ 1705779 w 1882134"/>
              <a:gd name="connsiteY55" fmla="*/ 484271 h 1915580"/>
              <a:gd name="connsiteX56" fmla="*/ 1701598 w 1882134"/>
              <a:gd name="connsiteY56" fmla="*/ 483455 h 1915580"/>
              <a:gd name="connsiteX57" fmla="*/ 1629764 w 1882134"/>
              <a:gd name="connsiteY57" fmla="*/ 373993 h 1915580"/>
              <a:gd name="connsiteX58" fmla="*/ 1634464 w 1882134"/>
              <a:gd name="connsiteY58" fmla="*/ 350982 h 1915580"/>
              <a:gd name="connsiteX59" fmla="*/ 1412691 w 1882134"/>
              <a:gd name="connsiteY59" fmla="*/ 222683 h 1915580"/>
              <a:gd name="connsiteX60" fmla="*/ 1404617 w 1882134"/>
              <a:gd name="connsiteY60" fmla="*/ 228046 h 1915580"/>
              <a:gd name="connsiteX61" fmla="*/ 1359150 w 1882134"/>
              <a:gd name="connsiteY61" fmla="*/ 237167 h 1915580"/>
              <a:gd name="connsiteX62" fmla="*/ 1312401 w 1882134"/>
              <a:gd name="connsiteY62" fmla="*/ 227618 h 1915580"/>
              <a:gd name="connsiteX63" fmla="*/ 441920 w 1882134"/>
              <a:gd name="connsiteY63" fmla="*/ 226293 h 1915580"/>
              <a:gd name="connsiteX64" fmla="*/ 231909 w 1882134"/>
              <a:gd name="connsiteY64" fmla="*/ 347787 h 1915580"/>
              <a:gd name="connsiteX65" fmla="*/ 237167 w 1882134"/>
              <a:gd name="connsiteY65" fmla="*/ 373994 h 1915580"/>
              <a:gd name="connsiteX66" fmla="*/ 164050 w 1882134"/>
              <a:gd name="connsiteY66" fmla="*/ 483456 h 1915580"/>
              <a:gd name="connsiteX67" fmla="*/ 155071 w 1882134"/>
              <a:gd name="connsiteY67" fmla="*/ 485258 h 1915580"/>
              <a:gd name="connsiteX68" fmla="*/ 155071 w 1882134"/>
              <a:gd name="connsiteY68" fmla="*/ 740239 h 1915580"/>
              <a:gd name="connsiteX69" fmla="*/ 165333 w 1882134"/>
              <a:gd name="connsiteY69" fmla="*/ 742335 h 1915580"/>
              <a:gd name="connsiteX70" fmla="*/ 237167 w 1882134"/>
              <a:gd name="connsiteY70" fmla="*/ 851369 h 1915580"/>
              <a:gd name="connsiteX71" fmla="*/ 234601 w 1882134"/>
              <a:gd name="connsiteY71" fmla="*/ 863932 h 1915580"/>
              <a:gd name="connsiteX72" fmla="*/ 440781 w 1882134"/>
              <a:gd name="connsiteY72" fmla="*/ 983210 h 1915580"/>
              <a:gd name="connsiteX73" fmla="*/ 474477 w 1882134"/>
              <a:gd name="connsiteY73" fmla="*/ 960831 h 1915580"/>
              <a:gd name="connsiteX74" fmla="*/ 519943 w 1882134"/>
              <a:gd name="connsiteY74" fmla="*/ 951709 h 1915580"/>
              <a:gd name="connsiteX75" fmla="*/ 566693 w 1882134"/>
              <a:gd name="connsiteY75" fmla="*/ 961258 h 1915580"/>
              <a:gd name="connsiteX76" fmla="*/ 601190 w 1882134"/>
              <a:gd name="connsiteY76" fmla="*/ 984910 h 1915580"/>
              <a:gd name="connsiteX77" fmla="*/ 705420 w 1882134"/>
              <a:gd name="connsiteY77" fmla="*/ 924344 h 1915580"/>
              <a:gd name="connsiteX78" fmla="*/ 785942 w 1882134"/>
              <a:gd name="connsiteY78" fmla="*/ 878642 h 1915580"/>
              <a:gd name="connsiteX79" fmla="*/ 811567 w 1882134"/>
              <a:gd name="connsiteY79" fmla="*/ 863817 h 1915580"/>
              <a:gd name="connsiteX80" fmla="*/ 805759 w 1882134"/>
              <a:gd name="connsiteY80" fmla="*/ 836166 h 1915580"/>
              <a:gd name="connsiteX81" fmla="*/ 878876 w 1882134"/>
              <a:gd name="connsiteY81" fmla="*/ 726704 h 1915580"/>
              <a:gd name="connsiteX82" fmla="*/ 887857 w 1882134"/>
              <a:gd name="connsiteY82" fmla="*/ 724902 h 1915580"/>
              <a:gd name="connsiteX83" fmla="*/ 887857 w 1882134"/>
              <a:gd name="connsiteY83" fmla="*/ 602041 h 1915580"/>
              <a:gd name="connsiteX84" fmla="*/ 887857 w 1882134"/>
              <a:gd name="connsiteY84" fmla="*/ 479177 h 1915580"/>
              <a:gd name="connsiteX85" fmla="*/ 878877 w 1882134"/>
              <a:gd name="connsiteY85" fmla="*/ 477375 h 1915580"/>
              <a:gd name="connsiteX86" fmla="*/ 805760 w 1882134"/>
              <a:gd name="connsiteY86" fmla="*/ 367913 h 1915580"/>
              <a:gd name="connsiteX87" fmla="*/ 810313 w 1882134"/>
              <a:gd name="connsiteY87" fmla="*/ 345620 h 1915580"/>
              <a:gd name="connsiteX88" fmla="*/ 607514 w 1882134"/>
              <a:gd name="connsiteY88" fmla="*/ 228297 h 1915580"/>
              <a:gd name="connsiteX89" fmla="*/ 572440 w 1882134"/>
              <a:gd name="connsiteY89" fmla="*/ 252065 h 1915580"/>
              <a:gd name="connsiteX90" fmla="*/ 526305 w 1882134"/>
              <a:gd name="connsiteY90" fmla="*/ 261493 h 1915580"/>
              <a:gd name="connsiteX91" fmla="*/ 442371 w 1882134"/>
              <a:gd name="connsiteY91" fmla="*/ 226958 h 1915580"/>
              <a:gd name="connsiteX92" fmla="*/ 525745 w 1882134"/>
              <a:gd name="connsiteY92" fmla="*/ 24326 h 1915580"/>
              <a:gd name="connsiteX93" fmla="*/ 644609 w 1882134"/>
              <a:gd name="connsiteY93" fmla="*/ 142629 h 1915580"/>
              <a:gd name="connsiteX94" fmla="*/ 641709 w 1882134"/>
              <a:gd name="connsiteY94" fmla="*/ 157167 h 1915580"/>
              <a:gd name="connsiteX95" fmla="*/ 747989 w 1882134"/>
              <a:gd name="connsiteY95" fmla="*/ 218924 h 1915580"/>
              <a:gd name="connsiteX96" fmla="*/ 849541 w 1882134"/>
              <a:gd name="connsiteY96" fmla="*/ 277934 h 1915580"/>
              <a:gd name="connsiteX97" fmla="*/ 878877 w 1882134"/>
              <a:gd name="connsiteY97" fmla="*/ 258452 h 1915580"/>
              <a:gd name="connsiteX98" fmla="*/ 924343 w 1882134"/>
              <a:gd name="connsiteY98" fmla="*/ 249330 h 1915580"/>
              <a:gd name="connsiteX99" fmla="*/ 971093 w 1882134"/>
              <a:gd name="connsiteY99" fmla="*/ 258879 h 1915580"/>
              <a:gd name="connsiteX100" fmla="*/ 999784 w 1882134"/>
              <a:gd name="connsiteY100" fmla="*/ 278550 h 1915580"/>
              <a:gd name="connsiteX101" fmla="*/ 1112862 w 1882134"/>
              <a:gd name="connsiteY101" fmla="*/ 212843 h 1915580"/>
              <a:gd name="connsiteX102" fmla="*/ 1244810 w 1882134"/>
              <a:gd name="connsiteY102" fmla="*/ 139736 h 1915580"/>
              <a:gd name="connsiteX103" fmla="*/ 1240567 w 1882134"/>
              <a:gd name="connsiteY103" fmla="*/ 118583 h 1915580"/>
              <a:gd name="connsiteX104" fmla="*/ 1359150 w 1882134"/>
              <a:gd name="connsiteY104" fmla="*/ 0 h 1915580"/>
              <a:gd name="connsiteX105" fmla="*/ 1477734 w 1882134"/>
              <a:gd name="connsiteY105" fmla="*/ 118583 h 1915580"/>
              <a:gd name="connsiteX106" fmla="*/ 1468446 w 1882134"/>
              <a:gd name="connsiteY106" fmla="*/ 164056 h 1915580"/>
              <a:gd name="connsiteX107" fmla="*/ 1562871 w 1882134"/>
              <a:gd name="connsiteY107" fmla="*/ 218924 h 1915580"/>
              <a:gd name="connsiteX108" fmla="*/ 1674171 w 1882134"/>
              <a:gd name="connsiteY108" fmla="*/ 283599 h 1915580"/>
              <a:gd name="connsiteX109" fmla="*/ 1702880 w 1882134"/>
              <a:gd name="connsiteY109" fmla="*/ 264532 h 1915580"/>
              <a:gd name="connsiteX110" fmla="*/ 1748347 w 1882134"/>
              <a:gd name="connsiteY110" fmla="*/ 255410 h 1915580"/>
              <a:gd name="connsiteX111" fmla="*/ 1866931 w 1882134"/>
              <a:gd name="connsiteY111" fmla="*/ 373993 h 1915580"/>
              <a:gd name="connsiteX112" fmla="*/ 1793814 w 1882134"/>
              <a:gd name="connsiteY112" fmla="*/ 483456 h 1915580"/>
              <a:gd name="connsiteX113" fmla="*/ 1787876 w 1882134"/>
              <a:gd name="connsiteY113" fmla="*/ 484647 h 1915580"/>
              <a:gd name="connsiteX114" fmla="*/ 1787876 w 1882134"/>
              <a:gd name="connsiteY114" fmla="*/ 608121 h 1915580"/>
              <a:gd name="connsiteX115" fmla="*/ 1787876 w 1882134"/>
              <a:gd name="connsiteY115" fmla="*/ 710390 h 1915580"/>
              <a:gd name="connsiteX116" fmla="*/ 1810299 w 1882134"/>
              <a:gd name="connsiteY116" fmla="*/ 714970 h 1915580"/>
              <a:gd name="connsiteX117" fmla="*/ 1882134 w 1882134"/>
              <a:gd name="connsiteY117" fmla="*/ 824004 h 1915580"/>
              <a:gd name="connsiteX118" fmla="*/ 1763550 w 1882134"/>
              <a:gd name="connsiteY118" fmla="*/ 942588 h 1915580"/>
              <a:gd name="connsiteX119" fmla="*/ 1716800 w 1882134"/>
              <a:gd name="connsiteY119" fmla="*/ 933466 h 1915580"/>
              <a:gd name="connsiteX120" fmla="*/ 1696290 w 1882134"/>
              <a:gd name="connsiteY120" fmla="*/ 919792 h 1915580"/>
              <a:gd name="connsiteX121" fmla="*/ 1562871 w 1882134"/>
              <a:gd name="connsiteY121" fmla="*/ 997319 h 1915580"/>
              <a:gd name="connsiteX122" fmla="*/ 1452273 w 1882134"/>
              <a:gd name="connsiteY122" fmla="*/ 1058596 h 1915580"/>
              <a:gd name="connsiteX123" fmla="*/ 1456449 w 1882134"/>
              <a:gd name="connsiteY123" fmla="*/ 1079414 h 1915580"/>
              <a:gd name="connsiteX124" fmla="*/ 1383332 w 1882134"/>
              <a:gd name="connsiteY124" fmla="*/ 1188876 h 1915580"/>
              <a:gd name="connsiteX125" fmla="*/ 1380434 w 1882134"/>
              <a:gd name="connsiteY125" fmla="*/ 1189457 h 1915580"/>
              <a:gd name="connsiteX126" fmla="*/ 1380434 w 1882134"/>
              <a:gd name="connsiteY126" fmla="*/ 1316581 h 1915580"/>
              <a:gd name="connsiteX127" fmla="*/ 1380434 w 1882134"/>
              <a:gd name="connsiteY127" fmla="*/ 1459744 h 1915580"/>
              <a:gd name="connsiteX128" fmla="*/ 1413121 w 1882134"/>
              <a:gd name="connsiteY128" fmla="*/ 1481535 h 1915580"/>
              <a:gd name="connsiteX129" fmla="*/ 1447328 w 1882134"/>
              <a:gd name="connsiteY129" fmla="*/ 1565911 h 1915580"/>
              <a:gd name="connsiteX130" fmla="*/ 1328743 w 1882134"/>
              <a:gd name="connsiteY130" fmla="*/ 1684495 h 1915580"/>
              <a:gd name="connsiteX131" fmla="*/ 1283277 w 1882134"/>
              <a:gd name="connsiteY131" fmla="*/ 1675374 h 1915580"/>
              <a:gd name="connsiteX132" fmla="*/ 1245755 w 1882134"/>
              <a:gd name="connsiteY132" fmla="*/ 1650453 h 1915580"/>
              <a:gd name="connsiteX133" fmla="*/ 1152389 w 1882134"/>
              <a:gd name="connsiteY133" fmla="*/ 1702738 h 1915580"/>
              <a:gd name="connsiteX134" fmla="*/ 1045590 w 1882134"/>
              <a:gd name="connsiteY134" fmla="*/ 1764797 h 1915580"/>
              <a:gd name="connsiteX135" fmla="*/ 1052050 w 1882134"/>
              <a:gd name="connsiteY135" fmla="*/ 1796996 h 1915580"/>
              <a:gd name="connsiteX136" fmla="*/ 933465 w 1882134"/>
              <a:gd name="connsiteY136" fmla="*/ 1915580 h 1915580"/>
              <a:gd name="connsiteX137" fmla="*/ 814882 w 1882134"/>
              <a:gd name="connsiteY137" fmla="*/ 1796996 h 1915580"/>
              <a:gd name="connsiteX138" fmla="*/ 820094 w 1882134"/>
              <a:gd name="connsiteY138" fmla="*/ 1770286 h 1915580"/>
              <a:gd name="connsiteX139" fmla="*/ 705420 w 1882134"/>
              <a:gd name="connsiteY139" fmla="*/ 1702738 h 1915580"/>
              <a:gd name="connsiteX140" fmla="*/ 599803 w 1882134"/>
              <a:gd name="connsiteY140" fmla="*/ 1641366 h 1915580"/>
              <a:gd name="connsiteX141" fmla="*/ 571490 w 1882134"/>
              <a:gd name="connsiteY141" fmla="*/ 1660170 h 1915580"/>
              <a:gd name="connsiteX142" fmla="*/ 526023 w 1882134"/>
              <a:gd name="connsiteY142" fmla="*/ 1669292 h 1915580"/>
              <a:gd name="connsiteX143" fmla="*/ 407440 w 1882134"/>
              <a:gd name="connsiteY143" fmla="*/ 1550707 h 1915580"/>
              <a:gd name="connsiteX144" fmla="*/ 442787 w 1882134"/>
              <a:gd name="connsiteY144" fmla="*/ 1466331 h 1915580"/>
              <a:gd name="connsiteX145" fmla="*/ 480415 w 1882134"/>
              <a:gd name="connsiteY145" fmla="*/ 1441340 h 1915580"/>
              <a:gd name="connsiteX146" fmla="*/ 480415 w 1882134"/>
              <a:gd name="connsiteY146" fmla="*/ 1313541 h 1915580"/>
              <a:gd name="connsiteX147" fmla="*/ 480415 w 1882134"/>
              <a:gd name="connsiteY147" fmla="*/ 1180946 h 1915580"/>
              <a:gd name="connsiteX148" fmla="*/ 474477 w 1882134"/>
              <a:gd name="connsiteY148" fmla="*/ 1179755 h 1915580"/>
              <a:gd name="connsiteX149" fmla="*/ 401359 w 1882134"/>
              <a:gd name="connsiteY149" fmla="*/ 1070292 h 1915580"/>
              <a:gd name="connsiteX150" fmla="*/ 403715 w 1882134"/>
              <a:gd name="connsiteY150" fmla="*/ 1058760 h 1915580"/>
              <a:gd name="connsiteX151" fmla="*/ 297980 w 1882134"/>
              <a:gd name="connsiteY151" fmla="*/ 997319 h 1915580"/>
              <a:gd name="connsiteX152" fmla="*/ 197246 w 1882134"/>
              <a:gd name="connsiteY152" fmla="*/ 938785 h 1915580"/>
              <a:gd name="connsiteX153" fmla="*/ 164050 w 1882134"/>
              <a:gd name="connsiteY153" fmla="*/ 960831 h 1915580"/>
              <a:gd name="connsiteX154" fmla="*/ 118583 w 1882134"/>
              <a:gd name="connsiteY154" fmla="*/ 969953 h 1915580"/>
              <a:gd name="connsiteX155" fmla="*/ 0 w 1882134"/>
              <a:gd name="connsiteY155" fmla="*/ 851369 h 1915580"/>
              <a:gd name="connsiteX156" fmla="*/ 71834 w 1882134"/>
              <a:gd name="connsiteY156" fmla="*/ 741907 h 1915580"/>
              <a:gd name="connsiteX157" fmla="*/ 72975 w 1882134"/>
              <a:gd name="connsiteY157" fmla="*/ 741685 h 1915580"/>
              <a:gd name="connsiteX158" fmla="*/ 72975 w 1882134"/>
              <a:gd name="connsiteY158" fmla="*/ 608121 h 1915580"/>
              <a:gd name="connsiteX159" fmla="*/ 72975 w 1882134"/>
              <a:gd name="connsiteY159" fmla="*/ 483679 h 1915580"/>
              <a:gd name="connsiteX160" fmla="*/ 71834 w 1882134"/>
              <a:gd name="connsiteY160" fmla="*/ 483456 h 1915580"/>
              <a:gd name="connsiteX161" fmla="*/ 0 w 1882134"/>
              <a:gd name="connsiteY161" fmla="*/ 373994 h 1915580"/>
              <a:gd name="connsiteX162" fmla="*/ 118583 w 1882134"/>
              <a:gd name="connsiteY162" fmla="*/ 255410 h 1915580"/>
              <a:gd name="connsiteX163" fmla="*/ 165333 w 1882134"/>
              <a:gd name="connsiteY163" fmla="*/ 264960 h 1915580"/>
              <a:gd name="connsiteX164" fmla="*/ 189840 w 1882134"/>
              <a:gd name="connsiteY164" fmla="*/ 281762 h 1915580"/>
              <a:gd name="connsiteX165" fmla="*/ 297980 w 1882134"/>
              <a:gd name="connsiteY165" fmla="*/ 218924 h 1915580"/>
              <a:gd name="connsiteX166" fmla="*/ 409656 w 1882134"/>
              <a:gd name="connsiteY166" fmla="*/ 154031 h 1915580"/>
              <a:gd name="connsiteX167" fmla="*/ 407441 w 1882134"/>
              <a:gd name="connsiteY167" fmla="*/ 143189 h 1915580"/>
              <a:gd name="connsiteX168" fmla="*/ 525745 w 1882134"/>
              <a:gd name="connsiteY168" fmla="*/ 24326 h 191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882134" h="1915580">
                <a:moveTo>
                  <a:pt x="859940" y="932267"/>
                </a:moveTo>
                <a:lnTo>
                  <a:pt x="747989" y="997319"/>
                </a:lnTo>
                <a:lnTo>
                  <a:pt x="636844" y="1061903"/>
                </a:lnTo>
                <a:lnTo>
                  <a:pt x="638527" y="1070293"/>
                </a:lnTo>
                <a:cubicBezTo>
                  <a:pt x="638527" y="1120463"/>
                  <a:pt x="607741" y="1162081"/>
                  <a:pt x="565410" y="1179755"/>
                </a:cubicBezTo>
                <a:lnTo>
                  <a:pt x="562511" y="1180336"/>
                </a:lnTo>
                <a:lnTo>
                  <a:pt x="562511" y="1439244"/>
                </a:lnTo>
                <a:lnTo>
                  <a:pt x="572773" y="1441246"/>
                </a:lnTo>
                <a:cubicBezTo>
                  <a:pt x="615532" y="1458919"/>
                  <a:pt x="644608" y="1500537"/>
                  <a:pt x="644608" y="1550707"/>
                </a:cubicBezTo>
                <a:lnTo>
                  <a:pt x="640375" y="1571429"/>
                </a:lnTo>
                <a:lnTo>
                  <a:pt x="865510" y="1701672"/>
                </a:lnTo>
                <a:lnTo>
                  <a:pt x="886716" y="1687534"/>
                </a:lnTo>
                <a:cubicBezTo>
                  <a:pt x="900969" y="1681643"/>
                  <a:pt x="916742" y="1678413"/>
                  <a:pt x="933465" y="1678413"/>
                </a:cubicBezTo>
                <a:cubicBezTo>
                  <a:pt x="950189" y="1678413"/>
                  <a:pt x="965962" y="1681833"/>
                  <a:pt x="980215" y="1687962"/>
                </a:cubicBezTo>
                <a:lnTo>
                  <a:pt x="997982" y="1700143"/>
                </a:lnTo>
                <a:lnTo>
                  <a:pt x="1212258" y="1576182"/>
                </a:lnTo>
                <a:lnTo>
                  <a:pt x="1210160" y="1565911"/>
                </a:lnTo>
                <a:cubicBezTo>
                  <a:pt x="1210160" y="1515742"/>
                  <a:pt x="1240946" y="1474123"/>
                  <a:pt x="1283277" y="1456450"/>
                </a:cubicBezTo>
                <a:lnTo>
                  <a:pt x="1298338" y="1453428"/>
                </a:lnTo>
                <a:lnTo>
                  <a:pt x="1298338" y="1189696"/>
                </a:lnTo>
                <a:lnTo>
                  <a:pt x="1292399" y="1188448"/>
                </a:lnTo>
                <a:cubicBezTo>
                  <a:pt x="1250068" y="1170062"/>
                  <a:pt x="1219282" y="1127303"/>
                  <a:pt x="1219282" y="1079414"/>
                </a:cubicBezTo>
                <a:lnTo>
                  <a:pt x="1223749" y="1057548"/>
                </a:lnTo>
                <a:lnTo>
                  <a:pt x="997965" y="926929"/>
                </a:lnTo>
                <a:lnTo>
                  <a:pt x="994296" y="929366"/>
                </a:lnTo>
                <a:lnTo>
                  <a:pt x="988000" y="935188"/>
                </a:lnTo>
                <a:lnTo>
                  <a:pt x="978749" y="939691"/>
                </a:lnTo>
                <a:lnTo>
                  <a:pt x="969810" y="945628"/>
                </a:lnTo>
                <a:lnTo>
                  <a:pt x="964268" y="946740"/>
                </a:lnTo>
                <a:lnTo>
                  <a:pt x="958437" y="949579"/>
                </a:lnTo>
                <a:cubicBezTo>
                  <a:pt x="947754" y="952933"/>
                  <a:pt x="936316" y="954750"/>
                  <a:pt x="924343" y="954750"/>
                </a:cubicBezTo>
                <a:lnTo>
                  <a:pt x="924343" y="954750"/>
                </a:lnTo>
                <a:lnTo>
                  <a:pt x="923835" y="954643"/>
                </a:lnTo>
                <a:lnTo>
                  <a:pt x="881110" y="945723"/>
                </a:lnTo>
                <a:lnTo>
                  <a:pt x="880997" y="945646"/>
                </a:lnTo>
                <a:lnTo>
                  <a:pt x="878876" y="945200"/>
                </a:lnTo>
                <a:close/>
                <a:moveTo>
                  <a:pt x="1285908" y="209454"/>
                </a:moveTo>
                <a:lnTo>
                  <a:pt x="1039711" y="351883"/>
                </a:lnTo>
                <a:lnTo>
                  <a:pt x="1042927" y="367913"/>
                </a:lnTo>
                <a:cubicBezTo>
                  <a:pt x="1042927" y="401360"/>
                  <a:pt x="1029244" y="431006"/>
                  <a:pt x="1007580" y="452291"/>
                </a:cubicBezTo>
                <a:lnTo>
                  <a:pt x="972994" y="475261"/>
                </a:lnTo>
                <a:lnTo>
                  <a:pt x="972994" y="608121"/>
                </a:lnTo>
                <a:lnTo>
                  <a:pt x="972994" y="728436"/>
                </a:lnTo>
                <a:lnTo>
                  <a:pt x="1008720" y="752929"/>
                </a:lnTo>
                <a:cubicBezTo>
                  <a:pt x="1030004" y="774594"/>
                  <a:pt x="1042927" y="804239"/>
                  <a:pt x="1042927" y="836166"/>
                </a:cubicBezTo>
                <a:lnTo>
                  <a:pt x="1038547" y="857606"/>
                </a:lnTo>
                <a:lnTo>
                  <a:pt x="1264627" y="988396"/>
                </a:lnTo>
                <a:lnTo>
                  <a:pt x="1292399" y="969952"/>
                </a:lnTo>
                <a:cubicBezTo>
                  <a:pt x="1306509" y="964061"/>
                  <a:pt x="1321902" y="960830"/>
                  <a:pt x="1337865" y="960830"/>
                </a:cubicBezTo>
                <a:cubicBezTo>
                  <a:pt x="1354588" y="960830"/>
                  <a:pt x="1370362" y="964251"/>
                  <a:pt x="1384615" y="970380"/>
                </a:cubicBezTo>
                <a:lnTo>
                  <a:pt x="1410990" y="988463"/>
                </a:lnTo>
                <a:lnTo>
                  <a:pt x="1650068" y="850153"/>
                </a:lnTo>
                <a:lnTo>
                  <a:pt x="1644966" y="824004"/>
                </a:lnTo>
                <a:cubicBezTo>
                  <a:pt x="1644966" y="790557"/>
                  <a:pt x="1658649" y="760911"/>
                  <a:pt x="1680313" y="739627"/>
                </a:cubicBezTo>
                <a:lnTo>
                  <a:pt x="1705780" y="722714"/>
                </a:lnTo>
                <a:lnTo>
                  <a:pt x="1705779" y="484271"/>
                </a:lnTo>
                <a:lnTo>
                  <a:pt x="1701598" y="483455"/>
                </a:lnTo>
                <a:cubicBezTo>
                  <a:pt x="1658839" y="465782"/>
                  <a:pt x="1629764" y="424164"/>
                  <a:pt x="1629764" y="373993"/>
                </a:cubicBezTo>
                <a:lnTo>
                  <a:pt x="1634464" y="350982"/>
                </a:lnTo>
                <a:lnTo>
                  <a:pt x="1412691" y="222683"/>
                </a:lnTo>
                <a:lnTo>
                  <a:pt x="1404617" y="228046"/>
                </a:lnTo>
                <a:cubicBezTo>
                  <a:pt x="1390507" y="233937"/>
                  <a:pt x="1375113" y="237167"/>
                  <a:pt x="1359150" y="237167"/>
                </a:cubicBezTo>
                <a:cubicBezTo>
                  <a:pt x="1342427" y="237167"/>
                  <a:pt x="1326653" y="233747"/>
                  <a:pt x="1312401" y="227618"/>
                </a:cubicBezTo>
                <a:close/>
                <a:moveTo>
                  <a:pt x="441920" y="226293"/>
                </a:moveTo>
                <a:lnTo>
                  <a:pt x="231909" y="347787"/>
                </a:lnTo>
                <a:lnTo>
                  <a:pt x="237167" y="373994"/>
                </a:lnTo>
                <a:cubicBezTo>
                  <a:pt x="237167" y="424164"/>
                  <a:pt x="206381" y="465783"/>
                  <a:pt x="164050" y="483456"/>
                </a:cubicBezTo>
                <a:lnTo>
                  <a:pt x="155071" y="485258"/>
                </a:lnTo>
                <a:lnTo>
                  <a:pt x="155071" y="740239"/>
                </a:lnTo>
                <a:lnTo>
                  <a:pt x="165333" y="742335"/>
                </a:lnTo>
                <a:cubicBezTo>
                  <a:pt x="208092" y="760721"/>
                  <a:pt x="237168" y="803479"/>
                  <a:pt x="237167" y="851369"/>
                </a:cubicBezTo>
                <a:lnTo>
                  <a:pt x="234601" y="863932"/>
                </a:lnTo>
                <a:lnTo>
                  <a:pt x="440781" y="983210"/>
                </a:lnTo>
                <a:lnTo>
                  <a:pt x="474477" y="960831"/>
                </a:lnTo>
                <a:cubicBezTo>
                  <a:pt x="488587" y="954940"/>
                  <a:pt x="503980" y="951709"/>
                  <a:pt x="519943" y="951709"/>
                </a:cubicBezTo>
                <a:cubicBezTo>
                  <a:pt x="536667" y="951709"/>
                  <a:pt x="552440" y="955130"/>
                  <a:pt x="566693" y="961258"/>
                </a:cubicBezTo>
                <a:lnTo>
                  <a:pt x="601190" y="984910"/>
                </a:lnTo>
                <a:lnTo>
                  <a:pt x="705420" y="924344"/>
                </a:lnTo>
                <a:lnTo>
                  <a:pt x="785942" y="878642"/>
                </a:lnTo>
                <a:lnTo>
                  <a:pt x="811567" y="863817"/>
                </a:lnTo>
                <a:lnTo>
                  <a:pt x="805759" y="836166"/>
                </a:lnTo>
                <a:cubicBezTo>
                  <a:pt x="805759" y="785996"/>
                  <a:pt x="836545" y="744378"/>
                  <a:pt x="878876" y="726704"/>
                </a:cubicBezTo>
                <a:lnTo>
                  <a:pt x="887857" y="724902"/>
                </a:lnTo>
                <a:lnTo>
                  <a:pt x="887857" y="602041"/>
                </a:lnTo>
                <a:lnTo>
                  <a:pt x="887857" y="479177"/>
                </a:lnTo>
                <a:lnTo>
                  <a:pt x="878877" y="477375"/>
                </a:lnTo>
                <a:cubicBezTo>
                  <a:pt x="836546" y="459702"/>
                  <a:pt x="805760" y="418084"/>
                  <a:pt x="805760" y="367913"/>
                </a:cubicBezTo>
                <a:lnTo>
                  <a:pt x="810313" y="345620"/>
                </a:lnTo>
                <a:lnTo>
                  <a:pt x="607514" y="228297"/>
                </a:lnTo>
                <a:lnTo>
                  <a:pt x="572440" y="252065"/>
                </a:lnTo>
                <a:cubicBezTo>
                  <a:pt x="558268" y="258099"/>
                  <a:pt x="542678" y="261454"/>
                  <a:pt x="526305" y="261493"/>
                </a:cubicBezTo>
                <a:cubicBezTo>
                  <a:pt x="493559" y="261570"/>
                  <a:pt x="463882" y="248367"/>
                  <a:pt x="442371" y="226958"/>
                </a:cubicBezTo>
                <a:close/>
                <a:moveTo>
                  <a:pt x="525745" y="24326"/>
                </a:moveTo>
                <a:cubicBezTo>
                  <a:pt x="591236" y="24171"/>
                  <a:pt x="644453" y="77137"/>
                  <a:pt x="644609" y="142629"/>
                </a:cubicBezTo>
                <a:lnTo>
                  <a:pt x="641709" y="157167"/>
                </a:lnTo>
                <a:lnTo>
                  <a:pt x="747989" y="218924"/>
                </a:lnTo>
                <a:lnTo>
                  <a:pt x="849541" y="277934"/>
                </a:lnTo>
                <a:lnTo>
                  <a:pt x="878877" y="258452"/>
                </a:lnTo>
                <a:cubicBezTo>
                  <a:pt x="892987" y="252560"/>
                  <a:pt x="908380" y="249330"/>
                  <a:pt x="924343" y="249330"/>
                </a:cubicBezTo>
                <a:cubicBezTo>
                  <a:pt x="941066" y="249330"/>
                  <a:pt x="956840" y="252750"/>
                  <a:pt x="971093" y="258879"/>
                </a:cubicBezTo>
                <a:lnTo>
                  <a:pt x="999784" y="278550"/>
                </a:lnTo>
                <a:lnTo>
                  <a:pt x="1112862" y="212843"/>
                </a:lnTo>
                <a:lnTo>
                  <a:pt x="1244810" y="139736"/>
                </a:lnTo>
                <a:lnTo>
                  <a:pt x="1240567" y="118583"/>
                </a:lnTo>
                <a:cubicBezTo>
                  <a:pt x="1240566" y="51690"/>
                  <a:pt x="1295297" y="0"/>
                  <a:pt x="1359150" y="0"/>
                </a:cubicBezTo>
                <a:cubicBezTo>
                  <a:pt x="1426044" y="0"/>
                  <a:pt x="1477734" y="54731"/>
                  <a:pt x="1477734" y="118583"/>
                </a:cubicBezTo>
                <a:lnTo>
                  <a:pt x="1468446" y="164056"/>
                </a:lnTo>
                <a:lnTo>
                  <a:pt x="1562871" y="218924"/>
                </a:lnTo>
                <a:lnTo>
                  <a:pt x="1674171" y="283599"/>
                </a:lnTo>
                <a:lnTo>
                  <a:pt x="1702880" y="264532"/>
                </a:lnTo>
                <a:cubicBezTo>
                  <a:pt x="1716991" y="258640"/>
                  <a:pt x="1732384" y="255410"/>
                  <a:pt x="1748347" y="255410"/>
                </a:cubicBezTo>
                <a:cubicBezTo>
                  <a:pt x="1815241" y="255410"/>
                  <a:pt x="1866931" y="310141"/>
                  <a:pt x="1866931" y="373993"/>
                </a:cubicBezTo>
                <a:cubicBezTo>
                  <a:pt x="1866931" y="424164"/>
                  <a:pt x="1836145" y="465782"/>
                  <a:pt x="1793814" y="483456"/>
                </a:cubicBezTo>
                <a:lnTo>
                  <a:pt x="1787876" y="484647"/>
                </a:lnTo>
                <a:lnTo>
                  <a:pt x="1787876" y="608121"/>
                </a:lnTo>
                <a:lnTo>
                  <a:pt x="1787876" y="710390"/>
                </a:lnTo>
                <a:lnTo>
                  <a:pt x="1810299" y="714970"/>
                </a:lnTo>
                <a:cubicBezTo>
                  <a:pt x="1853058" y="733356"/>
                  <a:pt x="1882134" y="776115"/>
                  <a:pt x="1882134" y="824004"/>
                </a:cubicBezTo>
                <a:cubicBezTo>
                  <a:pt x="1882134" y="890898"/>
                  <a:pt x="1827403" y="942588"/>
                  <a:pt x="1763550" y="942588"/>
                </a:cubicBezTo>
                <a:cubicBezTo>
                  <a:pt x="1746826" y="942588"/>
                  <a:pt x="1731053" y="939357"/>
                  <a:pt x="1716800" y="933466"/>
                </a:cubicBezTo>
                <a:lnTo>
                  <a:pt x="1696290" y="919792"/>
                </a:lnTo>
                <a:lnTo>
                  <a:pt x="1562871" y="997319"/>
                </a:lnTo>
                <a:lnTo>
                  <a:pt x="1452273" y="1058596"/>
                </a:lnTo>
                <a:lnTo>
                  <a:pt x="1456449" y="1079414"/>
                </a:lnTo>
                <a:cubicBezTo>
                  <a:pt x="1456450" y="1129584"/>
                  <a:pt x="1425663" y="1171202"/>
                  <a:pt x="1383332" y="1188876"/>
                </a:cubicBezTo>
                <a:lnTo>
                  <a:pt x="1380434" y="1189457"/>
                </a:lnTo>
                <a:lnTo>
                  <a:pt x="1380434" y="1316581"/>
                </a:lnTo>
                <a:lnTo>
                  <a:pt x="1380434" y="1459744"/>
                </a:lnTo>
                <a:lnTo>
                  <a:pt x="1413121" y="1481535"/>
                </a:lnTo>
                <a:cubicBezTo>
                  <a:pt x="1434405" y="1502819"/>
                  <a:pt x="1447327" y="1532465"/>
                  <a:pt x="1447328" y="1565911"/>
                </a:cubicBezTo>
                <a:cubicBezTo>
                  <a:pt x="1447328" y="1632805"/>
                  <a:pt x="1392597" y="1684495"/>
                  <a:pt x="1328743" y="1684495"/>
                </a:cubicBezTo>
                <a:cubicBezTo>
                  <a:pt x="1312780" y="1684496"/>
                  <a:pt x="1297387" y="1681265"/>
                  <a:pt x="1283277" y="1675374"/>
                </a:cubicBezTo>
                <a:lnTo>
                  <a:pt x="1245755" y="1650453"/>
                </a:lnTo>
                <a:lnTo>
                  <a:pt x="1152389" y="1702738"/>
                </a:lnTo>
                <a:lnTo>
                  <a:pt x="1045590" y="1764797"/>
                </a:lnTo>
                <a:lnTo>
                  <a:pt x="1052050" y="1796996"/>
                </a:lnTo>
                <a:cubicBezTo>
                  <a:pt x="1052050" y="1863890"/>
                  <a:pt x="997319" y="1915580"/>
                  <a:pt x="933465" y="1915580"/>
                </a:cubicBezTo>
                <a:cubicBezTo>
                  <a:pt x="869613" y="1915580"/>
                  <a:pt x="814882" y="1860849"/>
                  <a:pt x="814882" y="1796996"/>
                </a:cubicBezTo>
                <a:lnTo>
                  <a:pt x="820094" y="1770286"/>
                </a:lnTo>
                <a:lnTo>
                  <a:pt x="705420" y="1702738"/>
                </a:lnTo>
                <a:lnTo>
                  <a:pt x="599803" y="1641366"/>
                </a:lnTo>
                <a:lnTo>
                  <a:pt x="571490" y="1660170"/>
                </a:lnTo>
                <a:cubicBezTo>
                  <a:pt x="557380" y="1666061"/>
                  <a:pt x="541987" y="1669291"/>
                  <a:pt x="526023" y="1669292"/>
                </a:cubicBezTo>
                <a:cubicBezTo>
                  <a:pt x="462171" y="1669292"/>
                  <a:pt x="407440" y="1617602"/>
                  <a:pt x="407440" y="1550707"/>
                </a:cubicBezTo>
                <a:cubicBezTo>
                  <a:pt x="407440" y="1517261"/>
                  <a:pt x="421123" y="1487615"/>
                  <a:pt x="442787" y="1466331"/>
                </a:cubicBezTo>
                <a:lnTo>
                  <a:pt x="480415" y="1441340"/>
                </a:lnTo>
                <a:lnTo>
                  <a:pt x="480415" y="1313541"/>
                </a:lnTo>
                <a:lnTo>
                  <a:pt x="480415" y="1180946"/>
                </a:lnTo>
                <a:lnTo>
                  <a:pt x="474477" y="1179755"/>
                </a:lnTo>
                <a:cubicBezTo>
                  <a:pt x="432146" y="1162081"/>
                  <a:pt x="401359" y="1120463"/>
                  <a:pt x="401359" y="1070292"/>
                </a:cubicBezTo>
                <a:lnTo>
                  <a:pt x="403715" y="1058760"/>
                </a:lnTo>
                <a:lnTo>
                  <a:pt x="297980" y="997319"/>
                </a:lnTo>
                <a:lnTo>
                  <a:pt x="197246" y="938785"/>
                </a:lnTo>
                <a:lnTo>
                  <a:pt x="164050" y="960831"/>
                </a:lnTo>
                <a:cubicBezTo>
                  <a:pt x="149940" y="966723"/>
                  <a:pt x="134547" y="969953"/>
                  <a:pt x="118583" y="969953"/>
                </a:cubicBezTo>
                <a:cubicBezTo>
                  <a:pt x="51690" y="969953"/>
                  <a:pt x="0" y="915222"/>
                  <a:pt x="0" y="851369"/>
                </a:cubicBezTo>
                <a:cubicBezTo>
                  <a:pt x="0" y="801199"/>
                  <a:pt x="29076" y="759581"/>
                  <a:pt x="71834" y="741907"/>
                </a:cubicBezTo>
                <a:lnTo>
                  <a:pt x="72975" y="741685"/>
                </a:lnTo>
                <a:lnTo>
                  <a:pt x="72975" y="608121"/>
                </a:lnTo>
                <a:lnTo>
                  <a:pt x="72975" y="483679"/>
                </a:lnTo>
                <a:lnTo>
                  <a:pt x="71834" y="483456"/>
                </a:lnTo>
                <a:cubicBezTo>
                  <a:pt x="29076" y="465783"/>
                  <a:pt x="0" y="424164"/>
                  <a:pt x="0" y="373994"/>
                </a:cubicBezTo>
                <a:cubicBezTo>
                  <a:pt x="0" y="310141"/>
                  <a:pt x="51690" y="255410"/>
                  <a:pt x="118583" y="255410"/>
                </a:cubicBezTo>
                <a:cubicBezTo>
                  <a:pt x="135307" y="255410"/>
                  <a:pt x="151080" y="258831"/>
                  <a:pt x="165333" y="264960"/>
                </a:cubicBezTo>
                <a:lnTo>
                  <a:pt x="189840" y="281762"/>
                </a:lnTo>
                <a:lnTo>
                  <a:pt x="297980" y="218924"/>
                </a:lnTo>
                <a:lnTo>
                  <a:pt x="409656" y="154031"/>
                </a:lnTo>
                <a:lnTo>
                  <a:pt x="407441" y="143189"/>
                </a:lnTo>
                <a:cubicBezTo>
                  <a:pt x="407286" y="77697"/>
                  <a:pt x="460252" y="24480"/>
                  <a:pt x="525745" y="2432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9" name="Freeform: Shape 139">
            <a:extLst>
              <a:ext uri="{FF2B5EF4-FFF2-40B4-BE49-F238E27FC236}">
                <a16:creationId xmlns:a16="http://schemas.microsoft.com/office/drawing/2014/main" id="{52ADA210-1481-499A-A0A4-CAC99418B3CE}"/>
              </a:ext>
            </a:extLst>
          </p:cNvPr>
          <p:cNvSpPr/>
          <p:nvPr userDrawn="1"/>
        </p:nvSpPr>
        <p:spPr>
          <a:xfrm rot="11654967" flipH="1">
            <a:off x="7657572" y="4035052"/>
            <a:ext cx="1313750" cy="1239828"/>
          </a:xfrm>
          <a:custGeom>
            <a:avLst/>
            <a:gdLst>
              <a:gd name="connsiteX0" fmla="*/ 943257 w 2013900"/>
              <a:gd name="connsiteY0" fmla="*/ 1501970 h 1900583"/>
              <a:gd name="connsiteX1" fmla="*/ 744074 w 2013900"/>
              <a:gd name="connsiteY1" fmla="*/ 1348088 h 1900583"/>
              <a:gd name="connsiteX2" fmla="*/ 748630 w 2013900"/>
              <a:gd name="connsiteY2" fmla="*/ 1338807 h 1900583"/>
              <a:gd name="connsiteX3" fmla="*/ 706808 w 2013900"/>
              <a:gd name="connsiteY3" fmla="*/ 1216890 h 1900583"/>
              <a:gd name="connsiteX4" fmla="*/ 695446 w 2013900"/>
              <a:gd name="connsiteY4" fmla="*/ 1211313 h 1900583"/>
              <a:gd name="connsiteX5" fmla="*/ 726700 w 2013900"/>
              <a:gd name="connsiteY5" fmla="*/ 978267 h 1900583"/>
              <a:gd name="connsiteX6" fmla="*/ 764518 w 2013900"/>
              <a:gd name="connsiteY6" fmla="*/ 965451 h 1900583"/>
              <a:gd name="connsiteX7" fmla="*/ 799083 w 2013900"/>
              <a:gd name="connsiteY7" fmla="*/ 935439 h 1900583"/>
              <a:gd name="connsiteX8" fmla="*/ 819837 w 2013900"/>
              <a:gd name="connsiteY8" fmla="*/ 893157 h 1900583"/>
              <a:gd name="connsiteX9" fmla="*/ 822213 w 2013900"/>
              <a:gd name="connsiteY9" fmla="*/ 851356 h 1900583"/>
              <a:gd name="connsiteX10" fmla="*/ 1043738 w 2013900"/>
              <a:gd name="connsiteY10" fmla="*/ 760675 h 1900583"/>
              <a:gd name="connsiteX11" fmla="*/ 1061832 w 2013900"/>
              <a:gd name="connsiteY11" fmla="*/ 781899 h 1900583"/>
              <a:gd name="connsiteX12" fmla="*/ 1191467 w 2013900"/>
              <a:gd name="connsiteY12" fmla="*/ 790843 h 1900583"/>
              <a:gd name="connsiteX13" fmla="*/ 1200605 w 2013900"/>
              <a:gd name="connsiteY13" fmla="*/ 782908 h 1900583"/>
              <a:gd name="connsiteX14" fmla="*/ 1391604 w 2013900"/>
              <a:gd name="connsiteY14" fmla="*/ 930468 h 1900583"/>
              <a:gd name="connsiteX15" fmla="*/ 1386234 w 2013900"/>
              <a:gd name="connsiteY15" fmla="*/ 941312 h 1900583"/>
              <a:gd name="connsiteX16" fmla="*/ 1427616 w 2013900"/>
              <a:gd name="connsiteY16" fmla="*/ 1064490 h 1900583"/>
              <a:gd name="connsiteX17" fmla="*/ 1447779 w 2013900"/>
              <a:gd name="connsiteY17" fmla="*/ 1074387 h 1900583"/>
              <a:gd name="connsiteX18" fmla="*/ 1417037 w 2013900"/>
              <a:gd name="connsiteY18" fmla="*/ 1303612 h 1900583"/>
              <a:gd name="connsiteX19" fmla="*/ 1377304 w 2013900"/>
              <a:gd name="connsiteY19" fmla="*/ 1316666 h 1900583"/>
              <a:gd name="connsiteX20" fmla="*/ 1342096 w 2013900"/>
              <a:gd name="connsiteY20" fmla="*/ 1347016 h 1900583"/>
              <a:gd name="connsiteX21" fmla="*/ 1318419 w 2013900"/>
              <a:gd name="connsiteY21" fmla="*/ 1433424 h 1900583"/>
              <a:gd name="connsiteX22" fmla="*/ 1318667 w 2013900"/>
              <a:gd name="connsiteY22" fmla="*/ 1434179 h 1900583"/>
              <a:gd name="connsiteX23" fmla="*/ 1097018 w 2013900"/>
              <a:gd name="connsiteY23" fmla="*/ 1524911 h 1900583"/>
              <a:gd name="connsiteX24" fmla="*/ 1079718 w 2013900"/>
              <a:gd name="connsiteY24" fmla="*/ 1504987 h 1900583"/>
              <a:gd name="connsiteX25" fmla="*/ 950083 w 2013900"/>
              <a:gd name="connsiteY25" fmla="*/ 1496043 h 1900583"/>
              <a:gd name="connsiteX26" fmla="*/ 75043 w 2013900"/>
              <a:gd name="connsiteY26" fmla="*/ 1597161 h 1900583"/>
              <a:gd name="connsiteX27" fmla="*/ 108134 w 2013900"/>
              <a:gd name="connsiteY27" fmla="*/ 1604721 h 1900583"/>
              <a:gd name="connsiteX28" fmla="*/ 154857 w 2013900"/>
              <a:gd name="connsiteY28" fmla="*/ 1598764 h 1900583"/>
              <a:gd name="connsiteX29" fmla="*/ 233875 w 2013900"/>
              <a:gd name="connsiteY29" fmla="*/ 1496935 h 1900583"/>
              <a:gd name="connsiteX30" fmla="*/ 231813 w 2013900"/>
              <a:gd name="connsiteY30" fmla="*/ 1480763 h 1900583"/>
              <a:gd name="connsiteX31" fmla="*/ 540598 w 2013900"/>
              <a:gd name="connsiteY31" fmla="*/ 1375577 h 1900583"/>
              <a:gd name="connsiteX32" fmla="*/ 563677 w 2013900"/>
              <a:gd name="connsiteY32" fmla="*/ 1402157 h 1900583"/>
              <a:gd name="connsiteX33" fmla="*/ 692537 w 2013900"/>
              <a:gd name="connsiteY33" fmla="*/ 1412103 h 1900583"/>
              <a:gd name="connsiteX34" fmla="*/ 693400 w 2013900"/>
              <a:gd name="connsiteY34" fmla="*/ 1411346 h 1900583"/>
              <a:gd name="connsiteX35" fmla="*/ 797736 w 2013900"/>
              <a:gd name="connsiteY35" fmla="*/ 1491953 h 1900583"/>
              <a:gd name="connsiteX36" fmla="*/ 894945 w 2013900"/>
              <a:gd name="connsiteY36" fmla="*/ 1567053 h 1900583"/>
              <a:gd name="connsiteX37" fmla="*/ 894430 w 2013900"/>
              <a:gd name="connsiteY37" fmla="*/ 1568079 h 1900583"/>
              <a:gd name="connsiteX38" fmla="*/ 936587 w 2013900"/>
              <a:gd name="connsiteY38" fmla="*/ 1690255 h 1900583"/>
              <a:gd name="connsiteX39" fmla="*/ 1100786 w 2013900"/>
              <a:gd name="connsiteY39" fmla="*/ 1669186 h 1900583"/>
              <a:gd name="connsiteX40" fmla="*/ 1121540 w 2013900"/>
              <a:gd name="connsiteY40" fmla="*/ 1626904 h 1900583"/>
              <a:gd name="connsiteX41" fmla="*/ 1123204 w 2013900"/>
              <a:gd name="connsiteY41" fmla="*/ 1597620 h 1900583"/>
              <a:gd name="connsiteX42" fmla="*/ 1237555 w 2013900"/>
              <a:gd name="connsiteY42" fmla="*/ 1551067 h 1900583"/>
              <a:gd name="connsiteX43" fmla="*/ 1355644 w 2013900"/>
              <a:gd name="connsiteY43" fmla="*/ 1502993 h 1900583"/>
              <a:gd name="connsiteX44" fmla="*/ 1362776 w 2013900"/>
              <a:gd name="connsiteY44" fmla="*/ 1511266 h 1900583"/>
              <a:gd name="connsiteX45" fmla="*/ 1491817 w 2013900"/>
              <a:gd name="connsiteY45" fmla="*/ 1520936 h 1900583"/>
              <a:gd name="connsiteX46" fmla="*/ 1499270 w 2013900"/>
              <a:gd name="connsiteY46" fmla="*/ 1514511 h 1900583"/>
              <a:gd name="connsiteX47" fmla="*/ 1790657 w 2013900"/>
              <a:gd name="connsiteY47" fmla="*/ 1739626 h 1900583"/>
              <a:gd name="connsiteX48" fmla="*/ 1783473 w 2013900"/>
              <a:gd name="connsiteY48" fmla="*/ 1754261 h 1900583"/>
              <a:gd name="connsiteX49" fmla="*/ 1825296 w 2013900"/>
              <a:gd name="connsiteY49" fmla="*/ 1876178 h 1900583"/>
              <a:gd name="connsiteX50" fmla="*/ 1867578 w 2013900"/>
              <a:gd name="connsiteY50" fmla="*/ 1896932 h 1900583"/>
              <a:gd name="connsiteX51" fmla="*/ 1989494 w 2013900"/>
              <a:gd name="connsiteY51" fmla="*/ 1855110 h 1900583"/>
              <a:gd name="connsiteX52" fmla="*/ 1968427 w 2013900"/>
              <a:gd name="connsiteY52" fmla="*/ 1690911 h 1900583"/>
              <a:gd name="connsiteX53" fmla="*/ 1838792 w 2013900"/>
              <a:gd name="connsiteY53" fmla="*/ 1681967 h 1900583"/>
              <a:gd name="connsiteX54" fmla="*/ 1838014 w 2013900"/>
              <a:gd name="connsiteY54" fmla="*/ 1682642 h 1900583"/>
              <a:gd name="connsiteX55" fmla="*/ 1544325 w 2013900"/>
              <a:gd name="connsiteY55" fmla="*/ 1455749 h 1900583"/>
              <a:gd name="connsiteX56" fmla="*/ 1547700 w 2013900"/>
              <a:gd name="connsiteY56" fmla="*/ 1448953 h 1900583"/>
              <a:gd name="connsiteX57" fmla="*/ 1506345 w 2013900"/>
              <a:gd name="connsiteY57" fmla="*/ 1326336 h 1900583"/>
              <a:gd name="connsiteX58" fmla="*/ 1493239 w 2013900"/>
              <a:gd name="connsiteY58" fmla="*/ 1319828 h 1900583"/>
              <a:gd name="connsiteX59" fmla="*/ 1509136 w 2013900"/>
              <a:gd name="connsiteY59" fmla="*/ 1199535 h 1900583"/>
              <a:gd name="connsiteX60" fmla="*/ 1524327 w 2013900"/>
              <a:gd name="connsiteY60" fmla="*/ 1084591 h 1900583"/>
              <a:gd name="connsiteX61" fmla="*/ 1557251 w 2013900"/>
              <a:gd name="connsiteY61" fmla="*/ 1073434 h 1900583"/>
              <a:gd name="connsiteX62" fmla="*/ 1591815 w 2013900"/>
              <a:gd name="connsiteY62" fmla="*/ 1043422 h 1900583"/>
              <a:gd name="connsiteX63" fmla="*/ 1570748 w 2013900"/>
              <a:gd name="connsiteY63" fmla="*/ 879222 h 1900583"/>
              <a:gd name="connsiteX64" fmla="*/ 1483503 w 2013900"/>
              <a:gd name="connsiteY64" fmla="*/ 855912 h 1900583"/>
              <a:gd name="connsiteX65" fmla="*/ 1444684 w 2013900"/>
              <a:gd name="connsiteY65" fmla="*/ 869068 h 1900583"/>
              <a:gd name="connsiteX66" fmla="*/ 1340899 w 2013900"/>
              <a:gd name="connsiteY66" fmla="*/ 788887 h 1900583"/>
              <a:gd name="connsiteX67" fmla="*/ 1246914 w 2013900"/>
              <a:gd name="connsiteY67" fmla="*/ 716278 h 1900583"/>
              <a:gd name="connsiteX68" fmla="*/ 1249341 w 2013900"/>
              <a:gd name="connsiteY68" fmla="*/ 673586 h 1900583"/>
              <a:gd name="connsiteX69" fmla="*/ 1204964 w 2013900"/>
              <a:gd name="connsiteY69" fmla="*/ 596631 h 1900583"/>
              <a:gd name="connsiteX70" fmla="*/ 1168993 w 2013900"/>
              <a:gd name="connsiteY70" fmla="*/ 578975 h 1900583"/>
              <a:gd name="connsiteX71" fmla="*/ 1168993 w 2013900"/>
              <a:gd name="connsiteY71" fmla="*/ 225315 h 1900583"/>
              <a:gd name="connsiteX72" fmla="*/ 1170003 w 2013900"/>
              <a:gd name="connsiteY72" fmla="*/ 225113 h 1900583"/>
              <a:gd name="connsiteX73" fmla="*/ 1242179 w 2013900"/>
              <a:gd name="connsiteY73" fmla="*/ 117058 h 1900583"/>
              <a:gd name="connsiteX74" fmla="*/ 1125121 w 2013900"/>
              <a:gd name="connsiteY74" fmla="*/ 1 h 1900583"/>
              <a:gd name="connsiteX75" fmla="*/ 1008063 w 2013900"/>
              <a:gd name="connsiteY75" fmla="*/ 117059 h 1900583"/>
              <a:gd name="connsiteX76" fmla="*/ 1078973 w 2013900"/>
              <a:gd name="connsiteY76" fmla="*/ 224691 h 1900583"/>
              <a:gd name="connsiteX77" fmla="*/ 1094946 w 2013900"/>
              <a:gd name="connsiteY77" fmla="*/ 227954 h 1900583"/>
              <a:gd name="connsiteX78" fmla="*/ 1094946 w 2013900"/>
              <a:gd name="connsiteY78" fmla="*/ 580718 h 1900583"/>
              <a:gd name="connsiteX79" fmla="*/ 1086671 w 2013900"/>
              <a:gd name="connsiteY79" fmla="*/ 583843 h 1900583"/>
              <a:gd name="connsiteX80" fmla="*/ 1075329 w 2013900"/>
              <a:gd name="connsiteY80" fmla="*/ 587687 h 1900583"/>
              <a:gd name="connsiteX81" fmla="*/ 1040783 w 2013900"/>
              <a:gd name="connsiteY81" fmla="*/ 617683 h 1900583"/>
              <a:gd name="connsiteX82" fmla="*/ 1040763 w 2013900"/>
              <a:gd name="connsiteY82" fmla="*/ 617700 h 1900583"/>
              <a:gd name="connsiteX83" fmla="*/ 1021723 w 2013900"/>
              <a:gd name="connsiteY83" fmla="*/ 656920 h 1900583"/>
              <a:gd name="connsiteX84" fmla="*/ 1021715 w 2013900"/>
              <a:gd name="connsiteY84" fmla="*/ 657057 h 1900583"/>
              <a:gd name="connsiteX85" fmla="*/ 1020784 w 2013900"/>
              <a:gd name="connsiteY85" fmla="*/ 658980 h 1900583"/>
              <a:gd name="connsiteX86" fmla="*/ 1019460 w 2013900"/>
              <a:gd name="connsiteY86" fmla="*/ 681579 h 1900583"/>
              <a:gd name="connsiteX87" fmla="*/ 901080 w 2013900"/>
              <a:gd name="connsiteY87" fmla="*/ 729772 h 1900583"/>
              <a:gd name="connsiteX88" fmla="*/ 783553 w 2013900"/>
              <a:gd name="connsiteY88" fmla="*/ 777618 h 1900583"/>
              <a:gd name="connsiteX89" fmla="*/ 778015 w 2013900"/>
              <a:gd name="connsiteY89" fmla="*/ 771240 h 1900583"/>
              <a:gd name="connsiteX90" fmla="*/ 613815 w 2013900"/>
              <a:gd name="connsiteY90" fmla="*/ 792308 h 1900583"/>
              <a:gd name="connsiteX91" fmla="*/ 634884 w 2013900"/>
              <a:gd name="connsiteY91" fmla="*/ 956507 h 1900583"/>
              <a:gd name="connsiteX92" fmla="*/ 645314 w 2013900"/>
              <a:gd name="connsiteY92" fmla="*/ 961627 h 1900583"/>
              <a:gd name="connsiteX93" fmla="*/ 629499 w 2013900"/>
              <a:gd name="connsiteY93" fmla="*/ 1081304 h 1900583"/>
              <a:gd name="connsiteX94" fmla="*/ 614430 w 2013900"/>
              <a:gd name="connsiteY94" fmla="*/ 1195319 h 1900583"/>
              <a:gd name="connsiteX95" fmla="*/ 577174 w 2013900"/>
              <a:gd name="connsiteY95" fmla="*/ 1207946 h 1900583"/>
              <a:gd name="connsiteX96" fmla="*/ 542608 w 2013900"/>
              <a:gd name="connsiteY96" fmla="*/ 1237958 h 1900583"/>
              <a:gd name="connsiteX97" fmla="*/ 521855 w 2013900"/>
              <a:gd name="connsiteY97" fmla="*/ 1280240 h 1900583"/>
              <a:gd name="connsiteX98" fmla="*/ 520493 w 2013900"/>
              <a:gd name="connsiteY98" fmla="*/ 1304200 h 1900583"/>
              <a:gd name="connsiteX99" fmla="*/ 205439 w 2013900"/>
              <a:gd name="connsiteY99" fmla="*/ 1411522 h 1900583"/>
              <a:gd name="connsiteX100" fmla="*/ 204922 w 2013900"/>
              <a:gd name="connsiteY100" fmla="*/ 1410631 h 1900583"/>
              <a:gd name="connsiteX101" fmla="*/ 79366 w 2013900"/>
              <a:gd name="connsiteY101" fmla="*/ 1377152 h 1900583"/>
              <a:gd name="connsiteX102" fmla="*/ 6306 w 2013900"/>
              <a:gd name="connsiteY102" fmla="*/ 1525703 h 1900583"/>
              <a:gd name="connsiteX103" fmla="*/ 75043 w 2013900"/>
              <a:gd name="connsiteY103" fmla="*/ 1597161 h 190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2013900" h="1900583">
                <a:moveTo>
                  <a:pt x="943257" y="1501970"/>
                </a:moveTo>
                <a:lnTo>
                  <a:pt x="744074" y="1348088"/>
                </a:lnTo>
                <a:lnTo>
                  <a:pt x="748630" y="1338807"/>
                </a:lnTo>
                <a:cubicBezTo>
                  <a:pt x="760072" y="1294309"/>
                  <a:pt x="744218" y="1245791"/>
                  <a:pt x="706808" y="1216890"/>
                </a:cubicBezTo>
                <a:lnTo>
                  <a:pt x="695446" y="1211313"/>
                </a:lnTo>
                <a:lnTo>
                  <a:pt x="726700" y="978267"/>
                </a:lnTo>
                <a:lnTo>
                  <a:pt x="764518" y="965451"/>
                </a:lnTo>
                <a:cubicBezTo>
                  <a:pt x="777636" y="957984"/>
                  <a:pt x="789449" y="947909"/>
                  <a:pt x="799083" y="935439"/>
                </a:cubicBezTo>
                <a:cubicBezTo>
                  <a:pt x="809176" y="922375"/>
                  <a:pt x="816023" y="907989"/>
                  <a:pt x="819837" y="893157"/>
                </a:cubicBezTo>
                <a:lnTo>
                  <a:pt x="822213" y="851356"/>
                </a:lnTo>
                <a:lnTo>
                  <a:pt x="1043738" y="760675"/>
                </a:lnTo>
                <a:lnTo>
                  <a:pt x="1061832" y="781899"/>
                </a:lnTo>
                <a:cubicBezTo>
                  <a:pt x="1101024" y="812177"/>
                  <a:pt x="1152114" y="813244"/>
                  <a:pt x="1191467" y="790843"/>
                </a:cubicBezTo>
                <a:lnTo>
                  <a:pt x="1200605" y="782908"/>
                </a:lnTo>
                <a:lnTo>
                  <a:pt x="1391604" y="930468"/>
                </a:lnTo>
                <a:lnTo>
                  <a:pt x="1386234" y="941312"/>
                </a:lnTo>
                <a:cubicBezTo>
                  <a:pt x="1374493" y="985046"/>
                  <a:pt x="1388425" y="1034212"/>
                  <a:pt x="1427616" y="1064490"/>
                </a:cubicBezTo>
                <a:lnTo>
                  <a:pt x="1447779" y="1074387"/>
                </a:lnTo>
                <a:lnTo>
                  <a:pt x="1417037" y="1303612"/>
                </a:lnTo>
                <a:lnTo>
                  <a:pt x="1377304" y="1316666"/>
                </a:lnTo>
                <a:cubicBezTo>
                  <a:pt x="1364036" y="1324096"/>
                  <a:pt x="1352007" y="1334250"/>
                  <a:pt x="1342096" y="1347016"/>
                </a:cubicBezTo>
                <a:cubicBezTo>
                  <a:pt x="1322273" y="1372550"/>
                  <a:pt x="1314676" y="1403701"/>
                  <a:pt x="1318419" y="1433424"/>
                </a:cubicBezTo>
                <a:lnTo>
                  <a:pt x="1318667" y="1434179"/>
                </a:lnTo>
                <a:lnTo>
                  <a:pt x="1097018" y="1524911"/>
                </a:lnTo>
                <a:lnTo>
                  <a:pt x="1079718" y="1504987"/>
                </a:lnTo>
                <a:cubicBezTo>
                  <a:pt x="1040526" y="1474709"/>
                  <a:pt x="989436" y="1473641"/>
                  <a:pt x="950083" y="1496043"/>
                </a:cubicBezTo>
                <a:close/>
                <a:moveTo>
                  <a:pt x="75043" y="1597161"/>
                </a:moveTo>
                <a:cubicBezTo>
                  <a:pt x="85545" y="1601240"/>
                  <a:pt x="96683" y="1603828"/>
                  <a:pt x="108134" y="1604721"/>
                </a:cubicBezTo>
                <a:cubicBezTo>
                  <a:pt x="123403" y="1605911"/>
                  <a:pt x="139230" y="1604086"/>
                  <a:pt x="154857" y="1598764"/>
                </a:cubicBezTo>
                <a:cubicBezTo>
                  <a:pt x="199605" y="1583520"/>
                  <a:pt x="230305" y="1542741"/>
                  <a:pt x="233875" y="1496935"/>
                </a:cubicBezTo>
                <a:lnTo>
                  <a:pt x="231813" y="1480763"/>
                </a:lnTo>
                <a:lnTo>
                  <a:pt x="540598" y="1375577"/>
                </a:lnTo>
                <a:lnTo>
                  <a:pt x="563677" y="1402157"/>
                </a:lnTo>
                <a:cubicBezTo>
                  <a:pt x="602868" y="1432435"/>
                  <a:pt x="652926" y="1434839"/>
                  <a:pt x="692537" y="1412103"/>
                </a:cubicBezTo>
                <a:lnTo>
                  <a:pt x="693400" y="1411346"/>
                </a:lnTo>
                <a:lnTo>
                  <a:pt x="797736" y="1491953"/>
                </a:lnTo>
                <a:lnTo>
                  <a:pt x="894945" y="1567053"/>
                </a:lnTo>
                <a:lnTo>
                  <a:pt x="894430" y="1568079"/>
                </a:lnTo>
                <a:cubicBezTo>
                  <a:pt x="882432" y="1612147"/>
                  <a:pt x="897395" y="1659977"/>
                  <a:pt x="936587" y="1690255"/>
                </a:cubicBezTo>
                <a:cubicBezTo>
                  <a:pt x="986466" y="1728790"/>
                  <a:pt x="1060415" y="1721441"/>
                  <a:pt x="1100786" y="1669186"/>
                </a:cubicBezTo>
                <a:cubicBezTo>
                  <a:pt x="1110878" y="1656123"/>
                  <a:pt x="1117725" y="1641737"/>
                  <a:pt x="1121540" y="1626904"/>
                </a:cubicBezTo>
                <a:lnTo>
                  <a:pt x="1123204" y="1597620"/>
                </a:lnTo>
                <a:lnTo>
                  <a:pt x="1237555" y="1551067"/>
                </a:lnTo>
                <a:lnTo>
                  <a:pt x="1355644" y="1502993"/>
                </a:lnTo>
                <a:lnTo>
                  <a:pt x="1362776" y="1511266"/>
                </a:lnTo>
                <a:cubicBezTo>
                  <a:pt x="1401076" y="1541000"/>
                  <a:pt x="1452016" y="1543225"/>
                  <a:pt x="1491817" y="1520936"/>
                </a:cubicBezTo>
                <a:lnTo>
                  <a:pt x="1499270" y="1514511"/>
                </a:lnTo>
                <a:lnTo>
                  <a:pt x="1790657" y="1739626"/>
                </a:lnTo>
                <a:lnTo>
                  <a:pt x="1783473" y="1754261"/>
                </a:lnTo>
                <a:cubicBezTo>
                  <a:pt x="1772031" y="1798759"/>
                  <a:pt x="1787886" y="1847276"/>
                  <a:pt x="1825296" y="1876178"/>
                </a:cubicBezTo>
                <a:cubicBezTo>
                  <a:pt x="1838359" y="1886271"/>
                  <a:pt x="1852745" y="1893118"/>
                  <a:pt x="1867578" y="1896932"/>
                </a:cubicBezTo>
                <a:cubicBezTo>
                  <a:pt x="1912075" y="1908374"/>
                  <a:pt x="1960593" y="1892520"/>
                  <a:pt x="1989494" y="1855110"/>
                </a:cubicBezTo>
                <a:cubicBezTo>
                  <a:pt x="2029865" y="1802855"/>
                  <a:pt x="2018306" y="1729446"/>
                  <a:pt x="1968427" y="1690911"/>
                </a:cubicBezTo>
                <a:cubicBezTo>
                  <a:pt x="1929235" y="1660633"/>
                  <a:pt x="1878145" y="1659565"/>
                  <a:pt x="1838792" y="1681967"/>
                </a:cubicBezTo>
                <a:lnTo>
                  <a:pt x="1838014" y="1682642"/>
                </a:lnTo>
                <a:lnTo>
                  <a:pt x="1544325" y="1455749"/>
                </a:lnTo>
                <a:lnTo>
                  <a:pt x="1547700" y="1448953"/>
                </a:lnTo>
                <a:cubicBezTo>
                  <a:pt x="1559428" y="1404868"/>
                  <a:pt x="1544645" y="1356070"/>
                  <a:pt x="1506345" y="1326336"/>
                </a:cubicBezTo>
                <a:lnTo>
                  <a:pt x="1493239" y="1319828"/>
                </a:lnTo>
                <a:lnTo>
                  <a:pt x="1509136" y="1199535"/>
                </a:lnTo>
                <a:lnTo>
                  <a:pt x="1524327" y="1084591"/>
                </a:lnTo>
                <a:lnTo>
                  <a:pt x="1557251" y="1073434"/>
                </a:lnTo>
                <a:cubicBezTo>
                  <a:pt x="1570368" y="1065966"/>
                  <a:pt x="1582182" y="1055892"/>
                  <a:pt x="1591815" y="1043422"/>
                </a:cubicBezTo>
                <a:cubicBezTo>
                  <a:pt x="1632186" y="991167"/>
                  <a:pt x="1620627" y="917758"/>
                  <a:pt x="1570748" y="879222"/>
                </a:cubicBezTo>
                <a:cubicBezTo>
                  <a:pt x="1544620" y="859037"/>
                  <a:pt x="1513204" y="851834"/>
                  <a:pt x="1483503" y="855912"/>
                </a:cubicBezTo>
                <a:lnTo>
                  <a:pt x="1444684" y="869068"/>
                </a:lnTo>
                <a:lnTo>
                  <a:pt x="1340899" y="788887"/>
                </a:lnTo>
                <a:lnTo>
                  <a:pt x="1246914" y="716278"/>
                </a:lnTo>
                <a:lnTo>
                  <a:pt x="1249341" y="673586"/>
                </a:lnTo>
                <a:cubicBezTo>
                  <a:pt x="1245263" y="643885"/>
                  <a:pt x="1229903" y="615899"/>
                  <a:pt x="1204964" y="596631"/>
                </a:cubicBezTo>
                <a:lnTo>
                  <a:pt x="1168993" y="578975"/>
                </a:lnTo>
                <a:lnTo>
                  <a:pt x="1168993" y="225315"/>
                </a:lnTo>
                <a:lnTo>
                  <a:pt x="1170003" y="225113"/>
                </a:lnTo>
                <a:cubicBezTo>
                  <a:pt x="1211789" y="207666"/>
                  <a:pt x="1242179" y="166584"/>
                  <a:pt x="1242179" y="117058"/>
                </a:cubicBezTo>
                <a:cubicBezTo>
                  <a:pt x="1242179" y="54028"/>
                  <a:pt x="1191154" y="0"/>
                  <a:pt x="1125121" y="1"/>
                </a:cubicBezTo>
                <a:cubicBezTo>
                  <a:pt x="1062090" y="1"/>
                  <a:pt x="1008063" y="51026"/>
                  <a:pt x="1008063" y="117059"/>
                </a:cubicBezTo>
                <a:cubicBezTo>
                  <a:pt x="1008063" y="164333"/>
                  <a:pt x="1036765" y="206541"/>
                  <a:pt x="1078973" y="224691"/>
                </a:cubicBezTo>
                <a:lnTo>
                  <a:pt x="1094946" y="227954"/>
                </a:lnTo>
                <a:lnTo>
                  <a:pt x="1094946" y="580718"/>
                </a:lnTo>
                <a:lnTo>
                  <a:pt x="1086671" y="583843"/>
                </a:lnTo>
                <a:lnTo>
                  <a:pt x="1075329" y="587687"/>
                </a:lnTo>
                <a:lnTo>
                  <a:pt x="1040783" y="617683"/>
                </a:lnTo>
                <a:lnTo>
                  <a:pt x="1040763" y="617700"/>
                </a:lnTo>
                <a:cubicBezTo>
                  <a:pt x="1031588" y="629576"/>
                  <a:pt x="1025281" y="642956"/>
                  <a:pt x="1021723" y="656920"/>
                </a:cubicBezTo>
                <a:lnTo>
                  <a:pt x="1021715" y="657057"/>
                </a:lnTo>
                <a:lnTo>
                  <a:pt x="1020784" y="658980"/>
                </a:lnTo>
                <a:lnTo>
                  <a:pt x="1019460" y="681579"/>
                </a:lnTo>
                <a:lnTo>
                  <a:pt x="901080" y="729772"/>
                </a:lnTo>
                <a:lnTo>
                  <a:pt x="783553" y="777618"/>
                </a:lnTo>
                <a:lnTo>
                  <a:pt x="778015" y="771240"/>
                </a:lnTo>
                <a:cubicBezTo>
                  <a:pt x="725760" y="730869"/>
                  <a:pt x="652351" y="742428"/>
                  <a:pt x="613815" y="792308"/>
                </a:cubicBezTo>
                <a:cubicBezTo>
                  <a:pt x="575280" y="842187"/>
                  <a:pt x="582629" y="916137"/>
                  <a:pt x="634884" y="956507"/>
                </a:cubicBezTo>
                <a:lnTo>
                  <a:pt x="645314" y="961627"/>
                </a:lnTo>
                <a:lnTo>
                  <a:pt x="629499" y="1081304"/>
                </a:lnTo>
                <a:lnTo>
                  <a:pt x="614430" y="1195319"/>
                </a:lnTo>
                <a:lnTo>
                  <a:pt x="577174" y="1207946"/>
                </a:lnTo>
                <a:cubicBezTo>
                  <a:pt x="564056" y="1215413"/>
                  <a:pt x="552242" y="1225488"/>
                  <a:pt x="542608" y="1237958"/>
                </a:cubicBezTo>
                <a:cubicBezTo>
                  <a:pt x="532516" y="1251022"/>
                  <a:pt x="525669" y="1265407"/>
                  <a:pt x="521855" y="1280240"/>
                </a:cubicBezTo>
                <a:lnTo>
                  <a:pt x="520493" y="1304200"/>
                </a:lnTo>
                <a:lnTo>
                  <a:pt x="205439" y="1411522"/>
                </a:lnTo>
                <a:lnTo>
                  <a:pt x="204922" y="1410631"/>
                </a:lnTo>
                <a:cubicBezTo>
                  <a:pt x="174933" y="1376702"/>
                  <a:pt x="126246" y="1361182"/>
                  <a:pt x="79366" y="1377152"/>
                </a:cubicBezTo>
                <a:cubicBezTo>
                  <a:pt x="19701" y="1397476"/>
                  <a:pt x="-14987" y="1463197"/>
                  <a:pt x="6306" y="1525703"/>
                </a:cubicBezTo>
                <a:cubicBezTo>
                  <a:pt x="17738" y="1559264"/>
                  <a:pt x="43535" y="1584923"/>
                  <a:pt x="75043" y="159716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0" name="Freeform: Shape 140">
            <a:extLst>
              <a:ext uri="{FF2B5EF4-FFF2-40B4-BE49-F238E27FC236}">
                <a16:creationId xmlns:a16="http://schemas.microsoft.com/office/drawing/2014/main" id="{F4047434-A391-4559-B3B3-EAA2BFA87140}"/>
              </a:ext>
            </a:extLst>
          </p:cNvPr>
          <p:cNvSpPr/>
          <p:nvPr userDrawn="1"/>
        </p:nvSpPr>
        <p:spPr>
          <a:xfrm rot="1022389">
            <a:off x="10763367" y="4382586"/>
            <a:ext cx="1025410" cy="838256"/>
          </a:xfrm>
          <a:custGeom>
            <a:avLst/>
            <a:gdLst>
              <a:gd name="connsiteX0" fmla="*/ 618123 w 1077492"/>
              <a:gd name="connsiteY0" fmla="*/ 5091 h 880832"/>
              <a:gd name="connsiteX1" fmla="*/ 649515 w 1077492"/>
              <a:gd name="connsiteY1" fmla="*/ 48 h 880832"/>
              <a:gd name="connsiteX2" fmla="*/ 706766 w 1077492"/>
              <a:gd name="connsiteY2" fmla="*/ 25655 h 880832"/>
              <a:gd name="connsiteX3" fmla="*/ 703831 w 1077492"/>
              <a:gd name="connsiteY3" fmla="*/ 142493 h 880832"/>
              <a:gd name="connsiteX4" fmla="*/ 665641 w 1077492"/>
              <a:gd name="connsiteY4" fmla="*/ 157025 h 880832"/>
              <a:gd name="connsiteX5" fmla="*/ 665641 w 1077492"/>
              <a:gd name="connsiteY5" fmla="*/ 352605 h 880832"/>
              <a:gd name="connsiteX6" fmla="*/ 684786 w 1077492"/>
              <a:gd name="connsiteY6" fmla="*/ 356972 h 880832"/>
              <a:gd name="connsiteX7" fmla="*/ 718689 w 1077492"/>
              <a:gd name="connsiteY7" fmla="*/ 380793 h 880832"/>
              <a:gd name="connsiteX8" fmla="*/ 738749 w 1077492"/>
              <a:gd name="connsiteY8" fmla="*/ 496690 h 880832"/>
              <a:gd name="connsiteX9" fmla="*/ 735230 w 1077492"/>
              <a:gd name="connsiteY9" fmla="*/ 501698 h 880832"/>
              <a:gd name="connsiteX10" fmla="*/ 845060 w 1077492"/>
              <a:gd name="connsiteY10" fmla="*/ 617186 h 880832"/>
              <a:gd name="connsiteX11" fmla="*/ 879258 w 1077492"/>
              <a:gd name="connsiteY11" fmla="*/ 595803 h 880832"/>
              <a:gd name="connsiteX12" fmla="*/ 1037048 w 1077492"/>
              <a:gd name="connsiteY12" fmla="*/ 632408 h 880832"/>
              <a:gd name="connsiteX13" fmla="*/ 1031825 w 1077492"/>
              <a:gd name="connsiteY13" fmla="*/ 840388 h 880832"/>
              <a:gd name="connsiteX14" fmla="*/ 823846 w 1077492"/>
              <a:gd name="connsiteY14" fmla="*/ 835165 h 880832"/>
              <a:gd name="connsiteX15" fmla="*/ 795994 w 1077492"/>
              <a:gd name="connsiteY15" fmla="*/ 674255 h 880832"/>
              <a:gd name="connsiteX16" fmla="*/ 803191 w 1077492"/>
              <a:gd name="connsiteY16" fmla="*/ 664013 h 880832"/>
              <a:gd name="connsiteX17" fmla="*/ 690708 w 1077492"/>
              <a:gd name="connsiteY17" fmla="*/ 545736 h 880832"/>
              <a:gd name="connsiteX18" fmla="*/ 678778 w 1077492"/>
              <a:gd name="connsiteY18" fmla="*/ 553196 h 880832"/>
              <a:gd name="connsiteX19" fmla="*/ 565128 w 1077492"/>
              <a:gd name="connsiteY19" fmla="*/ 526831 h 880832"/>
              <a:gd name="connsiteX20" fmla="*/ 562479 w 1077492"/>
              <a:gd name="connsiteY20" fmla="*/ 522594 h 880832"/>
              <a:gd name="connsiteX21" fmla="*/ 207664 w 1077492"/>
              <a:gd name="connsiteY21" fmla="*/ 608151 h 880832"/>
              <a:gd name="connsiteX22" fmla="*/ 203307 w 1077492"/>
              <a:gd name="connsiteY22" fmla="*/ 628640 h 880832"/>
              <a:gd name="connsiteX23" fmla="*/ 178918 w 1077492"/>
              <a:gd name="connsiteY23" fmla="*/ 663609 h 880832"/>
              <a:gd name="connsiteX24" fmla="*/ 29119 w 1077492"/>
              <a:gd name="connsiteY24" fmla="*/ 659847 h 880832"/>
              <a:gd name="connsiteX25" fmla="*/ 32881 w 1077492"/>
              <a:gd name="connsiteY25" fmla="*/ 510048 h 880832"/>
              <a:gd name="connsiteX26" fmla="*/ 67936 w 1077492"/>
              <a:gd name="connsiteY26" fmla="*/ 487958 h 880832"/>
              <a:gd name="connsiteX27" fmla="*/ 182679 w 1077492"/>
              <a:gd name="connsiteY27" fmla="*/ 513810 h 880832"/>
              <a:gd name="connsiteX28" fmla="*/ 199867 w 1077492"/>
              <a:gd name="connsiteY28" fmla="*/ 541086 h 880832"/>
              <a:gd name="connsiteX29" fmla="*/ 537541 w 1077492"/>
              <a:gd name="connsiteY29" fmla="*/ 459661 h 880832"/>
              <a:gd name="connsiteX30" fmla="*/ 536059 w 1077492"/>
              <a:gd name="connsiteY30" fmla="*/ 450434 h 880832"/>
              <a:gd name="connsiteX31" fmla="*/ 568890 w 1077492"/>
              <a:gd name="connsiteY31" fmla="*/ 377032 h 880832"/>
              <a:gd name="connsiteX32" fmla="*/ 605039 w 1077492"/>
              <a:gd name="connsiteY32" fmla="*/ 354429 h 880832"/>
              <a:gd name="connsiteX33" fmla="*/ 624516 w 1077492"/>
              <a:gd name="connsiteY33" fmla="*/ 351300 h 880832"/>
              <a:gd name="connsiteX34" fmla="*/ 624516 w 1077492"/>
              <a:gd name="connsiteY34" fmla="*/ 160667 h 880832"/>
              <a:gd name="connsiteX35" fmla="*/ 613436 w 1077492"/>
              <a:gd name="connsiteY35" fmla="*/ 158139 h 880832"/>
              <a:gd name="connsiteX36" fmla="*/ 586993 w 1077492"/>
              <a:gd name="connsiteY36" fmla="*/ 139559 h 880832"/>
              <a:gd name="connsiteX37" fmla="*/ 589927 w 1077492"/>
              <a:gd name="connsiteY37" fmla="*/ 22721 h 880832"/>
              <a:gd name="connsiteX38" fmla="*/ 618123 w 1077492"/>
              <a:gd name="connsiteY38" fmla="*/ 5091 h 88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77492" h="880832">
                <a:moveTo>
                  <a:pt x="618123" y="5091"/>
                </a:moveTo>
                <a:cubicBezTo>
                  <a:pt x="628264" y="1341"/>
                  <a:pt x="638938" y="-311"/>
                  <a:pt x="649515" y="48"/>
                </a:cubicBezTo>
                <a:cubicBezTo>
                  <a:pt x="670668" y="767"/>
                  <a:pt x="691432" y="9532"/>
                  <a:pt x="706766" y="25655"/>
                </a:cubicBezTo>
                <a:cubicBezTo>
                  <a:pt x="738893" y="59437"/>
                  <a:pt x="736078" y="111827"/>
                  <a:pt x="703831" y="142493"/>
                </a:cubicBezTo>
                <a:lnTo>
                  <a:pt x="665641" y="157025"/>
                </a:lnTo>
                <a:lnTo>
                  <a:pt x="665641" y="352605"/>
                </a:lnTo>
                <a:lnTo>
                  <a:pt x="684786" y="356972"/>
                </a:lnTo>
                <a:cubicBezTo>
                  <a:pt x="697289" y="362480"/>
                  <a:pt x="708859" y="370458"/>
                  <a:pt x="718689" y="380793"/>
                </a:cubicBezTo>
                <a:cubicBezTo>
                  <a:pt x="749581" y="413278"/>
                  <a:pt x="755275" y="459181"/>
                  <a:pt x="738749" y="496690"/>
                </a:cubicBezTo>
                <a:lnTo>
                  <a:pt x="735230" y="501698"/>
                </a:lnTo>
                <a:lnTo>
                  <a:pt x="845060" y="617186"/>
                </a:lnTo>
                <a:lnTo>
                  <a:pt x="879258" y="595803"/>
                </a:lnTo>
                <a:cubicBezTo>
                  <a:pt x="933414" y="575777"/>
                  <a:pt x="996107" y="589357"/>
                  <a:pt x="1037048" y="632408"/>
                </a:cubicBezTo>
                <a:cubicBezTo>
                  <a:pt x="1094236" y="692542"/>
                  <a:pt x="1089226" y="785799"/>
                  <a:pt x="1031825" y="840388"/>
                </a:cubicBezTo>
                <a:cubicBezTo>
                  <a:pt x="971691" y="897576"/>
                  <a:pt x="878434" y="892566"/>
                  <a:pt x="823846" y="835165"/>
                </a:cubicBezTo>
                <a:cubicBezTo>
                  <a:pt x="780955" y="790064"/>
                  <a:pt x="773050" y="726332"/>
                  <a:pt x="795994" y="674255"/>
                </a:cubicBezTo>
                <a:lnTo>
                  <a:pt x="803191" y="664013"/>
                </a:lnTo>
                <a:lnTo>
                  <a:pt x="690708" y="545736"/>
                </a:lnTo>
                <a:lnTo>
                  <a:pt x="678778" y="553196"/>
                </a:lnTo>
                <a:cubicBezTo>
                  <a:pt x="639771" y="567620"/>
                  <a:pt x="594617" y="557839"/>
                  <a:pt x="565128" y="526831"/>
                </a:cubicBezTo>
                <a:lnTo>
                  <a:pt x="562479" y="522594"/>
                </a:lnTo>
                <a:lnTo>
                  <a:pt x="207664" y="608151"/>
                </a:lnTo>
                <a:lnTo>
                  <a:pt x="203307" y="628640"/>
                </a:lnTo>
                <a:cubicBezTo>
                  <a:pt x="197853" y="641384"/>
                  <a:pt x="189746" y="653311"/>
                  <a:pt x="178918" y="663609"/>
                </a:cubicBezTo>
                <a:cubicBezTo>
                  <a:pt x="137575" y="702927"/>
                  <a:pt x="70309" y="703160"/>
                  <a:pt x="29119" y="659847"/>
                </a:cubicBezTo>
                <a:cubicBezTo>
                  <a:pt x="-10199" y="618504"/>
                  <a:pt x="-10431" y="551239"/>
                  <a:pt x="32881" y="510048"/>
                </a:cubicBezTo>
                <a:cubicBezTo>
                  <a:pt x="43217" y="500219"/>
                  <a:pt x="55173" y="492832"/>
                  <a:pt x="67936" y="487958"/>
                </a:cubicBezTo>
                <a:cubicBezTo>
                  <a:pt x="106227" y="473336"/>
                  <a:pt x="151787" y="481326"/>
                  <a:pt x="182679" y="513810"/>
                </a:cubicBezTo>
                <a:lnTo>
                  <a:pt x="199867" y="541086"/>
                </a:lnTo>
                <a:lnTo>
                  <a:pt x="537541" y="459661"/>
                </a:lnTo>
                <a:lnTo>
                  <a:pt x="536059" y="450434"/>
                </a:lnTo>
                <a:cubicBezTo>
                  <a:pt x="536980" y="423313"/>
                  <a:pt x="548218" y="396691"/>
                  <a:pt x="568890" y="377032"/>
                </a:cubicBezTo>
                <a:cubicBezTo>
                  <a:pt x="579718" y="366735"/>
                  <a:pt x="592037" y="359237"/>
                  <a:pt x="605039" y="354429"/>
                </a:cubicBezTo>
                <a:lnTo>
                  <a:pt x="624516" y="351300"/>
                </a:lnTo>
                <a:lnTo>
                  <a:pt x="624516" y="160667"/>
                </a:lnTo>
                <a:lnTo>
                  <a:pt x="613436" y="158139"/>
                </a:lnTo>
                <a:cubicBezTo>
                  <a:pt x="603685" y="153843"/>
                  <a:pt x="594660" y="147621"/>
                  <a:pt x="586993" y="139559"/>
                </a:cubicBezTo>
                <a:cubicBezTo>
                  <a:pt x="554867" y="105778"/>
                  <a:pt x="557681" y="53388"/>
                  <a:pt x="589927" y="22721"/>
                </a:cubicBezTo>
                <a:cubicBezTo>
                  <a:pt x="598373" y="14690"/>
                  <a:pt x="607982" y="8842"/>
                  <a:pt x="618123" y="509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1" name="Group 212">
            <a:extLst>
              <a:ext uri="{FF2B5EF4-FFF2-40B4-BE49-F238E27FC236}">
                <a16:creationId xmlns:a16="http://schemas.microsoft.com/office/drawing/2014/main" id="{0A4DA7A5-BE9C-4D16-8F3D-49C61AF1D01F}"/>
              </a:ext>
            </a:extLst>
          </p:cNvPr>
          <p:cNvGrpSpPr/>
          <p:nvPr userDrawn="1"/>
        </p:nvGrpSpPr>
        <p:grpSpPr>
          <a:xfrm>
            <a:off x="501570" y="2062075"/>
            <a:ext cx="1891725" cy="1331151"/>
            <a:chOff x="579703" y="1481608"/>
            <a:chExt cx="2452930" cy="1726055"/>
          </a:xfrm>
        </p:grpSpPr>
        <p:grpSp>
          <p:nvGrpSpPr>
            <p:cNvPr id="142" name="그룹 26">
              <a:extLst>
                <a:ext uri="{FF2B5EF4-FFF2-40B4-BE49-F238E27FC236}">
                  <a16:creationId xmlns:a16="http://schemas.microsoft.com/office/drawing/2014/main" id="{82FAEADB-08EA-4262-943B-304E3A9FDEF8}"/>
                </a:ext>
              </a:extLst>
            </p:cNvPr>
            <p:cNvGrpSpPr/>
            <p:nvPr/>
          </p:nvGrpSpPr>
          <p:grpSpPr>
            <a:xfrm>
              <a:off x="1886687" y="1481608"/>
              <a:ext cx="1145946" cy="1726055"/>
              <a:chOff x="6150565" y="3254095"/>
              <a:chExt cx="979312" cy="1475068"/>
            </a:xfrm>
          </p:grpSpPr>
          <p:sp>
            <p:nvSpPr>
              <p:cNvPr id="149" name="자유형: 도형 5">
                <a:extLst>
                  <a:ext uri="{FF2B5EF4-FFF2-40B4-BE49-F238E27FC236}">
                    <a16:creationId xmlns:a16="http://schemas.microsoft.com/office/drawing/2014/main" id="{44C346CC-4453-473D-B764-96FB30579257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0" name="자유형: 도형 12">
                <a:extLst>
                  <a:ext uri="{FF2B5EF4-FFF2-40B4-BE49-F238E27FC236}">
                    <a16:creationId xmlns:a16="http://schemas.microsoft.com/office/drawing/2014/main" id="{996923B0-8B25-4B00-84AC-1939A69985B0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1" name="자유형: 도형 13">
                <a:extLst>
                  <a:ext uri="{FF2B5EF4-FFF2-40B4-BE49-F238E27FC236}">
                    <a16:creationId xmlns:a16="http://schemas.microsoft.com/office/drawing/2014/main" id="{7C29BC78-5408-48EA-8594-0D87CE7E30A9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2" name="자유형: 도형 14">
                <a:extLst>
                  <a:ext uri="{FF2B5EF4-FFF2-40B4-BE49-F238E27FC236}">
                    <a16:creationId xmlns:a16="http://schemas.microsoft.com/office/drawing/2014/main" id="{B451D8E0-12A6-4EC2-AC3C-5E3672BAB4F1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153" name="직선 연결선 19">
                <a:extLst>
                  <a:ext uri="{FF2B5EF4-FFF2-40B4-BE49-F238E27FC236}">
                    <a16:creationId xmlns:a16="http://schemas.microsoft.com/office/drawing/2014/main" id="{F9ECD890-EF78-4C74-ADF5-2C32378D1C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" name="그룹 67">
              <a:extLst>
                <a:ext uri="{FF2B5EF4-FFF2-40B4-BE49-F238E27FC236}">
                  <a16:creationId xmlns:a16="http://schemas.microsoft.com/office/drawing/2014/main" id="{9CC04B16-776C-43AC-ACF7-55669FF02B67}"/>
                </a:ext>
              </a:extLst>
            </p:cNvPr>
            <p:cNvGrpSpPr/>
            <p:nvPr/>
          </p:nvGrpSpPr>
          <p:grpSpPr>
            <a:xfrm flipH="1">
              <a:off x="579703" y="1481608"/>
              <a:ext cx="1145946" cy="1726055"/>
              <a:chOff x="6150565" y="3254095"/>
              <a:chExt cx="979312" cy="1475068"/>
            </a:xfrm>
          </p:grpSpPr>
          <p:sp>
            <p:nvSpPr>
              <p:cNvPr id="144" name="자유형: 도형 68">
                <a:extLst>
                  <a:ext uri="{FF2B5EF4-FFF2-40B4-BE49-F238E27FC236}">
                    <a16:creationId xmlns:a16="http://schemas.microsoft.com/office/drawing/2014/main" id="{E5E794FB-55C1-40C5-8D0F-E4D3EBC78C54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자유형: 도형 69">
                <a:extLst>
                  <a:ext uri="{FF2B5EF4-FFF2-40B4-BE49-F238E27FC236}">
                    <a16:creationId xmlns:a16="http://schemas.microsoft.com/office/drawing/2014/main" id="{9EE9C70F-BE88-4A6C-B419-5AEB70A23FA2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6" name="자유형: 도형 70">
                <a:extLst>
                  <a:ext uri="{FF2B5EF4-FFF2-40B4-BE49-F238E27FC236}">
                    <a16:creationId xmlns:a16="http://schemas.microsoft.com/office/drawing/2014/main" id="{0D592488-C8FF-4C53-A3A2-1C43BF2D7D66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7" name="자유형: 도형 71">
                <a:extLst>
                  <a:ext uri="{FF2B5EF4-FFF2-40B4-BE49-F238E27FC236}">
                    <a16:creationId xmlns:a16="http://schemas.microsoft.com/office/drawing/2014/main" id="{703B15DD-E311-426D-9802-8B6C51BBC393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148" name="직선 연결선 72">
                <a:extLst>
                  <a:ext uri="{FF2B5EF4-FFF2-40B4-BE49-F238E27FC236}">
                    <a16:creationId xmlns:a16="http://schemas.microsoft.com/office/drawing/2014/main" id="{96446FFE-0DED-42EA-91AF-BB33CCBCE97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508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4" name="그룹 31">
            <a:extLst>
              <a:ext uri="{FF2B5EF4-FFF2-40B4-BE49-F238E27FC236}">
                <a16:creationId xmlns:a16="http://schemas.microsoft.com/office/drawing/2014/main" id="{70B94C9C-1BFA-42AD-BB25-2FD3247E9E60}"/>
              </a:ext>
            </a:extLst>
          </p:cNvPr>
          <p:cNvGrpSpPr/>
          <p:nvPr userDrawn="1"/>
        </p:nvGrpSpPr>
        <p:grpSpPr>
          <a:xfrm>
            <a:off x="2428634" y="1526497"/>
            <a:ext cx="1809131" cy="1850987"/>
            <a:chOff x="9087273" y="2875432"/>
            <a:chExt cx="2303626" cy="2356921"/>
          </a:xfrm>
          <a:solidFill>
            <a:schemeClr val="accent1"/>
          </a:solidFill>
        </p:grpSpPr>
        <p:sp>
          <p:nvSpPr>
            <p:cNvPr id="155" name="Rounded Rectangle 7">
              <a:extLst>
                <a:ext uri="{FF2B5EF4-FFF2-40B4-BE49-F238E27FC236}">
                  <a16:creationId xmlns:a16="http://schemas.microsoft.com/office/drawing/2014/main" id="{A860B3D6-AC1E-4EA6-BAE1-9A4E1D3DBFE5}"/>
                </a:ext>
              </a:extLst>
            </p:cNvPr>
            <p:cNvSpPr/>
            <p:nvPr/>
          </p:nvSpPr>
          <p:spPr>
            <a:xfrm>
              <a:off x="10019157" y="4810446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6" name="Rounded Rectangle 8">
              <a:extLst>
                <a:ext uri="{FF2B5EF4-FFF2-40B4-BE49-F238E27FC236}">
                  <a16:creationId xmlns:a16="http://schemas.microsoft.com/office/drawing/2014/main" id="{9A276E63-440D-41A6-A1AA-4D796B22C38D}"/>
                </a:ext>
              </a:extLst>
            </p:cNvPr>
            <p:cNvSpPr/>
            <p:nvPr/>
          </p:nvSpPr>
          <p:spPr>
            <a:xfrm>
              <a:off x="10019157" y="4908581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7" name="Rounded Rectangle 9">
              <a:extLst>
                <a:ext uri="{FF2B5EF4-FFF2-40B4-BE49-F238E27FC236}">
                  <a16:creationId xmlns:a16="http://schemas.microsoft.com/office/drawing/2014/main" id="{FDF88A8B-376D-43C9-876A-8CA79C18B290}"/>
                </a:ext>
              </a:extLst>
            </p:cNvPr>
            <p:cNvSpPr/>
            <p:nvPr/>
          </p:nvSpPr>
          <p:spPr>
            <a:xfrm>
              <a:off x="10019157" y="5006715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8" name="Chord 8">
              <a:extLst>
                <a:ext uri="{FF2B5EF4-FFF2-40B4-BE49-F238E27FC236}">
                  <a16:creationId xmlns:a16="http://schemas.microsoft.com/office/drawing/2014/main" id="{D5441F95-7B59-4C91-8036-58C15482EADA}"/>
                </a:ext>
              </a:extLst>
            </p:cNvPr>
            <p:cNvSpPr/>
            <p:nvPr/>
          </p:nvSpPr>
          <p:spPr>
            <a:xfrm rot="19366553">
              <a:off x="10104241" y="5001620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9" name="Freeform 19">
              <a:extLst>
                <a:ext uri="{FF2B5EF4-FFF2-40B4-BE49-F238E27FC236}">
                  <a16:creationId xmlns:a16="http://schemas.microsoft.com/office/drawing/2014/main" id="{290AD40C-74DF-4429-9256-2FAECC8EE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953" y="3562517"/>
              <a:ext cx="1039477" cy="1222505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60" name="Rectangle 204">
              <a:extLst>
                <a:ext uri="{FF2B5EF4-FFF2-40B4-BE49-F238E27FC236}">
                  <a16:creationId xmlns:a16="http://schemas.microsoft.com/office/drawing/2014/main" id="{AF1BDA5C-5A65-423D-8868-569AF0116A19}"/>
                </a:ext>
              </a:extLst>
            </p:cNvPr>
            <p:cNvSpPr/>
            <p:nvPr/>
          </p:nvSpPr>
          <p:spPr>
            <a:xfrm>
              <a:off x="10199168" y="2875432"/>
              <a:ext cx="73047" cy="4869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1" name="Rectangle 205">
              <a:extLst>
                <a:ext uri="{FF2B5EF4-FFF2-40B4-BE49-F238E27FC236}">
                  <a16:creationId xmlns:a16="http://schemas.microsoft.com/office/drawing/2014/main" id="{9610FA19-3F25-4EAF-81B9-C9C926400559}"/>
                </a:ext>
              </a:extLst>
            </p:cNvPr>
            <p:cNvSpPr/>
            <p:nvPr/>
          </p:nvSpPr>
          <p:spPr>
            <a:xfrm rot="8100000">
              <a:off x="9613374" y="3081280"/>
              <a:ext cx="73047" cy="4869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2" name="Rectangle 206">
              <a:extLst>
                <a:ext uri="{FF2B5EF4-FFF2-40B4-BE49-F238E27FC236}">
                  <a16:creationId xmlns:a16="http://schemas.microsoft.com/office/drawing/2014/main" id="{383E7C6D-1D8A-43B4-BFD9-361088C04A43}"/>
                </a:ext>
              </a:extLst>
            </p:cNvPr>
            <p:cNvSpPr/>
            <p:nvPr/>
          </p:nvSpPr>
          <p:spPr>
            <a:xfrm rot="16800000">
              <a:off x="9294239" y="3582372"/>
              <a:ext cx="73047" cy="4869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3" name="Freeform 4103">
              <a:extLst>
                <a:ext uri="{FF2B5EF4-FFF2-40B4-BE49-F238E27FC236}">
                  <a16:creationId xmlns:a16="http://schemas.microsoft.com/office/drawing/2014/main" id="{A2831EBE-1B1F-4CCF-98F4-F22AF50C6EA3}"/>
                </a:ext>
              </a:extLst>
            </p:cNvPr>
            <p:cNvSpPr/>
            <p:nvPr/>
          </p:nvSpPr>
          <p:spPr>
            <a:xfrm rot="18900000" flipV="1">
              <a:off x="10108452" y="4097750"/>
              <a:ext cx="475605" cy="267050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4" name="Freeform 123">
              <a:extLst>
                <a:ext uri="{FF2B5EF4-FFF2-40B4-BE49-F238E27FC236}">
                  <a16:creationId xmlns:a16="http://schemas.microsoft.com/office/drawing/2014/main" id="{270141F2-AC2E-4370-A986-A0BE0D4E69AB}"/>
                </a:ext>
              </a:extLst>
            </p:cNvPr>
            <p:cNvSpPr/>
            <p:nvPr/>
          </p:nvSpPr>
          <p:spPr>
            <a:xfrm rot="13284775">
              <a:off x="9960891" y="4191599"/>
              <a:ext cx="350851" cy="197003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5" name="Rectangle 209">
              <a:extLst>
                <a:ext uri="{FF2B5EF4-FFF2-40B4-BE49-F238E27FC236}">
                  <a16:creationId xmlns:a16="http://schemas.microsoft.com/office/drawing/2014/main" id="{230F18DF-074D-443F-8D7F-58FFDFEF195D}"/>
                </a:ext>
              </a:extLst>
            </p:cNvPr>
            <p:cNvSpPr/>
            <p:nvPr/>
          </p:nvSpPr>
          <p:spPr>
            <a:xfrm>
              <a:off x="10201256" y="4404900"/>
              <a:ext cx="61845" cy="2922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6" name="Rectangle 116">
              <a:extLst>
                <a:ext uri="{FF2B5EF4-FFF2-40B4-BE49-F238E27FC236}">
                  <a16:creationId xmlns:a16="http://schemas.microsoft.com/office/drawing/2014/main" id="{74D23FF7-2662-45EE-86DB-35498C819492}"/>
                </a:ext>
              </a:extLst>
            </p:cNvPr>
            <p:cNvSpPr/>
            <p:nvPr/>
          </p:nvSpPr>
          <p:spPr>
            <a:xfrm rot="13500000" flipH="1">
              <a:off x="10791750" y="3081280"/>
              <a:ext cx="73047" cy="4869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7" name="Rectangle 118">
              <a:extLst>
                <a:ext uri="{FF2B5EF4-FFF2-40B4-BE49-F238E27FC236}">
                  <a16:creationId xmlns:a16="http://schemas.microsoft.com/office/drawing/2014/main" id="{2C0C3276-47F4-4491-9C61-0A943DD3165A}"/>
                </a:ext>
              </a:extLst>
            </p:cNvPr>
            <p:cNvSpPr/>
            <p:nvPr/>
          </p:nvSpPr>
          <p:spPr>
            <a:xfrm rot="4800000" flipH="1">
              <a:off x="11110885" y="3582372"/>
              <a:ext cx="73047" cy="4869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8" name="Group 226">
            <a:extLst>
              <a:ext uri="{FF2B5EF4-FFF2-40B4-BE49-F238E27FC236}">
                <a16:creationId xmlns:a16="http://schemas.microsoft.com/office/drawing/2014/main" id="{39751AC7-D3EE-45EC-9ECA-9F952FE78495}"/>
              </a:ext>
            </a:extLst>
          </p:cNvPr>
          <p:cNvGrpSpPr/>
          <p:nvPr userDrawn="1"/>
        </p:nvGrpSpPr>
        <p:grpSpPr>
          <a:xfrm>
            <a:off x="4552001" y="1665550"/>
            <a:ext cx="2563070" cy="2046102"/>
            <a:chOff x="481157" y="2167303"/>
            <a:chExt cx="4949776" cy="3951413"/>
          </a:xfrm>
        </p:grpSpPr>
        <p:sp>
          <p:nvSpPr>
            <p:cNvPr id="169" name="Freeform 2">
              <a:extLst>
                <a:ext uri="{FF2B5EF4-FFF2-40B4-BE49-F238E27FC236}">
                  <a16:creationId xmlns:a16="http://schemas.microsoft.com/office/drawing/2014/main" id="{A16B4080-862E-4117-82A4-6BD59AD3FC9E}"/>
                </a:ext>
              </a:extLst>
            </p:cNvPr>
            <p:cNvSpPr/>
            <p:nvPr/>
          </p:nvSpPr>
          <p:spPr>
            <a:xfrm>
              <a:off x="1904423" y="2721764"/>
              <a:ext cx="3526510" cy="24620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70" name="Group 228">
              <a:extLst>
                <a:ext uri="{FF2B5EF4-FFF2-40B4-BE49-F238E27FC236}">
                  <a16:creationId xmlns:a16="http://schemas.microsoft.com/office/drawing/2014/main" id="{B453DC68-036A-493B-BCFF-326C1A620FC2}"/>
                </a:ext>
              </a:extLst>
            </p:cNvPr>
            <p:cNvGrpSpPr/>
            <p:nvPr/>
          </p:nvGrpSpPr>
          <p:grpSpPr>
            <a:xfrm rot="2664022">
              <a:off x="1392551" y="2167303"/>
              <a:ext cx="160620" cy="1522482"/>
              <a:chOff x="1039691" y="2468855"/>
              <a:chExt cx="190176" cy="1802639"/>
            </a:xfrm>
          </p:grpSpPr>
          <p:sp>
            <p:nvSpPr>
              <p:cNvPr id="179" name="Rectangle 237">
                <a:extLst>
                  <a:ext uri="{FF2B5EF4-FFF2-40B4-BE49-F238E27FC236}">
                    <a16:creationId xmlns:a16="http://schemas.microsoft.com/office/drawing/2014/main" id="{E7C88B34-4F74-4FA4-8F2A-9168B14CFEA9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0" name="Rectangle 238">
                <a:extLst>
                  <a:ext uri="{FF2B5EF4-FFF2-40B4-BE49-F238E27FC236}">
                    <a16:creationId xmlns:a16="http://schemas.microsoft.com/office/drawing/2014/main" id="{00618638-83B7-4BFD-AD2F-909FCD4A6792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71" name="Group 229">
              <a:extLst>
                <a:ext uri="{FF2B5EF4-FFF2-40B4-BE49-F238E27FC236}">
                  <a16:creationId xmlns:a16="http://schemas.microsoft.com/office/drawing/2014/main" id="{314D5BB6-C315-4903-9F30-103985729878}"/>
                </a:ext>
              </a:extLst>
            </p:cNvPr>
            <p:cNvGrpSpPr/>
            <p:nvPr/>
          </p:nvGrpSpPr>
          <p:grpSpPr>
            <a:xfrm>
              <a:off x="830015" y="3642996"/>
              <a:ext cx="194605" cy="1727022"/>
              <a:chOff x="1093356" y="2490394"/>
              <a:chExt cx="230413" cy="1802702"/>
            </a:xfrm>
          </p:grpSpPr>
          <p:sp>
            <p:nvSpPr>
              <p:cNvPr id="177" name="Rectangle 235">
                <a:extLst>
                  <a:ext uri="{FF2B5EF4-FFF2-40B4-BE49-F238E27FC236}">
                    <a16:creationId xmlns:a16="http://schemas.microsoft.com/office/drawing/2014/main" id="{525AF3B4-405C-43AA-9201-AB16EE282DE0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8" name="Rectangle 236">
                <a:extLst>
                  <a:ext uri="{FF2B5EF4-FFF2-40B4-BE49-F238E27FC236}">
                    <a16:creationId xmlns:a16="http://schemas.microsoft.com/office/drawing/2014/main" id="{83EE8C98-B9D4-4368-A1EE-37197C71EE0C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72" name="Group 230">
              <a:extLst>
                <a:ext uri="{FF2B5EF4-FFF2-40B4-BE49-F238E27FC236}">
                  <a16:creationId xmlns:a16="http://schemas.microsoft.com/office/drawing/2014/main" id="{442768FE-3477-4922-83AB-5BCCDE170C70}"/>
                </a:ext>
              </a:extLst>
            </p:cNvPr>
            <p:cNvGrpSpPr/>
            <p:nvPr/>
          </p:nvGrpSpPr>
          <p:grpSpPr>
            <a:xfrm>
              <a:off x="727959" y="3322360"/>
              <a:ext cx="399622" cy="399622"/>
              <a:chOff x="3275856" y="4077072"/>
              <a:chExt cx="504056" cy="504056"/>
            </a:xfrm>
          </p:grpSpPr>
          <p:sp>
            <p:nvSpPr>
              <p:cNvPr id="175" name="Oval 233">
                <a:extLst>
                  <a:ext uri="{FF2B5EF4-FFF2-40B4-BE49-F238E27FC236}">
                    <a16:creationId xmlns:a16="http://schemas.microsoft.com/office/drawing/2014/main" id="{A5623F15-7120-4715-8B17-B14754AAA3EA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6" name="Oval 234">
                <a:extLst>
                  <a:ext uri="{FF2B5EF4-FFF2-40B4-BE49-F238E27FC236}">
                    <a16:creationId xmlns:a16="http://schemas.microsoft.com/office/drawing/2014/main" id="{BB67F4C5-E342-4933-A25E-AF5FD7ECFE43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73" name="Rounded Rectangle 14">
              <a:extLst>
                <a:ext uri="{FF2B5EF4-FFF2-40B4-BE49-F238E27FC236}">
                  <a16:creationId xmlns:a16="http://schemas.microsoft.com/office/drawing/2014/main" id="{39CDED29-610D-4F6D-8771-1A04A5BF36C5}"/>
                </a:ext>
              </a:extLst>
            </p:cNvPr>
            <p:cNvSpPr/>
            <p:nvPr/>
          </p:nvSpPr>
          <p:spPr>
            <a:xfrm rot="19957432">
              <a:off x="1660321" y="2205562"/>
              <a:ext cx="855933" cy="812432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4" name="Diagonal Stripe 232">
              <a:extLst>
                <a:ext uri="{FF2B5EF4-FFF2-40B4-BE49-F238E27FC236}">
                  <a16:creationId xmlns:a16="http://schemas.microsoft.com/office/drawing/2014/main" id="{9AF225B1-5E63-43BD-A960-17370EC9AD1E}"/>
                </a:ext>
              </a:extLst>
            </p:cNvPr>
            <p:cNvSpPr/>
            <p:nvPr/>
          </p:nvSpPr>
          <p:spPr>
            <a:xfrm rot="2700000">
              <a:off x="481157" y="5226394"/>
              <a:ext cx="892322" cy="892322"/>
            </a:xfrm>
            <a:prstGeom prst="diagStrip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1" name="Group 260">
            <a:extLst>
              <a:ext uri="{FF2B5EF4-FFF2-40B4-BE49-F238E27FC236}">
                <a16:creationId xmlns:a16="http://schemas.microsoft.com/office/drawing/2014/main" id="{114AE347-1B56-442B-A95E-E71649EC5BD1}"/>
              </a:ext>
            </a:extLst>
          </p:cNvPr>
          <p:cNvGrpSpPr/>
          <p:nvPr userDrawn="1"/>
        </p:nvGrpSpPr>
        <p:grpSpPr>
          <a:xfrm>
            <a:off x="6778910" y="1328535"/>
            <a:ext cx="1954036" cy="2400980"/>
            <a:chOff x="5094895" y="2639865"/>
            <a:chExt cx="2149967" cy="2641726"/>
          </a:xfrm>
        </p:grpSpPr>
        <p:grpSp>
          <p:nvGrpSpPr>
            <p:cNvPr id="182" name="Group 261">
              <a:extLst>
                <a:ext uri="{FF2B5EF4-FFF2-40B4-BE49-F238E27FC236}">
                  <a16:creationId xmlns:a16="http://schemas.microsoft.com/office/drawing/2014/main" id="{8DF46A6A-8C1F-4BE5-83E6-C31611F74668}"/>
                </a:ext>
              </a:extLst>
            </p:cNvPr>
            <p:cNvGrpSpPr/>
            <p:nvPr/>
          </p:nvGrpSpPr>
          <p:grpSpPr>
            <a:xfrm>
              <a:off x="5094895" y="3711725"/>
              <a:ext cx="2113260" cy="1375670"/>
              <a:chOff x="5094895" y="3711725"/>
              <a:chExt cx="2113260" cy="1375670"/>
            </a:xfrm>
          </p:grpSpPr>
          <p:grpSp>
            <p:nvGrpSpPr>
              <p:cNvPr id="196" name="Group 275">
                <a:extLst>
                  <a:ext uri="{FF2B5EF4-FFF2-40B4-BE49-F238E27FC236}">
                    <a16:creationId xmlns:a16="http://schemas.microsoft.com/office/drawing/2014/main" id="{07EAB79F-881C-4F7A-B3A4-1D77F512361F}"/>
                  </a:ext>
                </a:extLst>
              </p:cNvPr>
              <p:cNvGrpSpPr/>
              <p:nvPr/>
            </p:nvGrpSpPr>
            <p:grpSpPr>
              <a:xfrm>
                <a:off x="5094895" y="3711725"/>
                <a:ext cx="2113260" cy="628134"/>
                <a:chOff x="5094895" y="3711725"/>
                <a:chExt cx="2113260" cy="628134"/>
              </a:xfrm>
            </p:grpSpPr>
            <p:sp>
              <p:nvSpPr>
                <p:cNvPr id="199" name="Freeform: Shape 278">
                  <a:extLst>
                    <a:ext uri="{FF2B5EF4-FFF2-40B4-BE49-F238E27FC236}">
                      <a16:creationId xmlns:a16="http://schemas.microsoft.com/office/drawing/2014/main" id="{38F308D6-829A-4988-89DE-515752294D01}"/>
                    </a:ext>
                  </a:extLst>
                </p:cNvPr>
                <p:cNvSpPr/>
                <p:nvPr/>
              </p:nvSpPr>
              <p:spPr>
                <a:xfrm>
                  <a:off x="5094895" y="3863696"/>
                  <a:ext cx="336036" cy="476163"/>
                </a:xfrm>
                <a:custGeom>
                  <a:avLst/>
                  <a:gdLst>
                    <a:gd name="connsiteX0" fmla="*/ 218675 w 336036"/>
                    <a:gd name="connsiteY0" fmla="*/ 0 h 476163"/>
                    <a:gd name="connsiteX1" fmla="*/ 336036 w 336036"/>
                    <a:gd name="connsiteY1" fmla="*/ 0 h 476163"/>
                    <a:gd name="connsiteX2" fmla="*/ 336036 w 336036"/>
                    <a:gd name="connsiteY2" fmla="*/ 476163 h 476163"/>
                    <a:gd name="connsiteX3" fmla="*/ 218675 w 336036"/>
                    <a:gd name="connsiteY3" fmla="*/ 476163 h 476163"/>
                    <a:gd name="connsiteX4" fmla="*/ 218675 w 336036"/>
                    <a:gd name="connsiteY4" fmla="*/ 375461 h 476163"/>
                    <a:gd name="connsiteX5" fmla="*/ 0 w 336036"/>
                    <a:gd name="connsiteY5" fmla="*/ 375461 h 476163"/>
                    <a:gd name="connsiteX6" fmla="*/ 0 w 336036"/>
                    <a:gd name="connsiteY6" fmla="*/ 96603 h 476163"/>
                    <a:gd name="connsiteX7" fmla="*/ 218675 w 336036"/>
                    <a:gd name="connsiteY7" fmla="*/ 96603 h 476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36036" h="476163">
                      <a:moveTo>
                        <a:pt x="218675" y="0"/>
                      </a:moveTo>
                      <a:lnTo>
                        <a:pt x="336036" y="0"/>
                      </a:lnTo>
                      <a:lnTo>
                        <a:pt x="336036" y="476163"/>
                      </a:lnTo>
                      <a:lnTo>
                        <a:pt x="218675" y="476163"/>
                      </a:lnTo>
                      <a:lnTo>
                        <a:pt x="218675" y="375461"/>
                      </a:lnTo>
                      <a:lnTo>
                        <a:pt x="0" y="375461"/>
                      </a:lnTo>
                      <a:lnTo>
                        <a:pt x="0" y="96603"/>
                      </a:lnTo>
                      <a:lnTo>
                        <a:pt x="218675" y="96603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 279">
                  <a:extLst>
                    <a:ext uri="{FF2B5EF4-FFF2-40B4-BE49-F238E27FC236}">
                      <a16:creationId xmlns:a16="http://schemas.microsoft.com/office/drawing/2014/main" id="{3A98F069-CC5E-404D-8D17-140C555648C0}"/>
                    </a:ext>
                  </a:extLst>
                </p:cNvPr>
                <p:cNvSpPr/>
                <p:nvPr/>
              </p:nvSpPr>
              <p:spPr>
                <a:xfrm>
                  <a:off x="5477203" y="3837325"/>
                  <a:ext cx="1730952" cy="4571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Freeform: Shape 280">
                  <a:extLst>
                    <a:ext uri="{FF2B5EF4-FFF2-40B4-BE49-F238E27FC236}">
                      <a16:creationId xmlns:a16="http://schemas.microsoft.com/office/drawing/2014/main" id="{5F82051F-7696-40EE-9C5E-43A88B3CCE3F}"/>
                    </a:ext>
                  </a:extLst>
                </p:cNvPr>
                <p:cNvSpPr/>
                <p:nvPr/>
              </p:nvSpPr>
              <p:spPr>
                <a:xfrm>
                  <a:off x="6157841" y="3711725"/>
                  <a:ext cx="300038" cy="442408"/>
                </a:xfrm>
                <a:custGeom>
                  <a:avLst/>
                  <a:gdLst>
                    <a:gd name="connsiteX0" fmla="*/ 53611 w 300038"/>
                    <a:gd name="connsiteY0" fmla="*/ 0 h 442408"/>
                    <a:gd name="connsiteX1" fmla="*/ 246428 w 300038"/>
                    <a:gd name="connsiteY1" fmla="*/ 0 h 442408"/>
                    <a:gd name="connsiteX2" fmla="*/ 246428 w 300038"/>
                    <a:gd name="connsiteY2" fmla="*/ 239398 h 442408"/>
                    <a:gd name="connsiteX3" fmla="*/ 248641 w 300038"/>
                    <a:gd name="connsiteY3" fmla="*/ 239398 h 442408"/>
                    <a:gd name="connsiteX4" fmla="*/ 300038 w 300038"/>
                    <a:gd name="connsiteY4" fmla="*/ 391590 h 442408"/>
                    <a:gd name="connsiteX5" fmla="*/ 201048 w 300038"/>
                    <a:gd name="connsiteY5" fmla="*/ 391590 h 442408"/>
                    <a:gd name="connsiteX6" fmla="*/ 201048 w 300038"/>
                    <a:gd name="connsiteY6" fmla="*/ 408574 h 442408"/>
                    <a:gd name="connsiteX7" fmla="*/ 167214 w 300038"/>
                    <a:gd name="connsiteY7" fmla="*/ 442408 h 442408"/>
                    <a:gd name="connsiteX8" fmla="*/ 132826 w 300038"/>
                    <a:gd name="connsiteY8" fmla="*/ 442408 h 442408"/>
                    <a:gd name="connsiteX9" fmla="*/ 98992 w 300038"/>
                    <a:gd name="connsiteY9" fmla="*/ 408574 h 442408"/>
                    <a:gd name="connsiteX10" fmla="*/ 98992 w 300038"/>
                    <a:gd name="connsiteY10" fmla="*/ 391590 h 442408"/>
                    <a:gd name="connsiteX11" fmla="*/ 0 w 300038"/>
                    <a:gd name="connsiteY11" fmla="*/ 391590 h 442408"/>
                    <a:gd name="connsiteX12" fmla="*/ 51397 w 300038"/>
                    <a:gd name="connsiteY12" fmla="*/ 239398 h 442408"/>
                    <a:gd name="connsiteX13" fmla="*/ 53611 w 300038"/>
                    <a:gd name="connsiteY13" fmla="*/ 239398 h 442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0038" h="442408">
                      <a:moveTo>
                        <a:pt x="53611" y="0"/>
                      </a:moveTo>
                      <a:lnTo>
                        <a:pt x="246428" y="0"/>
                      </a:lnTo>
                      <a:lnTo>
                        <a:pt x="246428" y="239398"/>
                      </a:lnTo>
                      <a:lnTo>
                        <a:pt x="248641" y="239398"/>
                      </a:lnTo>
                      <a:lnTo>
                        <a:pt x="300038" y="391590"/>
                      </a:lnTo>
                      <a:lnTo>
                        <a:pt x="201048" y="391590"/>
                      </a:lnTo>
                      <a:lnTo>
                        <a:pt x="201048" y="408574"/>
                      </a:lnTo>
                      <a:cubicBezTo>
                        <a:pt x="201048" y="427260"/>
                        <a:pt x="185900" y="442408"/>
                        <a:pt x="167214" y="442408"/>
                      </a:cubicBezTo>
                      <a:lnTo>
                        <a:pt x="132826" y="442408"/>
                      </a:lnTo>
                      <a:cubicBezTo>
                        <a:pt x="114140" y="442408"/>
                        <a:pt x="98992" y="427260"/>
                        <a:pt x="98992" y="408574"/>
                      </a:cubicBezTo>
                      <a:lnTo>
                        <a:pt x="98992" y="391590"/>
                      </a:lnTo>
                      <a:lnTo>
                        <a:pt x="0" y="391590"/>
                      </a:lnTo>
                      <a:lnTo>
                        <a:pt x="51397" y="239398"/>
                      </a:lnTo>
                      <a:lnTo>
                        <a:pt x="53611" y="239398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7" name="Rectangle: Top Corners Rounded 276">
                <a:extLst>
                  <a:ext uri="{FF2B5EF4-FFF2-40B4-BE49-F238E27FC236}">
                    <a16:creationId xmlns:a16="http://schemas.microsoft.com/office/drawing/2014/main" id="{622C4369-75DB-44FF-B177-A185BD6F96AF}"/>
                  </a:ext>
                </a:extLst>
              </p:cNvPr>
              <p:cNvSpPr/>
              <p:nvPr/>
            </p:nvSpPr>
            <p:spPr>
              <a:xfrm rot="10800000">
                <a:off x="5773715" y="4944366"/>
                <a:ext cx="1128366" cy="45719"/>
              </a:xfrm>
              <a:prstGeom prst="round2SameRect">
                <a:avLst>
                  <a:gd name="adj1" fmla="val 33152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 277">
                <a:extLst>
                  <a:ext uri="{FF2B5EF4-FFF2-40B4-BE49-F238E27FC236}">
                    <a16:creationId xmlns:a16="http://schemas.microsoft.com/office/drawing/2014/main" id="{D59FD6CA-3C9E-45CC-BB6C-9C3E1BBEF80C}"/>
                  </a:ext>
                </a:extLst>
              </p:cNvPr>
              <p:cNvSpPr/>
              <p:nvPr/>
            </p:nvSpPr>
            <p:spPr>
              <a:xfrm>
                <a:off x="6164691" y="4965793"/>
                <a:ext cx="346413" cy="12160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3" name="Group 262">
              <a:extLst>
                <a:ext uri="{FF2B5EF4-FFF2-40B4-BE49-F238E27FC236}">
                  <a16:creationId xmlns:a16="http://schemas.microsoft.com/office/drawing/2014/main" id="{54CF2C5C-7E14-4EBB-A7DA-5C6F4B24BA05}"/>
                </a:ext>
              </a:extLst>
            </p:cNvPr>
            <p:cNvGrpSpPr/>
            <p:nvPr/>
          </p:nvGrpSpPr>
          <p:grpSpPr>
            <a:xfrm>
              <a:off x="5176309" y="2639865"/>
              <a:ext cx="1156513" cy="1833233"/>
              <a:chOff x="5176309" y="2639865"/>
              <a:chExt cx="1156513" cy="1833233"/>
            </a:xfrm>
          </p:grpSpPr>
          <p:sp>
            <p:nvSpPr>
              <p:cNvPr id="192" name="Rectangle 271">
                <a:extLst>
                  <a:ext uri="{FF2B5EF4-FFF2-40B4-BE49-F238E27FC236}">
                    <a16:creationId xmlns:a16="http://schemas.microsoft.com/office/drawing/2014/main" id="{125F9235-1DDA-4038-AABC-4E88A9283FC1}"/>
                  </a:ext>
                </a:extLst>
              </p:cNvPr>
              <p:cNvSpPr/>
              <p:nvPr/>
            </p:nvSpPr>
            <p:spPr>
              <a:xfrm>
                <a:off x="5176309" y="3763758"/>
                <a:ext cx="194549" cy="70934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Block Arc 272">
                <a:extLst>
                  <a:ext uri="{FF2B5EF4-FFF2-40B4-BE49-F238E27FC236}">
                    <a16:creationId xmlns:a16="http://schemas.microsoft.com/office/drawing/2014/main" id="{7DBB10BC-931C-42E9-81AD-772C83D68FF9}"/>
                  </a:ext>
                </a:extLst>
              </p:cNvPr>
              <p:cNvSpPr/>
              <p:nvPr/>
            </p:nvSpPr>
            <p:spPr>
              <a:xfrm>
                <a:off x="5333128" y="2639865"/>
                <a:ext cx="999694" cy="999694"/>
              </a:xfrm>
              <a:prstGeom prst="blockArc">
                <a:avLst>
                  <a:gd name="adj1" fmla="val 10800000"/>
                  <a:gd name="adj2" fmla="val 21545197"/>
                  <a:gd name="adj3" fmla="val 366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Rectangle 273">
                <a:extLst>
                  <a:ext uri="{FF2B5EF4-FFF2-40B4-BE49-F238E27FC236}">
                    <a16:creationId xmlns:a16="http://schemas.microsoft.com/office/drawing/2014/main" id="{178E7152-D22A-4693-BF79-05C0D71F69A5}"/>
                  </a:ext>
                </a:extLst>
              </p:cNvPr>
              <p:cNvSpPr/>
              <p:nvPr/>
            </p:nvSpPr>
            <p:spPr>
              <a:xfrm>
                <a:off x="5334282" y="3118735"/>
                <a:ext cx="36576" cy="70934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Rectangle 274">
                <a:extLst>
                  <a:ext uri="{FF2B5EF4-FFF2-40B4-BE49-F238E27FC236}">
                    <a16:creationId xmlns:a16="http://schemas.microsoft.com/office/drawing/2014/main" id="{17342F94-198D-4944-BE2B-F89CB216ECDA}"/>
                  </a:ext>
                </a:extLst>
              </p:cNvPr>
              <p:cNvSpPr/>
              <p:nvPr/>
            </p:nvSpPr>
            <p:spPr>
              <a:xfrm>
                <a:off x="6296246" y="3118317"/>
                <a:ext cx="36576" cy="6155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4" name="Group 263">
              <a:extLst>
                <a:ext uri="{FF2B5EF4-FFF2-40B4-BE49-F238E27FC236}">
                  <a16:creationId xmlns:a16="http://schemas.microsoft.com/office/drawing/2014/main" id="{E53F5F8C-0B97-4BB2-9922-5291F05CA273}"/>
                </a:ext>
              </a:extLst>
            </p:cNvPr>
            <p:cNvGrpSpPr/>
            <p:nvPr/>
          </p:nvGrpSpPr>
          <p:grpSpPr>
            <a:xfrm>
              <a:off x="5981094" y="4134870"/>
              <a:ext cx="733628" cy="784146"/>
              <a:chOff x="5724251" y="3033712"/>
              <a:chExt cx="733628" cy="784146"/>
            </a:xfrm>
            <a:solidFill>
              <a:schemeClr val="accent4"/>
            </a:solidFill>
          </p:grpSpPr>
          <p:sp>
            <p:nvSpPr>
              <p:cNvPr id="189" name="Freeform: Shape 268">
                <a:extLst>
                  <a:ext uri="{FF2B5EF4-FFF2-40B4-BE49-F238E27FC236}">
                    <a16:creationId xmlns:a16="http://schemas.microsoft.com/office/drawing/2014/main" id="{69CBFB8A-8A12-4FFE-88BB-AB499BFCA18F}"/>
                  </a:ext>
                </a:extLst>
              </p:cNvPr>
              <p:cNvSpPr/>
              <p:nvPr/>
            </p:nvSpPr>
            <p:spPr>
              <a:xfrm>
                <a:off x="5731996" y="3033712"/>
                <a:ext cx="600075" cy="342900"/>
              </a:xfrm>
              <a:custGeom>
                <a:avLst/>
                <a:gdLst>
                  <a:gd name="connsiteX0" fmla="*/ 562124 w 600075"/>
                  <a:gd name="connsiteY0" fmla="*/ 244793 h 342900"/>
                  <a:gd name="connsiteX1" fmla="*/ 503069 w 600075"/>
                  <a:gd name="connsiteY1" fmla="*/ 225743 h 342900"/>
                  <a:gd name="connsiteX2" fmla="*/ 55394 w 600075"/>
                  <a:gd name="connsiteY2" fmla="*/ 226695 h 342900"/>
                  <a:gd name="connsiteX3" fmla="*/ 149 w 600075"/>
                  <a:gd name="connsiteY3" fmla="*/ 173355 h 342900"/>
                  <a:gd name="connsiteX4" fmla="*/ 81112 w 600075"/>
                  <a:gd name="connsiteY4" fmla="*/ 93345 h 342900"/>
                  <a:gd name="connsiteX5" fmla="*/ 252562 w 600075"/>
                  <a:gd name="connsiteY5" fmla="*/ 94298 h 342900"/>
                  <a:gd name="connsiteX6" fmla="*/ 290662 w 600075"/>
                  <a:gd name="connsiteY6" fmla="*/ 57150 h 342900"/>
                  <a:gd name="connsiteX7" fmla="*/ 290662 w 600075"/>
                  <a:gd name="connsiteY7" fmla="*/ 28575 h 342900"/>
                  <a:gd name="connsiteX8" fmla="*/ 317332 w 600075"/>
                  <a:gd name="connsiteY8" fmla="*/ 0 h 342900"/>
                  <a:gd name="connsiteX9" fmla="*/ 343049 w 600075"/>
                  <a:gd name="connsiteY9" fmla="*/ 28575 h 342900"/>
                  <a:gd name="connsiteX10" fmla="*/ 343049 w 600075"/>
                  <a:gd name="connsiteY10" fmla="*/ 114300 h 342900"/>
                  <a:gd name="connsiteX11" fmla="*/ 294472 w 600075"/>
                  <a:gd name="connsiteY11" fmla="*/ 146685 h 342900"/>
                  <a:gd name="connsiteX12" fmla="*/ 84922 w 600075"/>
                  <a:gd name="connsiteY12" fmla="*/ 146685 h 342900"/>
                  <a:gd name="connsiteX13" fmla="*/ 52537 w 600075"/>
                  <a:gd name="connsiteY13" fmla="*/ 161925 h 342900"/>
                  <a:gd name="connsiteX14" fmla="*/ 85874 w 600075"/>
                  <a:gd name="connsiteY14" fmla="*/ 176213 h 342900"/>
                  <a:gd name="connsiteX15" fmla="*/ 547837 w 600075"/>
                  <a:gd name="connsiteY15" fmla="*/ 175260 h 342900"/>
                  <a:gd name="connsiteX16" fmla="*/ 604987 w 600075"/>
                  <a:gd name="connsiteY16" fmla="*/ 232410 h 342900"/>
                  <a:gd name="connsiteX17" fmla="*/ 548789 w 600075"/>
                  <a:gd name="connsiteY17" fmla="*/ 294323 h 342900"/>
                  <a:gd name="connsiteX18" fmla="*/ 467827 w 600075"/>
                  <a:gd name="connsiteY18" fmla="*/ 293370 h 342900"/>
                  <a:gd name="connsiteX19" fmla="*/ 409724 w 600075"/>
                  <a:gd name="connsiteY19" fmla="*/ 331470 h 342900"/>
                  <a:gd name="connsiteX20" fmla="*/ 372577 w 600075"/>
                  <a:gd name="connsiteY20" fmla="*/ 343853 h 342900"/>
                  <a:gd name="connsiteX21" fmla="*/ 364957 w 600075"/>
                  <a:gd name="connsiteY21" fmla="*/ 266700 h 342900"/>
                  <a:gd name="connsiteX22" fmla="*/ 404962 w 600075"/>
                  <a:gd name="connsiteY22" fmla="*/ 243840 h 342900"/>
                  <a:gd name="connsiteX23" fmla="*/ 562124 w 600075"/>
                  <a:gd name="connsiteY23" fmla="*/ 244793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00075" h="342900">
                    <a:moveTo>
                      <a:pt x="562124" y="244793"/>
                    </a:moveTo>
                    <a:cubicBezTo>
                      <a:pt x="537359" y="219075"/>
                      <a:pt x="519262" y="226695"/>
                      <a:pt x="503069" y="225743"/>
                    </a:cubicBezTo>
                    <a:cubicBezTo>
                      <a:pt x="353527" y="224790"/>
                      <a:pt x="204937" y="223838"/>
                      <a:pt x="55394" y="226695"/>
                    </a:cubicBezTo>
                    <a:cubicBezTo>
                      <a:pt x="14437" y="227648"/>
                      <a:pt x="-1756" y="216218"/>
                      <a:pt x="149" y="173355"/>
                    </a:cubicBezTo>
                    <a:cubicBezTo>
                      <a:pt x="2054" y="93345"/>
                      <a:pt x="149" y="93345"/>
                      <a:pt x="81112" y="93345"/>
                    </a:cubicBezTo>
                    <a:cubicBezTo>
                      <a:pt x="138262" y="93345"/>
                      <a:pt x="195412" y="92393"/>
                      <a:pt x="252562" y="94298"/>
                    </a:cubicBezTo>
                    <a:cubicBezTo>
                      <a:pt x="280184" y="95250"/>
                      <a:pt x="295424" y="88583"/>
                      <a:pt x="290662" y="57150"/>
                    </a:cubicBezTo>
                    <a:cubicBezTo>
                      <a:pt x="289709" y="47625"/>
                      <a:pt x="289709" y="38100"/>
                      <a:pt x="290662" y="28575"/>
                    </a:cubicBezTo>
                    <a:cubicBezTo>
                      <a:pt x="292567" y="12383"/>
                      <a:pt x="300187" y="0"/>
                      <a:pt x="317332" y="0"/>
                    </a:cubicBezTo>
                    <a:cubicBezTo>
                      <a:pt x="334477" y="0"/>
                      <a:pt x="343049" y="13335"/>
                      <a:pt x="343049" y="28575"/>
                    </a:cubicBezTo>
                    <a:cubicBezTo>
                      <a:pt x="344002" y="57150"/>
                      <a:pt x="344954" y="85725"/>
                      <a:pt x="343049" y="114300"/>
                    </a:cubicBezTo>
                    <a:cubicBezTo>
                      <a:pt x="341144" y="143828"/>
                      <a:pt x="318284" y="146685"/>
                      <a:pt x="294472" y="146685"/>
                    </a:cubicBezTo>
                    <a:cubicBezTo>
                      <a:pt x="224939" y="146685"/>
                      <a:pt x="154454" y="146685"/>
                      <a:pt x="84922" y="146685"/>
                    </a:cubicBezTo>
                    <a:cubicBezTo>
                      <a:pt x="72539" y="146685"/>
                      <a:pt x="51584" y="140018"/>
                      <a:pt x="52537" y="161925"/>
                    </a:cubicBezTo>
                    <a:cubicBezTo>
                      <a:pt x="53489" y="183833"/>
                      <a:pt x="73492" y="176213"/>
                      <a:pt x="85874" y="176213"/>
                    </a:cubicBezTo>
                    <a:cubicBezTo>
                      <a:pt x="240179" y="177165"/>
                      <a:pt x="393532" y="178118"/>
                      <a:pt x="547837" y="175260"/>
                    </a:cubicBezTo>
                    <a:cubicBezTo>
                      <a:pt x="592604" y="174308"/>
                      <a:pt x="605939" y="188595"/>
                      <a:pt x="604987" y="232410"/>
                    </a:cubicBezTo>
                    <a:cubicBezTo>
                      <a:pt x="604034" y="274320"/>
                      <a:pt x="598319" y="300038"/>
                      <a:pt x="548789" y="294323"/>
                    </a:cubicBezTo>
                    <a:cubicBezTo>
                      <a:pt x="522119" y="291465"/>
                      <a:pt x="494497" y="294323"/>
                      <a:pt x="467827" y="293370"/>
                    </a:cubicBezTo>
                    <a:cubicBezTo>
                      <a:pt x="440204" y="293370"/>
                      <a:pt x="410677" y="285750"/>
                      <a:pt x="409724" y="331470"/>
                    </a:cubicBezTo>
                    <a:cubicBezTo>
                      <a:pt x="409724" y="349568"/>
                      <a:pt x="384959" y="356235"/>
                      <a:pt x="372577" y="343853"/>
                    </a:cubicBezTo>
                    <a:cubicBezTo>
                      <a:pt x="352574" y="321945"/>
                      <a:pt x="362099" y="292418"/>
                      <a:pt x="364957" y="266700"/>
                    </a:cubicBezTo>
                    <a:cubicBezTo>
                      <a:pt x="366862" y="242888"/>
                      <a:pt x="387817" y="243840"/>
                      <a:pt x="404962" y="243840"/>
                    </a:cubicBezTo>
                    <a:cubicBezTo>
                      <a:pt x="454492" y="244793"/>
                      <a:pt x="503069" y="244793"/>
                      <a:pt x="562124" y="244793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269">
                <a:extLst>
                  <a:ext uri="{FF2B5EF4-FFF2-40B4-BE49-F238E27FC236}">
                    <a16:creationId xmlns:a16="http://schemas.microsoft.com/office/drawing/2014/main" id="{67D1F54E-AA46-4DA9-A152-5982055C36A9}"/>
                  </a:ext>
                </a:extLst>
              </p:cNvPr>
              <p:cNvSpPr/>
              <p:nvPr/>
            </p:nvSpPr>
            <p:spPr>
              <a:xfrm>
                <a:off x="5724251" y="3427333"/>
                <a:ext cx="285750" cy="390525"/>
              </a:xfrm>
              <a:custGeom>
                <a:avLst/>
                <a:gdLst>
                  <a:gd name="connsiteX0" fmla="*/ 2179 w 285750"/>
                  <a:gd name="connsiteY0" fmla="*/ 302657 h 390525"/>
                  <a:gd name="connsiteX1" fmla="*/ 126004 w 285750"/>
                  <a:gd name="connsiteY1" fmla="*/ 326469 h 390525"/>
                  <a:gd name="connsiteX2" fmla="*/ 190774 w 285750"/>
                  <a:gd name="connsiteY2" fmla="*/ 276939 h 390525"/>
                  <a:gd name="connsiteX3" fmla="*/ 130767 w 285750"/>
                  <a:gd name="connsiteY3" fmla="*/ 222647 h 390525"/>
                  <a:gd name="connsiteX4" fmla="*/ 92667 w 285750"/>
                  <a:gd name="connsiteY4" fmla="*/ 221694 h 390525"/>
                  <a:gd name="connsiteX5" fmla="*/ 67902 w 285750"/>
                  <a:gd name="connsiteY5" fmla="*/ 192167 h 390525"/>
                  <a:gd name="connsiteX6" fmla="*/ 92667 w 285750"/>
                  <a:gd name="connsiteY6" fmla="*/ 156924 h 390525"/>
                  <a:gd name="connsiteX7" fmla="*/ 140292 w 285750"/>
                  <a:gd name="connsiteY7" fmla="*/ 155019 h 390525"/>
                  <a:gd name="connsiteX8" fmla="*/ 182202 w 285750"/>
                  <a:gd name="connsiteY8" fmla="*/ 112157 h 390525"/>
                  <a:gd name="connsiteX9" fmla="*/ 141244 w 285750"/>
                  <a:gd name="connsiteY9" fmla="*/ 68342 h 390525"/>
                  <a:gd name="connsiteX10" fmla="*/ 25039 w 285750"/>
                  <a:gd name="connsiteY10" fmla="*/ 81677 h 390525"/>
                  <a:gd name="connsiteX11" fmla="*/ 84094 w 285750"/>
                  <a:gd name="connsiteY11" fmla="*/ 1667 h 390525"/>
                  <a:gd name="connsiteX12" fmla="*/ 187917 w 285750"/>
                  <a:gd name="connsiteY12" fmla="*/ 2619 h 390525"/>
                  <a:gd name="connsiteX13" fmla="*/ 277452 w 285750"/>
                  <a:gd name="connsiteY13" fmla="*/ 73104 h 390525"/>
                  <a:gd name="connsiteX14" fmla="*/ 221254 w 285750"/>
                  <a:gd name="connsiteY14" fmla="*/ 178832 h 390525"/>
                  <a:gd name="connsiteX15" fmla="*/ 285072 w 285750"/>
                  <a:gd name="connsiteY15" fmla="*/ 245507 h 390525"/>
                  <a:gd name="connsiteX16" fmla="*/ 216492 w 285750"/>
                  <a:gd name="connsiteY16" fmla="*/ 378857 h 390525"/>
                  <a:gd name="connsiteX17" fmla="*/ 25039 w 285750"/>
                  <a:gd name="connsiteY17" fmla="*/ 380762 h 390525"/>
                  <a:gd name="connsiteX18" fmla="*/ 2179 w 285750"/>
                  <a:gd name="connsiteY18" fmla="*/ 302657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5750" h="390525">
                    <a:moveTo>
                      <a:pt x="2179" y="302657"/>
                    </a:moveTo>
                    <a:cubicBezTo>
                      <a:pt x="45994" y="316944"/>
                      <a:pt x="84094" y="331232"/>
                      <a:pt x="126004" y="326469"/>
                    </a:cubicBezTo>
                    <a:cubicBezTo>
                      <a:pt x="157437" y="322659"/>
                      <a:pt x="187917" y="315039"/>
                      <a:pt x="190774" y="276939"/>
                    </a:cubicBezTo>
                    <a:cubicBezTo>
                      <a:pt x="193632" y="236934"/>
                      <a:pt x="160294" y="229314"/>
                      <a:pt x="130767" y="222647"/>
                    </a:cubicBezTo>
                    <a:cubicBezTo>
                      <a:pt x="118384" y="219789"/>
                      <a:pt x="105049" y="220742"/>
                      <a:pt x="92667" y="221694"/>
                    </a:cubicBezTo>
                    <a:cubicBezTo>
                      <a:pt x="69807" y="223599"/>
                      <a:pt x="66949" y="210264"/>
                      <a:pt x="67902" y="192167"/>
                    </a:cubicBezTo>
                    <a:cubicBezTo>
                      <a:pt x="68854" y="175022"/>
                      <a:pt x="64092" y="155972"/>
                      <a:pt x="92667" y="156924"/>
                    </a:cubicBezTo>
                    <a:cubicBezTo>
                      <a:pt x="108859" y="157877"/>
                      <a:pt x="124099" y="156924"/>
                      <a:pt x="140292" y="155019"/>
                    </a:cubicBezTo>
                    <a:cubicBezTo>
                      <a:pt x="165057" y="152162"/>
                      <a:pt x="182202" y="139779"/>
                      <a:pt x="182202" y="112157"/>
                    </a:cubicBezTo>
                    <a:cubicBezTo>
                      <a:pt x="182202" y="85487"/>
                      <a:pt x="166009" y="72152"/>
                      <a:pt x="141244" y="68342"/>
                    </a:cubicBezTo>
                    <a:cubicBezTo>
                      <a:pt x="101239" y="61674"/>
                      <a:pt x="63139" y="71199"/>
                      <a:pt x="25039" y="81677"/>
                    </a:cubicBezTo>
                    <a:cubicBezTo>
                      <a:pt x="14562" y="9287"/>
                      <a:pt x="16467" y="6429"/>
                      <a:pt x="84094" y="1667"/>
                    </a:cubicBezTo>
                    <a:cubicBezTo>
                      <a:pt x="118384" y="-238"/>
                      <a:pt x="153627" y="-1191"/>
                      <a:pt x="187917" y="2619"/>
                    </a:cubicBezTo>
                    <a:cubicBezTo>
                      <a:pt x="230779" y="7382"/>
                      <a:pt x="267927" y="24527"/>
                      <a:pt x="277452" y="73104"/>
                    </a:cubicBezTo>
                    <a:cubicBezTo>
                      <a:pt x="286977" y="122634"/>
                      <a:pt x="273642" y="148352"/>
                      <a:pt x="221254" y="178832"/>
                    </a:cubicBezTo>
                    <a:cubicBezTo>
                      <a:pt x="248877" y="195977"/>
                      <a:pt x="275547" y="212169"/>
                      <a:pt x="285072" y="245507"/>
                    </a:cubicBezTo>
                    <a:cubicBezTo>
                      <a:pt x="301264" y="303609"/>
                      <a:pt x="274594" y="358854"/>
                      <a:pt x="216492" y="378857"/>
                    </a:cubicBezTo>
                    <a:cubicBezTo>
                      <a:pt x="152674" y="400764"/>
                      <a:pt x="87904" y="397907"/>
                      <a:pt x="25039" y="380762"/>
                    </a:cubicBezTo>
                    <a:cubicBezTo>
                      <a:pt x="-17823" y="369332"/>
                      <a:pt x="8847" y="332184"/>
                      <a:pt x="2179" y="30265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270">
                <a:extLst>
                  <a:ext uri="{FF2B5EF4-FFF2-40B4-BE49-F238E27FC236}">
                    <a16:creationId xmlns:a16="http://schemas.microsoft.com/office/drawing/2014/main" id="{A19EA87B-11F5-468A-8DFD-9978D5A71A9C}"/>
                  </a:ext>
                </a:extLst>
              </p:cNvPr>
              <p:cNvSpPr/>
              <p:nvPr/>
            </p:nvSpPr>
            <p:spPr>
              <a:xfrm>
                <a:off x="6105454" y="3430840"/>
                <a:ext cx="352425" cy="381000"/>
              </a:xfrm>
              <a:custGeom>
                <a:avLst/>
                <a:gdLst>
                  <a:gd name="connsiteX0" fmla="*/ 199143 w 352425"/>
                  <a:gd name="connsiteY0" fmla="*/ 7684 h 381000"/>
                  <a:gd name="connsiteX1" fmla="*/ 32456 w 352425"/>
                  <a:gd name="connsiteY1" fmla="*/ 65 h 381000"/>
                  <a:gd name="connsiteX2" fmla="*/ 71 w 352425"/>
                  <a:gd name="connsiteY2" fmla="*/ 33402 h 381000"/>
                  <a:gd name="connsiteX3" fmla="*/ 71 w 352425"/>
                  <a:gd name="connsiteY3" fmla="*/ 190565 h 381000"/>
                  <a:gd name="connsiteX4" fmla="*/ 71 w 352425"/>
                  <a:gd name="connsiteY4" fmla="*/ 352489 h 381000"/>
                  <a:gd name="connsiteX5" fmla="*/ 30551 w 352425"/>
                  <a:gd name="connsiteY5" fmla="*/ 382970 h 381000"/>
                  <a:gd name="connsiteX6" fmla="*/ 192476 w 352425"/>
                  <a:gd name="connsiteY6" fmla="*/ 379160 h 381000"/>
                  <a:gd name="connsiteX7" fmla="*/ 358211 w 352425"/>
                  <a:gd name="connsiteY7" fmla="*/ 199137 h 381000"/>
                  <a:gd name="connsiteX8" fmla="*/ 199143 w 352425"/>
                  <a:gd name="connsiteY8" fmla="*/ 7684 h 381000"/>
                  <a:gd name="connsiteX9" fmla="*/ 257246 w 352425"/>
                  <a:gd name="connsiteY9" fmla="*/ 210567 h 381000"/>
                  <a:gd name="connsiteX10" fmla="*/ 119133 w 352425"/>
                  <a:gd name="connsiteY10" fmla="*/ 307722 h 381000"/>
                  <a:gd name="connsiteX11" fmla="*/ 96273 w 352425"/>
                  <a:gd name="connsiteY11" fmla="*/ 279147 h 381000"/>
                  <a:gd name="connsiteX12" fmla="*/ 96273 w 352425"/>
                  <a:gd name="connsiteY12" fmla="*/ 189612 h 381000"/>
                  <a:gd name="connsiteX13" fmla="*/ 95321 w 352425"/>
                  <a:gd name="connsiteY13" fmla="*/ 127699 h 381000"/>
                  <a:gd name="connsiteX14" fmla="*/ 150566 w 352425"/>
                  <a:gd name="connsiteY14" fmla="*/ 75312 h 381000"/>
                  <a:gd name="connsiteX15" fmla="*/ 257246 w 352425"/>
                  <a:gd name="connsiteY15" fmla="*/ 210567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2425" h="381000">
                    <a:moveTo>
                      <a:pt x="199143" y="7684"/>
                    </a:moveTo>
                    <a:cubicBezTo>
                      <a:pt x="143898" y="-888"/>
                      <a:pt x="88653" y="1970"/>
                      <a:pt x="32456" y="65"/>
                    </a:cubicBezTo>
                    <a:cubicBezTo>
                      <a:pt x="7691" y="-888"/>
                      <a:pt x="-882" y="8637"/>
                      <a:pt x="71" y="33402"/>
                    </a:cubicBezTo>
                    <a:cubicBezTo>
                      <a:pt x="1023" y="85790"/>
                      <a:pt x="71" y="138177"/>
                      <a:pt x="71" y="190565"/>
                    </a:cubicBezTo>
                    <a:cubicBezTo>
                      <a:pt x="71" y="244857"/>
                      <a:pt x="1023" y="298197"/>
                      <a:pt x="71" y="352489"/>
                    </a:cubicBezTo>
                    <a:cubicBezTo>
                      <a:pt x="71" y="374397"/>
                      <a:pt x="7691" y="383922"/>
                      <a:pt x="30551" y="382970"/>
                    </a:cubicBezTo>
                    <a:cubicBezTo>
                      <a:pt x="84843" y="381064"/>
                      <a:pt x="139136" y="383922"/>
                      <a:pt x="192476" y="379160"/>
                    </a:cubicBezTo>
                    <a:cubicBezTo>
                      <a:pt x="293441" y="370587"/>
                      <a:pt x="356306" y="300102"/>
                      <a:pt x="358211" y="199137"/>
                    </a:cubicBezTo>
                    <a:cubicBezTo>
                      <a:pt x="359163" y="90552"/>
                      <a:pt x="302013" y="23877"/>
                      <a:pt x="199143" y="7684"/>
                    </a:cubicBezTo>
                    <a:close/>
                    <a:moveTo>
                      <a:pt x="257246" y="210567"/>
                    </a:moveTo>
                    <a:cubicBezTo>
                      <a:pt x="248673" y="278195"/>
                      <a:pt x="190571" y="318199"/>
                      <a:pt x="119133" y="307722"/>
                    </a:cubicBezTo>
                    <a:cubicBezTo>
                      <a:pt x="100083" y="304864"/>
                      <a:pt x="96273" y="295339"/>
                      <a:pt x="96273" y="279147"/>
                    </a:cubicBezTo>
                    <a:cubicBezTo>
                      <a:pt x="96273" y="249620"/>
                      <a:pt x="96273" y="219139"/>
                      <a:pt x="96273" y="189612"/>
                    </a:cubicBezTo>
                    <a:cubicBezTo>
                      <a:pt x="96273" y="168657"/>
                      <a:pt x="99131" y="148654"/>
                      <a:pt x="95321" y="127699"/>
                    </a:cubicBezTo>
                    <a:cubicBezTo>
                      <a:pt x="88653" y="81979"/>
                      <a:pt x="108656" y="70549"/>
                      <a:pt x="150566" y="75312"/>
                    </a:cubicBezTo>
                    <a:cubicBezTo>
                      <a:pt x="224861" y="84837"/>
                      <a:pt x="266771" y="136272"/>
                      <a:pt x="257246" y="21056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5" name="Group 264">
              <a:extLst>
                <a:ext uri="{FF2B5EF4-FFF2-40B4-BE49-F238E27FC236}">
                  <a16:creationId xmlns:a16="http://schemas.microsoft.com/office/drawing/2014/main" id="{4793FEF3-5C53-4C5E-BD3F-AA16B001BF69}"/>
                </a:ext>
              </a:extLst>
            </p:cNvPr>
            <p:cNvGrpSpPr/>
            <p:nvPr/>
          </p:nvGrpSpPr>
          <p:grpSpPr>
            <a:xfrm>
              <a:off x="5430933" y="3429000"/>
              <a:ext cx="1813929" cy="1852591"/>
              <a:chOff x="5430933" y="3429000"/>
              <a:chExt cx="1813929" cy="1852591"/>
            </a:xfrm>
          </p:grpSpPr>
          <p:sp>
            <p:nvSpPr>
              <p:cNvPr id="186" name="Frame 265">
                <a:extLst>
                  <a:ext uri="{FF2B5EF4-FFF2-40B4-BE49-F238E27FC236}">
                    <a16:creationId xmlns:a16="http://schemas.microsoft.com/office/drawing/2014/main" id="{71152C4E-D4DD-4F33-B5E8-259A5946E0EA}"/>
                  </a:ext>
                </a:extLst>
              </p:cNvPr>
              <p:cNvSpPr/>
              <p:nvPr/>
            </p:nvSpPr>
            <p:spPr>
              <a:xfrm>
                <a:off x="5430933" y="3429000"/>
                <a:ext cx="1813929" cy="1752653"/>
              </a:xfrm>
              <a:prstGeom prst="frame">
                <a:avLst>
                  <a:gd name="adj1" fmla="val 7537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Rectangle 266">
                <a:extLst>
                  <a:ext uri="{FF2B5EF4-FFF2-40B4-BE49-F238E27FC236}">
                    <a16:creationId xmlns:a16="http://schemas.microsoft.com/office/drawing/2014/main" id="{0907C9E8-94ED-4DD2-905A-FF92FFDB55F6}"/>
                  </a:ext>
                </a:extLst>
              </p:cNvPr>
              <p:cNvSpPr/>
              <p:nvPr/>
            </p:nvSpPr>
            <p:spPr>
              <a:xfrm>
                <a:off x="5430933" y="5181653"/>
                <a:ext cx="225668" cy="99938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 267">
                <a:extLst>
                  <a:ext uri="{FF2B5EF4-FFF2-40B4-BE49-F238E27FC236}">
                    <a16:creationId xmlns:a16="http://schemas.microsoft.com/office/drawing/2014/main" id="{8E03E586-D078-461B-9F19-466CDB6F4DF1}"/>
                  </a:ext>
                </a:extLst>
              </p:cNvPr>
              <p:cNvSpPr/>
              <p:nvPr/>
            </p:nvSpPr>
            <p:spPr>
              <a:xfrm>
                <a:off x="7019194" y="5181653"/>
                <a:ext cx="225668" cy="99938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230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t Forme [b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4C99FCB6-6034-4E63-B736-586D0A81D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305" y="180000"/>
            <a:ext cx="11652170" cy="7073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Forme completamente modificabili</a:t>
            </a:r>
            <a:endParaRPr lang="it-IT" dirty="0"/>
          </a:p>
        </p:txBody>
      </p:sp>
      <p:grpSp>
        <p:nvGrpSpPr>
          <p:cNvPr id="202" name="Group 34">
            <a:extLst>
              <a:ext uri="{FF2B5EF4-FFF2-40B4-BE49-F238E27FC236}">
                <a16:creationId xmlns:a16="http://schemas.microsoft.com/office/drawing/2014/main" id="{B97AF50E-9E6C-4B8B-A61A-6E96B4B15065}"/>
              </a:ext>
            </a:extLst>
          </p:cNvPr>
          <p:cNvGrpSpPr/>
          <p:nvPr userDrawn="1"/>
        </p:nvGrpSpPr>
        <p:grpSpPr>
          <a:xfrm>
            <a:off x="10483058" y="1702391"/>
            <a:ext cx="1087000" cy="2018714"/>
            <a:chOff x="741800" y="1570966"/>
            <a:chExt cx="2520000" cy="4680000"/>
          </a:xfrm>
        </p:grpSpPr>
        <p:grpSp>
          <p:nvGrpSpPr>
            <p:cNvPr id="203" name="Group 8">
              <a:extLst>
                <a:ext uri="{FF2B5EF4-FFF2-40B4-BE49-F238E27FC236}">
                  <a16:creationId xmlns:a16="http://schemas.microsoft.com/office/drawing/2014/main" id="{F64D194F-0694-4F56-94AC-5E7FF77113B0}"/>
                </a:ext>
              </a:extLst>
            </p:cNvPr>
            <p:cNvGrpSpPr/>
            <p:nvPr/>
          </p:nvGrpSpPr>
          <p:grpSpPr>
            <a:xfrm>
              <a:off x="741800" y="1570966"/>
              <a:ext cx="2520000" cy="4680000"/>
              <a:chOff x="445712" y="1449040"/>
              <a:chExt cx="2520000" cy="4680000"/>
            </a:xfrm>
          </p:grpSpPr>
          <p:sp>
            <p:nvSpPr>
              <p:cNvPr id="205" name="Rounded Rectangle 3">
                <a:extLst>
                  <a:ext uri="{FF2B5EF4-FFF2-40B4-BE49-F238E27FC236}">
                    <a16:creationId xmlns:a16="http://schemas.microsoft.com/office/drawing/2014/main" id="{91E6834F-96D4-4525-937D-23A3565F2B3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520000" cy="4680000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6" name="Rectangle 5">
                <a:extLst>
                  <a:ext uri="{FF2B5EF4-FFF2-40B4-BE49-F238E27FC236}">
                    <a16:creationId xmlns:a16="http://schemas.microsoft.com/office/drawing/2014/main" id="{F2F7FB57-2819-424C-B0B9-0BC3F3801CD7}"/>
                  </a:ext>
                </a:extLst>
              </p:cNvPr>
              <p:cNvSpPr/>
              <p:nvPr userDrawn="1"/>
            </p:nvSpPr>
            <p:spPr>
              <a:xfrm>
                <a:off x="1597700" y="1680321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07" name="Group 1">
                <a:extLst>
                  <a:ext uri="{FF2B5EF4-FFF2-40B4-BE49-F238E27FC236}">
                    <a16:creationId xmlns:a16="http://schemas.microsoft.com/office/drawing/2014/main" id="{4C4E5084-F78D-41CA-89AA-A97FE76AEABB}"/>
                  </a:ext>
                </a:extLst>
              </p:cNvPr>
              <p:cNvGrpSpPr/>
              <p:nvPr userDrawn="1"/>
            </p:nvGrpSpPr>
            <p:grpSpPr>
              <a:xfrm>
                <a:off x="1549420" y="5712364"/>
                <a:ext cx="312583" cy="312583"/>
                <a:chOff x="1570727" y="5532687"/>
                <a:chExt cx="312583" cy="312583"/>
              </a:xfrm>
            </p:grpSpPr>
            <p:sp>
              <p:nvSpPr>
                <p:cNvPr id="208" name="Oval 4">
                  <a:extLst>
                    <a:ext uri="{FF2B5EF4-FFF2-40B4-BE49-F238E27FC236}">
                      <a16:creationId xmlns:a16="http://schemas.microsoft.com/office/drawing/2014/main" id="{D6C448DA-F07D-4997-BA5D-D39B0266492F}"/>
                    </a:ext>
                  </a:extLst>
                </p:cNvPr>
                <p:cNvSpPr/>
                <p:nvPr userDrawn="1"/>
              </p:nvSpPr>
              <p:spPr>
                <a:xfrm>
                  <a:off x="1570727" y="5532687"/>
                  <a:ext cx="312583" cy="312583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09" name="Rounded Rectangle 7">
                  <a:extLst>
                    <a:ext uri="{FF2B5EF4-FFF2-40B4-BE49-F238E27FC236}">
                      <a16:creationId xmlns:a16="http://schemas.microsoft.com/office/drawing/2014/main" id="{48A9CAC0-C4E5-4137-9C20-331977C2FDE2}"/>
                    </a:ext>
                  </a:extLst>
                </p:cNvPr>
                <p:cNvSpPr/>
                <p:nvPr userDrawn="1"/>
              </p:nvSpPr>
              <p:spPr>
                <a:xfrm>
                  <a:off x="1655532" y="5616970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sp>
          <p:nvSpPr>
            <p:cNvPr id="204" name="Picture Placeholder 9">
              <a:extLst>
                <a:ext uri="{FF2B5EF4-FFF2-40B4-BE49-F238E27FC236}">
                  <a16:creationId xmlns:a16="http://schemas.microsoft.com/office/drawing/2014/main" id="{D2A1E162-68D5-4521-826B-994D2937281A}"/>
                </a:ext>
              </a:extLst>
            </p:cNvPr>
            <p:cNvSpPr txBox="1">
              <a:spLocks/>
            </p:cNvSpPr>
            <p:nvPr/>
          </p:nvSpPr>
          <p:spPr>
            <a:xfrm>
              <a:off x="921680" y="1930403"/>
              <a:ext cx="2160240" cy="37444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marR="0" indent="0" algn="ctr" defTabSz="914446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210" name="Group 42">
            <a:extLst>
              <a:ext uri="{FF2B5EF4-FFF2-40B4-BE49-F238E27FC236}">
                <a16:creationId xmlns:a16="http://schemas.microsoft.com/office/drawing/2014/main" id="{11ABAC7E-BC11-42CA-829A-B0C4318442A9}"/>
              </a:ext>
            </a:extLst>
          </p:cNvPr>
          <p:cNvGrpSpPr/>
          <p:nvPr userDrawn="1"/>
        </p:nvGrpSpPr>
        <p:grpSpPr>
          <a:xfrm flipH="1">
            <a:off x="162768" y="808291"/>
            <a:ext cx="2580226" cy="3156179"/>
            <a:chOff x="6446339" y="1280897"/>
            <a:chExt cx="4320717" cy="5285178"/>
          </a:xfrm>
        </p:grpSpPr>
        <p:sp>
          <p:nvSpPr>
            <p:cNvPr id="211" name="Freeform: Shape 43">
              <a:extLst>
                <a:ext uri="{FF2B5EF4-FFF2-40B4-BE49-F238E27FC236}">
                  <a16:creationId xmlns:a16="http://schemas.microsoft.com/office/drawing/2014/main" id="{3EFA3547-24C0-48EB-87F3-8B1B41E2316A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44">
              <a:extLst>
                <a:ext uri="{FF2B5EF4-FFF2-40B4-BE49-F238E27FC236}">
                  <a16:creationId xmlns:a16="http://schemas.microsoft.com/office/drawing/2014/main" id="{D8A1E364-C6D2-435E-BBA8-38CBE3D2A4F0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45">
              <a:extLst>
                <a:ext uri="{FF2B5EF4-FFF2-40B4-BE49-F238E27FC236}">
                  <a16:creationId xmlns:a16="http://schemas.microsoft.com/office/drawing/2014/main" id="{B11A2399-A17E-449C-9765-C734D88AAFAD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46">
              <a:extLst>
                <a:ext uri="{FF2B5EF4-FFF2-40B4-BE49-F238E27FC236}">
                  <a16:creationId xmlns:a16="http://schemas.microsoft.com/office/drawing/2014/main" id="{AEB5E1D0-A32C-43C2-BE06-032EB16088E8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47">
              <a:extLst>
                <a:ext uri="{FF2B5EF4-FFF2-40B4-BE49-F238E27FC236}">
                  <a16:creationId xmlns:a16="http://schemas.microsoft.com/office/drawing/2014/main" id="{847720BB-6942-47D3-8A53-8A5F45ADE6F4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48">
              <a:extLst>
                <a:ext uri="{FF2B5EF4-FFF2-40B4-BE49-F238E27FC236}">
                  <a16:creationId xmlns:a16="http://schemas.microsoft.com/office/drawing/2014/main" id="{ACB1CCA9-DB02-488B-AB0A-5BC33EEC4085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49">
              <a:extLst>
                <a:ext uri="{FF2B5EF4-FFF2-40B4-BE49-F238E27FC236}">
                  <a16:creationId xmlns:a16="http://schemas.microsoft.com/office/drawing/2014/main" id="{D86E65B7-3F26-412A-AC93-4A87ABBC573A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aphic 14">
            <a:extLst>
              <a:ext uri="{FF2B5EF4-FFF2-40B4-BE49-F238E27FC236}">
                <a16:creationId xmlns:a16="http://schemas.microsoft.com/office/drawing/2014/main" id="{EE4DA052-54CA-471C-B393-9B01E34B37EE}"/>
              </a:ext>
            </a:extLst>
          </p:cNvPr>
          <p:cNvGrpSpPr/>
          <p:nvPr userDrawn="1"/>
        </p:nvGrpSpPr>
        <p:grpSpPr>
          <a:xfrm>
            <a:off x="3479578" y="1592566"/>
            <a:ext cx="2724617" cy="2142959"/>
            <a:chOff x="2444748" y="555045"/>
            <a:chExt cx="7282048" cy="5727454"/>
          </a:xfrm>
        </p:grpSpPr>
        <p:sp>
          <p:nvSpPr>
            <p:cNvPr id="219" name="Freeform: Shape 61">
              <a:extLst>
                <a:ext uri="{FF2B5EF4-FFF2-40B4-BE49-F238E27FC236}">
                  <a16:creationId xmlns:a16="http://schemas.microsoft.com/office/drawing/2014/main" id="{FBCA1C8C-0130-4393-B3B6-807E42EDCBA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62">
              <a:extLst>
                <a:ext uri="{FF2B5EF4-FFF2-40B4-BE49-F238E27FC236}">
                  <a16:creationId xmlns:a16="http://schemas.microsoft.com/office/drawing/2014/main" id="{5CA795F2-DB57-46A8-AC54-E3BCFB74D69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63">
              <a:extLst>
                <a:ext uri="{FF2B5EF4-FFF2-40B4-BE49-F238E27FC236}">
                  <a16:creationId xmlns:a16="http://schemas.microsoft.com/office/drawing/2014/main" id="{23657602-9131-43D9-89D8-9629536C685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64">
              <a:extLst>
                <a:ext uri="{FF2B5EF4-FFF2-40B4-BE49-F238E27FC236}">
                  <a16:creationId xmlns:a16="http://schemas.microsoft.com/office/drawing/2014/main" id="{611A4683-F08A-4E44-A7CB-08B366E896C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65">
              <a:extLst>
                <a:ext uri="{FF2B5EF4-FFF2-40B4-BE49-F238E27FC236}">
                  <a16:creationId xmlns:a16="http://schemas.microsoft.com/office/drawing/2014/main" id="{7038DA06-7FB0-4F6B-AE8A-F8DD9B2A942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66">
              <a:extLst>
                <a:ext uri="{FF2B5EF4-FFF2-40B4-BE49-F238E27FC236}">
                  <a16:creationId xmlns:a16="http://schemas.microsoft.com/office/drawing/2014/main" id="{98BE3E96-1220-4E95-A287-D4BB59D2B69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67">
              <a:extLst>
                <a:ext uri="{FF2B5EF4-FFF2-40B4-BE49-F238E27FC236}">
                  <a16:creationId xmlns:a16="http://schemas.microsoft.com/office/drawing/2014/main" id="{DC02CDF8-116D-49CB-9054-57949A0CF58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68">
              <a:extLst>
                <a:ext uri="{FF2B5EF4-FFF2-40B4-BE49-F238E27FC236}">
                  <a16:creationId xmlns:a16="http://schemas.microsoft.com/office/drawing/2014/main" id="{46B13020-B197-43DE-A88E-08DA7C53CCC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7" name="Group 69">
            <a:extLst>
              <a:ext uri="{FF2B5EF4-FFF2-40B4-BE49-F238E27FC236}">
                <a16:creationId xmlns:a16="http://schemas.microsoft.com/office/drawing/2014/main" id="{146E9D7A-D085-48E5-B074-42076DB8063E}"/>
              </a:ext>
            </a:extLst>
          </p:cNvPr>
          <p:cNvGrpSpPr/>
          <p:nvPr userDrawn="1"/>
        </p:nvGrpSpPr>
        <p:grpSpPr>
          <a:xfrm>
            <a:off x="6851877" y="1688485"/>
            <a:ext cx="3097626" cy="1701936"/>
            <a:chOff x="-548507" y="477868"/>
            <a:chExt cx="11570449" cy="6357177"/>
          </a:xfrm>
        </p:grpSpPr>
        <p:sp>
          <p:nvSpPr>
            <p:cNvPr id="228" name="Freeform: Shape 70">
              <a:extLst>
                <a:ext uri="{FF2B5EF4-FFF2-40B4-BE49-F238E27FC236}">
                  <a16:creationId xmlns:a16="http://schemas.microsoft.com/office/drawing/2014/main" id="{9897B797-8C01-4ED8-87CE-B853BBEB05B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71">
              <a:extLst>
                <a:ext uri="{FF2B5EF4-FFF2-40B4-BE49-F238E27FC236}">
                  <a16:creationId xmlns:a16="http://schemas.microsoft.com/office/drawing/2014/main" id="{B84E81E7-B0E4-4A43-9EB1-DD429AB45B3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72">
              <a:extLst>
                <a:ext uri="{FF2B5EF4-FFF2-40B4-BE49-F238E27FC236}">
                  <a16:creationId xmlns:a16="http://schemas.microsoft.com/office/drawing/2014/main" id="{54968F7C-F88B-4CBA-A247-DFAF92E9C1D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73">
              <a:extLst>
                <a:ext uri="{FF2B5EF4-FFF2-40B4-BE49-F238E27FC236}">
                  <a16:creationId xmlns:a16="http://schemas.microsoft.com/office/drawing/2014/main" id="{8C13E6A0-FEBF-43ED-8756-0A86291F558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74">
              <a:extLst>
                <a:ext uri="{FF2B5EF4-FFF2-40B4-BE49-F238E27FC236}">
                  <a16:creationId xmlns:a16="http://schemas.microsoft.com/office/drawing/2014/main" id="{A3B00489-9875-434B-AB56-B2E46F3F183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3" name="Group 75">
              <a:extLst>
                <a:ext uri="{FF2B5EF4-FFF2-40B4-BE49-F238E27FC236}">
                  <a16:creationId xmlns:a16="http://schemas.microsoft.com/office/drawing/2014/main" id="{7E889574-556C-4D72-9964-8CE0AACBA65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38" name="Rectangle: Rounded Corners 80">
                <a:extLst>
                  <a:ext uri="{FF2B5EF4-FFF2-40B4-BE49-F238E27FC236}">
                    <a16:creationId xmlns:a16="http://schemas.microsoft.com/office/drawing/2014/main" id="{7D69B0E2-6EFC-4C71-B785-0EF55590C15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Rectangle: Rounded Corners 81">
                <a:extLst>
                  <a:ext uri="{FF2B5EF4-FFF2-40B4-BE49-F238E27FC236}">
                    <a16:creationId xmlns:a16="http://schemas.microsoft.com/office/drawing/2014/main" id="{E93140F5-DF5B-403A-9A38-0EC70C82F45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4" name="Group 76">
              <a:extLst>
                <a:ext uri="{FF2B5EF4-FFF2-40B4-BE49-F238E27FC236}">
                  <a16:creationId xmlns:a16="http://schemas.microsoft.com/office/drawing/2014/main" id="{75E18A9E-E9FC-421B-89F1-C6F54773D5B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36" name="Rectangle: Rounded Corners 78">
                <a:extLst>
                  <a:ext uri="{FF2B5EF4-FFF2-40B4-BE49-F238E27FC236}">
                    <a16:creationId xmlns:a16="http://schemas.microsoft.com/office/drawing/2014/main" id="{26BAD0AD-57B8-44C5-A1E3-B53A28F7A47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Rectangle: Rounded Corners 79">
                <a:extLst>
                  <a:ext uri="{FF2B5EF4-FFF2-40B4-BE49-F238E27FC236}">
                    <a16:creationId xmlns:a16="http://schemas.microsoft.com/office/drawing/2014/main" id="{FA16A1C5-AAEC-44BF-A4EE-EC64BB77225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5" name="Freeform: Shape 77">
              <a:extLst>
                <a:ext uri="{FF2B5EF4-FFF2-40B4-BE49-F238E27FC236}">
                  <a16:creationId xmlns:a16="http://schemas.microsoft.com/office/drawing/2014/main" id="{DCD062F9-641A-44D1-8BDB-1AEE9ACDFCF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0" name="Freeform 3">
            <a:extLst>
              <a:ext uri="{FF2B5EF4-FFF2-40B4-BE49-F238E27FC236}">
                <a16:creationId xmlns:a16="http://schemas.microsoft.com/office/drawing/2014/main" id="{B9C00F1B-6811-41E7-A0C3-A315456497BB}"/>
              </a:ext>
            </a:extLst>
          </p:cNvPr>
          <p:cNvSpPr/>
          <p:nvPr userDrawn="1"/>
        </p:nvSpPr>
        <p:spPr>
          <a:xfrm>
            <a:off x="19049" y="3853115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508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9873067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t Forme [c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4C99FCB6-6034-4E63-B736-586D0A81D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305" y="180000"/>
            <a:ext cx="11652170" cy="7073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Forme completamente modificabili</a:t>
            </a:r>
            <a:endParaRPr lang="it-IT" dirty="0"/>
          </a:p>
        </p:txBody>
      </p:sp>
      <p:grpSp>
        <p:nvGrpSpPr>
          <p:cNvPr id="241" name="Group 31">
            <a:extLst>
              <a:ext uri="{FF2B5EF4-FFF2-40B4-BE49-F238E27FC236}">
                <a16:creationId xmlns:a16="http://schemas.microsoft.com/office/drawing/2014/main" id="{5423A24C-B92E-4C9E-B933-C4A416F05C0D}"/>
              </a:ext>
            </a:extLst>
          </p:cNvPr>
          <p:cNvGrpSpPr/>
          <p:nvPr userDrawn="1"/>
        </p:nvGrpSpPr>
        <p:grpSpPr>
          <a:xfrm>
            <a:off x="4570118" y="1476000"/>
            <a:ext cx="3170998" cy="2578199"/>
            <a:chOff x="1914525" y="1276351"/>
            <a:chExt cx="5333999" cy="4336841"/>
          </a:xfrm>
        </p:grpSpPr>
        <p:sp>
          <p:nvSpPr>
            <p:cNvPr id="242" name="Freeform 3">
              <a:extLst>
                <a:ext uri="{FF2B5EF4-FFF2-40B4-BE49-F238E27FC236}">
                  <a16:creationId xmlns:a16="http://schemas.microsoft.com/office/drawing/2014/main" id="{E4E1F326-7C39-44F4-B7D0-940BF955C826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43" name="Freeform 4">
              <a:extLst>
                <a:ext uri="{FF2B5EF4-FFF2-40B4-BE49-F238E27FC236}">
                  <a16:creationId xmlns:a16="http://schemas.microsoft.com/office/drawing/2014/main" id="{90D97B95-E04D-4753-9AFB-40A47F750470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4" name="Freeform 5">
              <a:extLst>
                <a:ext uri="{FF2B5EF4-FFF2-40B4-BE49-F238E27FC236}">
                  <a16:creationId xmlns:a16="http://schemas.microsoft.com/office/drawing/2014/main" id="{41E2E304-6270-4B4E-ACD4-F91B9CD26771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45" name="Group 36">
            <a:extLst>
              <a:ext uri="{FF2B5EF4-FFF2-40B4-BE49-F238E27FC236}">
                <a16:creationId xmlns:a16="http://schemas.microsoft.com/office/drawing/2014/main" id="{B711FD03-0991-4D8C-9DC7-56B521CDDE50}"/>
              </a:ext>
            </a:extLst>
          </p:cNvPr>
          <p:cNvGrpSpPr/>
          <p:nvPr userDrawn="1"/>
        </p:nvGrpSpPr>
        <p:grpSpPr>
          <a:xfrm rot="2700000">
            <a:off x="540000" y="1260000"/>
            <a:ext cx="2867579" cy="2801829"/>
            <a:chOff x="5090840" y="2579702"/>
            <a:chExt cx="2387934" cy="2333182"/>
          </a:xfrm>
          <a:solidFill>
            <a:schemeClr val="bg1">
              <a:lumMod val="50000"/>
            </a:schemeClr>
          </a:solidFill>
        </p:grpSpPr>
        <p:sp>
          <p:nvSpPr>
            <p:cNvPr id="246" name="Freeform: Shape 37">
              <a:extLst>
                <a:ext uri="{FF2B5EF4-FFF2-40B4-BE49-F238E27FC236}">
                  <a16:creationId xmlns:a16="http://schemas.microsoft.com/office/drawing/2014/main" id="{25E97277-661D-4FD1-A5BE-4913EE6DAFC6}"/>
                </a:ext>
              </a:extLst>
            </p:cNvPr>
            <p:cNvSpPr/>
            <p:nvPr/>
          </p:nvSpPr>
          <p:spPr>
            <a:xfrm>
              <a:off x="5621493" y="4116906"/>
              <a:ext cx="1326628" cy="79597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38">
              <a:extLst>
                <a:ext uri="{FF2B5EF4-FFF2-40B4-BE49-F238E27FC236}">
                  <a16:creationId xmlns:a16="http://schemas.microsoft.com/office/drawing/2014/main" id="{2D9FE812-8E49-4B43-835E-D9E2416E3115}"/>
                </a:ext>
              </a:extLst>
            </p:cNvPr>
            <p:cNvSpPr/>
            <p:nvPr/>
          </p:nvSpPr>
          <p:spPr>
            <a:xfrm>
              <a:off x="5886818" y="2579702"/>
              <a:ext cx="795978" cy="1061303"/>
            </a:xfrm>
            <a:custGeom>
              <a:avLst/>
              <a:gdLst>
                <a:gd name="connsiteX0" fmla="*/ 222086 w 442678"/>
                <a:gd name="connsiteY0" fmla="*/ 1407 h 590237"/>
                <a:gd name="connsiteX1" fmla="*/ 418832 w 442678"/>
                <a:gd name="connsiteY1" fmla="*/ 704 h 590237"/>
                <a:gd name="connsiteX2" fmla="*/ 443425 w 442678"/>
                <a:gd name="connsiteY2" fmla="*/ 23892 h 590237"/>
                <a:gd name="connsiteX3" fmla="*/ 442722 w 442678"/>
                <a:gd name="connsiteY3" fmla="*/ 136318 h 590237"/>
                <a:gd name="connsiteX4" fmla="*/ 428669 w 442678"/>
                <a:gd name="connsiteY4" fmla="*/ 176370 h 590237"/>
                <a:gd name="connsiteX5" fmla="*/ 380185 w 442678"/>
                <a:gd name="connsiteY5" fmla="*/ 175667 h 590237"/>
                <a:gd name="connsiteX6" fmla="*/ 338025 w 442678"/>
                <a:gd name="connsiteY6" fmla="*/ 153182 h 590237"/>
                <a:gd name="connsiteX7" fmla="*/ 295163 w 442678"/>
                <a:gd name="connsiteY7" fmla="*/ 201666 h 590237"/>
                <a:gd name="connsiteX8" fmla="*/ 319756 w 442678"/>
                <a:gd name="connsiteY8" fmla="*/ 280365 h 590237"/>
                <a:gd name="connsiteX9" fmla="*/ 373861 w 442678"/>
                <a:gd name="connsiteY9" fmla="*/ 275446 h 590237"/>
                <a:gd name="connsiteX10" fmla="*/ 410400 w 442678"/>
                <a:gd name="connsiteY10" fmla="*/ 254366 h 590237"/>
                <a:gd name="connsiteX11" fmla="*/ 442020 w 442678"/>
                <a:gd name="connsiteY11" fmla="*/ 298634 h 590237"/>
                <a:gd name="connsiteX12" fmla="*/ 442722 w 442678"/>
                <a:gd name="connsiteY12" fmla="*/ 430032 h 590237"/>
                <a:gd name="connsiteX13" fmla="*/ 425156 w 442678"/>
                <a:gd name="connsiteY13" fmla="*/ 443382 h 590237"/>
                <a:gd name="connsiteX14" fmla="*/ 307811 w 442678"/>
                <a:gd name="connsiteY14" fmla="*/ 443382 h 590237"/>
                <a:gd name="connsiteX15" fmla="*/ 276894 w 442678"/>
                <a:gd name="connsiteY15" fmla="*/ 451112 h 590237"/>
                <a:gd name="connsiteX16" fmla="*/ 276191 w 442678"/>
                <a:gd name="connsiteY16" fmla="*/ 482732 h 590237"/>
                <a:gd name="connsiteX17" fmla="*/ 301487 w 442678"/>
                <a:gd name="connsiteY17" fmla="*/ 538242 h 590237"/>
                <a:gd name="connsiteX18" fmla="*/ 245976 w 442678"/>
                <a:gd name="connsiteY18" fmla="*/ 588834 h 590237"/>
                <a:gd name="connsiteX19" fmla="*/ 152522 w 442678"/>
                <a:gd name="connsiteY19" fmla="*/ 560025 h 590237"/>
                <a:gd name="connsiteX20" fmla="*/ 158846 w 442678"/>
                <a:gd name="connsiteY20" fmla="*/ 488353 h 590237"/>
                <a:gd name="connsiteX21" fmla="*/ 175007 w 442678"/>
                <a:gd name="connsiteY21" fmla="*/ 463760 h 590237"/>
                <a:gd name="connsiteX22" fmla="*/ 142685 w 442678"/>
                <a:gd name="connsiteY22" fmla="*/ 443382 h 590237"/>
                <a:gd name="connsiteX23" fmla="*/ 22529 w 442678"/>
                <a:gd name="connsiteY23" fmla="*/ 444085 h 590237"/>
                <a:gd name="connsiteX24" fmla="*/ 44 w 442678"/>
                <a:gd name="connsiteY24" fmla="*/ 423708 h 590237"/>
                <a:gd name="connsiteX25" fmla="*/ 44 w 442678"/>
                <a:gd name="connsiteY25" fmla="*/ 300742 h 590237"/>
                <a:gd name="connsiteX26" fmla="*/ 18313 w 442678"/>
                <a:gd name="connsiteY26" fmla="*/ 262798 h 590237"/>
                <a:gd name="connsiteX27" fmla="*/ 59770 w 442678"/>
                <a:gd name="connsiteY27" fmla="*/ 265609 h 590237"/>
                <a:gd name="connsiteX28" fmla="*/ 106146 w 442678"/>
                <a:gd name="connsiteY28" fmla="*/ 289499 h 590237"/>
                <a:gd name="connsiteX29" fmla="*/ 148306 w 442678"/>
                <a:gd name="connsiteY29" fmla="*/ 233989 h 590237"/>
                <a:gd name="connsiteX30" fmla="*/ 143388 w 442678"/>
                <a:gd name="connsiteY30" fmla="*/ 188316 h 590237"/>
                <a:gd name="connsiteX31" fmla="*/ 64689 w 442678"/>
                <a:gd name="connsiteY31" fmla="*/ 171452 h 590237"/>
                <a:gd name="connsiteX32" fmla="*/ 35880 w 442678"/>
                <a:gd name="connsiteY32" fmla="*/ 190423 h 590237"/>
                <a:gd name="connsiteX33" fmla="*/ 2152 w 442678"/>
                <a:gd name="connsiteY33" fmla="*/ 151777 h 590237"/>
                <a:gd name="connsiteX34" fmla="*/ 1449 w 442678"/>
                <a:gd name="connsiteY34" fmla="*/ 11947 h 590237"/>
                <a:gd name="connsiteX35" fmla="*/ 20421 w 442678"/>
                <a:gd name="connsiteY35" fmla="*/ 704 h 590237"/>
                <a:gd name="connsiteX36" fmla="*/ 222086 w 442678"/>
                <a:gd name="connsiteY36" fmla="*/ 140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590237">
                  <a:moveTo>
                    <a:pt x="222086" y="1407"/>
                  </a:moveTo>
                  <a:cubicBezTo>
                    <a:pt x="287434" y="1407"/>
                    <a:pt x="353484" y="2110"/>
                    <a:pt x="418832" y="704"/>
                  </a:cubicBezTo>
                  <a:cubicBezTo>
                    <a:pt x="437101" y="704"/>
                    <a:pt x="444830" y="4218"/>
                    <a:pt x="443425" y="23892"/>
                  </a:cubicBezTo>
                  <a:cubicBezTo>
                    <a:pt x="442020" y="61133"/>
                    <a:pt x="442722" y="98374"/>
                    <a:pt x="442722" y="136318"/>
                  </a:cubicBezTo>
                  <a:cubicBezTo>
                    <a:pt x="442722" y="151777"/>
                    <a:pt x="439209" y="165128"/>
                    <a:pt x="428669" y="176370"/>
                  </a:cubicBezTo>
                  <a:cubicBezTo>
                    <a:pt x="408994" y="197450"/>
                    <a:pt x="399157" y="197450"/>
                    <a:pt x="380185" y="175667"/>
                  </a:cubicBezTo>
                  <a:cubicBezTo>
                    <a:pt x="368943" y="163020"/>
                    <a:pt x="358403" y="146156"/>
                    <a:pt x="338025" y="153182"/>
                  </a:cubicBezTo>
                  <a:cubicBezTo>
                    <a:pt x="315540" y="161614"/>
                    <a:pt x="298676" y="176370"/>
                    <a:pt x="295163" y="201666"/>
                  </a:cubicBezTo>
                  <a:cubicBezTo>
                    <a:pt x="290947" y="231881"/>
                    <a:pt x="291649" y="259987"/>
                    <a:pt x="319756" y="280365"/>
                  </a:cubicBezTo>
                  <a:cubicBezTo>
                    <a:pt x="342241" y="296526"/>
                    <a:pt x="354889" y="295823"/>
                    <a:pt x="373861" y="275446"/>
                  </a:cubicBezTo>
                  <a:cubicBezTo>
                    <a:pt x="383699" y="264906"/>
                    <a:pt x="390022" y="245231"/>
                    <a:pt x="410400" y="254366"/>
                  </a:cubicBezTo>
                  <a:cubicBezTo>
                    <a:pt x="429372" y="262798"/>
                    <a:pt x="441317" y="277554"/>
                    <a:pt x="442020" y="298634"/>
                  </a:cubicBezTo>
                  <a:cubicBezTo>
                    <a:pt x="442722" y="342199"/>
                    <a:pt x="442020" y="386467"/>
                    <a:pt x="442722" y="430032"/>
                  </a:cubicBezTo>
                  <a:cubicBezTo>
                    <a:pt x="442722" y="444085"/>
                    <a:pt x="434993" y="444085"/>
                    <a:pt x="425156" y="443382"/>
                  </a:cubicBezTo>
                  <a:cubicBezTo>
                    <a:pt x="385807" y="443382"/>
                    <a:pt x="346457" y="443382"/>
                    <a:pt x="307811" y="443382"/>
                  </a:cubicBezTo>
                  <a:cubicBezTo>
                    <a:pt x="296568" y="443382"/>
                    <a:pt x="286028" y="442680"/>
                    <a:pt x="276894" y="451112"/>
                  </a:cubicBezTo>
                  <a:cubicBezTo>
                    <a:pt x="266354" y="461652"/>
                    <a:pt x="258624" y="470786"/>
                    <a:pt x="276191" y="482732"/>
                  </a:cubicBezTo>
                  <a:cubicBezTo>
                    <a:pt x="295163" y="495380"/>
                    <a:pt x="309919" y="513649"/>
                    <a:pt x="301487" y="538242"/>
                  </a:cubicBezTo>
                  <a:cubicBezTo>
                    <a:pt x="292352" y="564241"/>
                    <a:pt x="274786" y="583213"/>
                    <a:pt x="245976" y="588834"/>
                  </a:cubicBezTo>
                  <a:cubicBezTo>
                    <a:pt x="209438" y="595861"/>
                    <a:pt x="177115" y="591645"/>
                    <a:pt x="152522" y="560025"/>
                  </a:cubicBezTo>
                  <a:cubicBezTo>
                    <a:pt x="131442" y="532621"/>
                    <a:pt x="133550" y="512244"/>
                    <a:pt x="158846" y="488353"/>
                  </a:cubicBezTo>
                  <a:cubicBezTo>
                    <a:pt x="165873" y="481326"/>
                    <a:pt x="181331" y="478516"/>
                    <a:pt x="175007" y="463760"/>
                  </a:cubicBezTo>
                  <a:cubicBezTo>
                    <a:pt x="169386" y="450409"/>
                    <a:pt x="158143" y="443382"/>
                    <a:pt x="142685" y="443382"/>
                  </a:cubicBezTo>
                  <a:cubicBezTo>
                    <a:pt x="102633" y="443382"/>
                    <a:pt x="62581" y="442680"/>
                    <a:pt x="22529" y="444085"/>
                  </a:cubicBezTo>
                  <a:cubicBezTo>
                    <a:pt x="7071" y="444788"/>
                    <a:pt x="-659" y="442680"/>
                    <a:pt x="44" y="423708"/>
                  </a:cubicBezTo>
                  <a:cubicBezTo>
                    <a:pt x="1449" y="382953"/>
                    <a:pt x="747" y="341496"/>
                    <a:pt x="44" y="300742"/>
                  </a:cubicBezTo>
                  <a:cubicBezTo>
                    <a:pt x="44" y="284580"/>
                    <a:pt x="6368" y="272635"/>
                    <a:pt x="18313" y="262798"/>
                  </a:cubicBezTo>
                  <a:cubicBezTo>
                    <a:pt x="33069" y="250150"/>
                    <a:pt x="46420" y="248042"/>
                    <a:pt x="59770" y="265609"/>
                  </a:cubicBezTo>
                  <a:cubicBezTo>
                    <a:pt x="71013" y="280365"/>
                    <a:pt x="82958" y="299336"/>
                    <a:pt x="106146" y="289499"/>
                  </a:cubicBezTo>
                  <a:cubicBezTo>
                    <a:pt x="130037" y="279662"/>
                    <a:pt x="146198" y="261393"/>
                    <a:pt x="148306" y="233989"/>
                  </a:cubicBezTo>
                  <a:cubicBezTo>
                    <a:pt x="149009" y="218530"/>
                    <a:pt x="149712" y="203072"/>
                    <a:pt x="143388" y="188316"/>
                  </a:cubicBezTo>
                  <a:cubicBezTo>
                    <a:pt x="125821" y="149669"/>
                    <a:pt x="90688" y="142642"/>
                    <a:pt x="64689" y="171452"/>
                  </a:cubicBezTo>
                  <a:cubicBezTo>
                    <a:pt x="56960" y="179884"/>
                    <a:pt x="52041" y="196045"/>
                    <a:pt x="35880" y="190423"/>
                  </a:cubicBezTo>
                  <a:cubicBezTo>
                    <a:pt x="17611" y="184100"/>
                    <a:pt x="2855" y="171452"/>
                    <a:pt x="2152" y="151777"/>
                  </a:cubicBezTo>
                  <a:cubicBezTo>
                    <a:pt x="747" y="105401"/>
                    <a:pt x="1449" y="59025"/>
                    <a:pt x="1449" y="11947"/>
                  </a:cubicBezTo>
                  <a:cubicBezTo>
                    <a:pt x="1449" y="-4214"/>
                    <a:pt x="12692" y="704"/>
                    <a:pt x="20421" y="704"/>
                  </a:cubicBezTo>
                  <a:cubicBezTo>
                    <a:pt x="87174" y="1407"/>
                    <a:pt x="154630" y="1407"/>
                    <a:pt x="222086" y="1407"/>
                  </a:cubicBez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39">
              <a:extLst>
                <a:ext uri="{FF2B5EF4-FFF2-40B4-BE49-F238E27FC236}">
                  <a16:creationId xmlns:a16="http://schemas.microsoft.com/office/drawing/2014/main" id="{6B72AF48-DD30-4449-841B-F1C08A1F0500}"/>
                </a:ext>
              </a:extLst>
            </p:cNvPr>
            <p:cNvSpPr/>
            <p:nvPr/>
          </p:nvSpPr>
          <p:spPr>
            <a:xfrm>
              <a:off x="6682796" y="3092504"/>
              <a:ext cx="795978" cy="1061303"/>
            </a:xfrm>
            <a:custGeom>
              <a:avLst/>
              <a:gdLst>
                <a:gd name="connsiteX0" fmla="*/ 442778 w 442678"/>
                <a:gd name="connsiteY0" fmla="*/ 370410 h 590237"/>
                <a:gd name="connsiteX1" fmla="*/ 443481 w 442678"/>
                <a:gd name="connsiteY1" fmla="*/ 570669 h 590237"/>
                <a:gd name="connsiteX2" fmla="*/ 422401 w 442678"/>
                <a:gd name="connsiteY2" fmla="*/ 592452 h 590237"/>
                <a:gd name="connsiteX3" fmla="*/ 307164 w 442678"/>
                <a:gd name="connsiteY3" fmla="*/ 591749 h 590237"/>
                <a:gd name="connsiteX4" fmla="*/ 269220 w 442678"/>
                <a:gd name="connsiteY4" fmla="*/ 579803 h 590237"/>
                <a:gd name="connsiteX5" fmla="*/ 268517 w 442678"/>
                <a:gd name="connsiteY5" fmla="*/ 529212 h 590237"/>
                <a:gd name="connsiteX6" fmla="*/ 290300 w 442678"/>
                <a:gd name="connsiteY6" fmla="*/ 489160 h 590237"/>
                <a:gd name="connsiteX7" fmla="*/ 246032 w 442678"/>
                <a:gd name="connsiteY7" fmla="*/ 445595 h 590237"/>
                <a:gd name="connsiteX8" fmla="*/ 165929 w 442678"/>
                <a:gd name="connsiteY8" fmla="*/ 465972 h 590237"/>
                <a:gd name="connsiteX9" fmla="*/ 169442 w 442678"/>
                <a:gd name="connsiteY9" fmla="*/ 524293 h 590237"/>
                <a:gd name="connsiteX10" fmla="*/ 189819 w 442678"/>
                <a:gd name="connsiteY10" fmla="*/ 558021 h 590237"/>
                <a:gd name="connsiteX11" fmla="*/ 143443 w 442678"/>
                <a:gd name="connsiteY11" fmla="*/ 590343 h 590237"/>
                <a:gd name="connsiteX12" fmla="*/ 14856 w 442678"/>
                <a:gd name="connsiteY12" fmla="*/ 591046 h 590237"/>
                <a:gd name="connsiteX13" fmla="*/ 100 w 442678"/>
                <a:gd name="connsiteY13" fmla="*/ 574885 h 590237"/>
                <a:gd name="connsiteX14" fmla="*/ 100 w 442678"/>
                <a:gd name="connsiteY14" fmla="*/ 446297 h 590237"/>
                <a:gd name="connsiteX15" fmla="*/ 31720 w 442678"/>
                <a:gd name="connsiteY15" fmla="*/ 402732 h 590237"/>
                <a:gd name="connsiteX16" fmla="*/ 66150 w 442678"/>
                <a:gd name="connsiteY16" fmla="*/ 421704 h 590237"/>
                <a:gd name="connsiteX17" fmla="*/ 142038 w 442678"/>
                <a:gd name="connsiteY17" fmla="*/ 406246 h 590237"/>
                <a:gd name="connsiteX18" fmla="*/ 125174 w 442678"/>
                <a:gd name="connsiteY18" fmla="*/ 313494 h 590237"/>
                <a:gd name="connsiteX19" fmla="*/ 66853 w 442678"/>
                <a:gd name="connsiteY19" fmla="*/ 317710 h 590237"/>
                <a:gd name="connsiteX20" fmla="*/ 33828 w 442678"/>
                <a:gd name="connsiteY20" fmla="*/ 337384 h 590237"/>
                <a:gd name="connsiteX21" fmla="*/ 802 w 442678"/>
                <a:gd name="connsiteY21" fmla="*/ 291711 h 590237"/>
                <a:gd name="connsiteX22" fmla="*/ 100 w 442678"/>
                <a:gd name="connsiteY22" fmla="*/ 168745 h 590237"/>
                <a:gd name="connsiteX23" fmla="*/ 19774 w 442678"/>
                <a:gd name="connsiteY23" fmla="*/ 149071 h 590237"/>
                <a:gd name="connsiteX24" fmla="*/ 135011 w 442678"/>
                <a:gd name="connsiteY24" fmla="*/ 149773 h 590237"/>
                <a:gd name="connsiteX25" fmla="*/ 165929 w 442678"/>
                <a:gd name="connsiteY25" fmla="*/ 141341 h 590237"/>
                <a:gd name="connsiteX26" fmla="*/ 166631 w 442678"/>
                <a:gd name="connsiteY26" fmla="*/ 107613 h 590237"/>
                <a:gd name="connsiteX27" fmla="*/ 163820 w 442678"/>
                <a:gd name="connsiteY27" fmla="*/ 21186 h 590237"/>
                <a:gd name="connsiteX28" fmla="*/ 294516 w 442678"/>
                <a:gd name="connsiteY28" fmla="*/ 35942 h 590237"/>
                <a:gd name="connsiteX29" fmla="*/ 288192 w 442678"/>
                <a:gd name="connsiteY29" fmla="*/ 101992 h 590237"/>
                <a:gd name="connsiteX30" fmla="*/ 269923 w 442678"/>
                <a:gd name="connsiteY30" fmla="*/ 130099 h 590237"/>
                <a:gd name="connsiteX31" fmla="*/ 308569 w 442678"/>
                <a:gd name="connsiteY31" fmla="*/ 150476 h 590237"/>
                <a:gd name="connsiteX32" fmla="*/ 420995 w 442678"/>
                <a:gd name="connsiteY32" fmla="*/ 149773 h 590237"/>
                <a:gd name="connsiteX33" fmla="*/ 444183 w 442678"/>
                <a:gd name="connsiteY33" fmla="*/ 174367 h 590237"/>
                <a:gd name="connsiteX34" fmla="*/ 442778 w 442678"/>
                <a:gd name="connsiteY34" fmla="*/ 3704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590237">
                  <a:moveTo>
                    <a:pt x="442778" y="370410"/>
                  </a:moveTo>
                  <a:cubicBezTo>
                    <a:pt x="442778" y="437163"/>
                    <a:pt x="442075" y="503916"/>
                    <a:pt x="443481" y="570669"/>
                  </a:cubicBezTo>
                  <a:cubicBezTo>
                    <a:pt x="443481" y="587533"/>
                    <a:pt x="439967" y="592452"/>
                    <a:pt x="422401" y="592452"/>
                  </a:cubicBezTo>
                  <a:cubicBezTo>
                    <a:pt x="384457" y="591046"/>
                    <a:pt x="345810" y="591749"/>
                    <a:pt x="307164" y="591749"/>
                  </a:cubicBezTo>
                  <a:cubicBezTo>
                    <a:pt x="293111" y="591749"/>
                    <a:pt x="279760" y="590343"/>
                    <a:pt x="269220" y="579803"/>
                  </a:cubicBezTo>
                  <a:cubicBezTo>
                    <a:pt x="252356" y="562940"/>
                    <a:pt x="241114" y="548184"/>
                    <a:pt x="268517" y="529212"/>
                  </a:cubicBezTo>
                  <a:cubicBezTo>
                    <a:pt x="281868" y="520077"/>
                    <a:pt x="296624" y="508835"/>
                    <a:pt x="290300" y="489160"/>
                  </a:cubicBezTo>
                  <a:cubicBezTo>
                    <a:pt x="283273" y="467377"/>
                    <a:pt x="269220" y="450514"/>
                    <a:pt x="246032" y="445595"/>
                  </a:cubicBezTo>
                  <a:cubicBezTo>
                    <a:pt x="216520" y="439271"/>
                    <a:pt x="187711" y="439974"/>
                    <a:pt x="165929" y="465972"/>
                  </a:cubicBezTo>
                  <a:cubicBezTo>
                    <a:pt x="146957" y="488457"/>
                    <a:pt x="147659" y="504619"/>
                    <a:pt x="169442" y="524293"/>
                  </a:cubicBezTo>
                  <a:cubicBezTo>
                    <a:pt x="179279" y="533428"/>
                    <a:pt x="197548" y="539049"/>
                    <a:pt x="189819" y="558021"/>
                  </a:cubicBezTo>
                  <a:cubicBezTo>
                    <a:pt x="181387" y="577696"/>
                    <a:pt x="165929" y="590343"/>
                    <a:pt x="143443" y="590343"/>
                  </a:cubicBezTo>
                  <a:cubicBezTo>
                    <a:pt x="100581" y="590343"/>
                    <a:pt x="57718" y="590343"/>
                    <a:pt x="14856" y="591046"/>
                  </a:cubicBezTo>
                  <a:cubicBezTo>
                    <a:pt x="2208" y="591046"/>
                    <a:pt x="-603" y="586128"/>
                    <a:pt x="100" y="574885"/>
                  </a:cubicBezTo>
                  <a:cubicBezTo>
                    <a:pt x="802" y="532022"/>
                    <a:pt x="100" y="489160"/>
                    <a:pt x="100" y="446297"/>
                  </a:cubicBezTo>
                  <a:cubicBezTo>
                    <a:pt x="100" y="424515"/>
                    <a:pt x="13450" y="410462"/>
                    <a:pt x="31720" y="402732"/>
                  </a:cubicBezTo>
                  <a:cubicBezTo>
                    <a:pt x="49989" y="394300"/>
                    <a:pt x="57016" y="411164"/>
                    <a:pt x="66150" y="421704"/>
                  </a:cubicBezTo>
                  <a:cubicBezTo>
                    <a:pt x="90743" y="449108"/>
                    <a:pt x="122363" y="442784"/>
                    <a:pt x="142038" y="406246"/>
                  </a:cubicBezTo>
                  <a:cubicBezTo>
                    <a:pt x="156794" y="378139"/>
                    <a:pt x="148362" y="332466"/>
                    <a:pt x="125174" y="313494"/>
                  </a:cubicBezTo>
                  <a:cubicBezTo>
                    <a:pt x="101986" y="294522"/>
                    <a:pt x="87230" y="295927"/>
                    <a:pt x="66853" y="317710"/>
                  </a:cubicBezTo>
                  <a:cubicBezTo>
                    <a:pt x="57718" y="326844"/>
                    <a:pt x="54205" y="346519"/>
                    <a:pt x="33828" y="337384"/>
                  </a:cubicBezTo>
                  <a:cubicBezTo>
                    <a:pt x="13450" y="328953"/>
                    <a:pt x="802" y="314899"/>
                    <a:pt x="802" y="291711"/>
                  </a:cubicBezTo>
                  <a:cubicBezTo>
                    <a:pt x="100" y="250957"/>
                    <a:pt x="1505" y="209500"/>
                    <a:pt x="100" y="168745"/>
                  </a:cubicBezTo>
                  <a:cubicBezTo>
                    <a:pt x="-603" y="153287"/>
                    <a:pt x="3613" y="148368"/>
                    <a:pt x="19774" y="149071"/>
                  </a:cubicBezTo>
                  <a:cubicBezTo>
                    <a:pt x="58421" y="150476"/>
                    <a:pt x="96365" y="149071"/>
                    <a:pt x="135011" y="149773"/>
                  </a:cubicBezTo>
                  <a:cubicBezTo>
                    <a:pt x="146254" y="149773"/>
                    <a:pt x="156794" y="149071"/>
                    <a:pt x="165929" y="141341"/>
                  </a:cubicBezTo>
                  <a:cubicBezTo>
                    <a:pt x="179279" y="130099"/>
                    <a:pt x="184198" y="121667"/>
                    <a:pt x="166631" y="107613"/>
                  </a:cubicBezTo>
                  <a:cubicBezTo>
                    <a:pt x="130795" y="79507"/>
                    <a:pt x="130795" y="52103"/>
                    <a:pt x="163820" y="21186"/>
                  </a:cubicBezTo>
                  <a:cubicBezTo>
                    <a:pt x="199656" y="-12542"/>
                    <a:pt x="266409" y="-4813"/>
                    <a:pt x="294516" y="35942"/>
                  </a:cubicBezTo>
                  <a:cubicBezTo>
                    <a:pt x="312083" y="61238"/>
                    <a:pt x="309272" y="79507"/>
                    <a:pt x="288192" y="101992"/>
                  </a:cubicBezTo>
                  <a:cubicBezTo>
                    <a:pt x="280463" y="109721"/>
                    <a:pt x="260788" y="112532"/>
                    <a:pt x="269923" y="130099"/>
                  </a:cubicBezTo>
                  <a:cubicBezTo>
                    <a:pt x="277652" y="144855"/>
                    <a:pt x="291705" y="150476"/>
                    <a:pt x="308569" y="150476"/>
                  </a:cubicBezTo>
                  <a:cubicBezTo>
                    <a:pt x="345810" y="149773"/>
                    <a:pt x="383754" y="151881"/>
                    <a:pt x="420995" y="149773"/>
                  </a:cubicBezTo>
                  <a:cubicBezTo>
                    <a:pt x="441373" y="149071"/>
                    <a:pt x="444886" y="155395"/>
                    <a:pt x="444183" y="174367"/>
                  </a:cubicBezTo>
                  <a:cubicBezTo>
                    <a:pt x="442075" y="239011"/>
                    <a:pt x="442778" y="305062"/>
                    <a:pt x="442778" y="370410"/>
                  </a:cubicBez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40">
              <a:extLst>
                <a:ext uri="{FF2B5EF4-FFF2-40B4-BE49-F238E27FC236}">
                  <a16:creationId xmlns:a16="http://schemas.microsoft.com/office/drawing/2014/main" id="{1E4DFD16-2DF7-4FD7-9076-51A149A68170}"/>
                </a:ext>
              </a:extLst>
            </p:cNvPr>
            <p:cNvSpPr/>
            <p:nvPr/>
          </p:nvSpPr>
          <p:spPr>
            <a:xfrm>
              <a:off x="5090840" y="3092504"/>
              <a:ext cx="795978" cy="1326628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oup 184">
            <a:extLst>
              <a:ext uri="{FF2B5EF4-FFF2-40B4-BE49-F238E27FC236}">
                <a16:creationId xmlns:a16="http://schemas.microsoft.com/office/drawing/2014/main" id="{547A1E4A-D478-4E97-B10F-9B45999F5FCB}"/>
              </a:ext>
            </a:extLst>
          </p:cNvPr>
          <p:cNvGrpSpPr/>
          <p:nvPr userDrawn="1"/>
        </p:nvGrpSpPr>
        <p:grpSpPr>
          <a:xfrm>
            <a:off x="419948" y="4850164"/>
            <a:ext cx="2782515" cy="889187"/>
            <a:chOff x="2670350" y="1534411"/>
            <a:chExt cx="6851301" cy="2189418"/>
          </a:xfrm>
          <a:solidFill>
            <a:schemeClr val="bg1">
              <a:lumMod val="50000"/>
            </a:schemeClr>
          </a:solidFill>
        </p:grpSpPr>
        <p:sp>
          <p:nvSpPr>
            <p:cNvPr id="52" name="Oval 21">
              <a:extLst>
                <a:ext uri="{FF2B5EF4-FFF2-40B4-BE49-F238E27FC236}">
                  <a16:creationId xmlns:a16="http://schemas.microsoft.com/office/drawing/2014/main" id="{C6FA58F2-CBEC-427C-BD7A-30F2E7B39BD7}"/>
                </a:ext>
              </a:extLst>
            </p:cNvPr>
            <p:cNvSpPr/>
            <p:nvPr/>
          </p:nvSpPr>
          <p:spPr>
            <a:xfrm rot="5400000">
              <a:off x="6157610" y="1570415"/>
              <a:ext cx="1620536" cy="2686291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grpFill/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3" name="Oval 21">
              <a:extLst>
                <a:ext uri="{FF2B5EF4-FFF2-40B4-BE49-F238E27FC236}">
                  <a16:creationId xmlns:a16="http://schemas.microsoft.com/office/drawing/2014/main" id="{5CA51E2A-982A-421C-822C-BABC4DD28F68}"/>
                </a:ext>
              </a:extLst>
            </p:cNvPr>
            <p:cNvSpPr/>
            <p:nvPr/>
          </p:nvSpPr>
          <p:spPr>
            <a:xfrm rot="16200000">
              <a:off x="2937315" y="1836328"/>
              <a:ext cx="1620536" cy="215446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4" name="Oval 21">
              <a:extLst>
                <a:ext uri="{FF2B5EF4-FFF2-40B4-BE49-F238E27FC236}">
                  <a16:creationId xmlns:a16="http://schemas.microsoft.com/office/drawing/2014/main" id="{6853F4FD-AF8C-4920-85F4-C653F63945D3}"/>
                </a:ext>
              </a:extLst>
            </p:cNvPr>
            <p:cNvSpPr/>
            <p:nvPr/>
          </p:nvSpPr>
          <p:spPr>
            <a:xfrm rot="10800000">
              <a:off x="4427358" y="1534411"/>
              <a:ext cx="1598922" cy="2183591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Oval 21">
              <a:extLst>
                <a:ext uri="{FF2B5EF4-FFF2-40B4-BE49-F238E27FC236}">
                  <a16:creationId xmlns:a16="http://schemas.microsoft.com/office/drawing/2014/main" id="{EFFE5AE6-AAFD-420C-B881-EF55FA29063B}"/>
                </a:ext>
              </a:extLst>
            </p:cNvPr>
            <p:cNvSpPr/>
            <p:nvPr/>
          </p:nvSpPr>
          <p:spPr>
            <a:xfrm rot="10800000">
              <a:off x="7922729" y="1534466"/>
              <a:ext cx="1598922" cy="2183538"/>
            </a:xfrm>
            <a:custGeom>
              <a:avLst/>
              <a:gdLst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427338 w 1449013"/>
                <a:gd name="connsiteY2" fmla="*/ 719582 h 1952424"/>
                <a:gd name="connsiteX3" fmla="*/ 141381 w 1449013"/>
                <a:gd name="connsiteY3" fmla="*/ 433619 h 1952424"/>
                <a:gd name="connsiteX4" fmla="*/ 0 w 1449013"/>
                <a:gd name="connsiteY4" fmla="*/ 471304 h 1952424"/>
                <a:gd name="connsiteX5" fmla="*/ 0 w 1449013"/>
                <a:gd name="connsiteY5" fmla="*/ 0 h 1952424"/>
                <a:gd name="connsiteX6" fmla="*/ 1449013 w 1449013"/>
                <a:gd name="connsiteY6" fmla="*/ 0 h 1952424"/>
                <a:gd name="connsiteX7" fmla="*/ 1449013 w 1449013"/>
                <a:gd name="connsiteY7" fmla="*/ 466693 h 1952424"/>
                <a:gd name="connsiteX8" fmla="*/ 1317742 w 1449013"/>
                <a:gd name="connsiteY8" fmla="*/ 433619 h 1952424"/>
                <a:gd name="connsiteX9" fmla="*/ 1031784 w 1449013"/>
                <a:gd name="connsiteY9" fmla="*/ 719582 h 1952424"/>
                <a:gd name="connsiteX10" fmla="*/ 1317742 w 1449013"/>
                <a:gd name="connsiteY10" fmla="*/ 1005545 h 1952424"/>
                <a:gd name="connsiteX11" fmla="*/ 1449013 w 1449013"/>
                <a:gd name="connsiteY11" fmla="*/ 972471 h 1952424"/>
                <a:gd name="connsiteX12" fmla="*/ 1449013 w 1449013"/>
                <a:gd name="connsiteY12" fmla="*/ 1444024 h 1952424"/>
                <a:gd name="connsiteX13" fmla="*/ 857954 w 1449013"/>
                <a:gd name="connsiteY13" fmla="*/ 1444024 h 1952424"/>
                <a:gd name="connsiteX14" fmla="*/ 857954 w 1449013"/>
                <a:gd name="connsiteY14" fmla="*/ 1542797 h 1952424"/>
                <a:gd name="connsiteX15" fmla="*/ 953273 w 1449013"/>
                <a:gd name="connsiteY15" fmla="*/ 1723653 h 1952424"/>
                <a:gd name="connsiteX16" fmla="*/ 724507 w 1449013"/>
                <a:gd name="connsiteY16" fmla="*/ 1952424 h 1952424"/>
                <a:gd name="connsiteX17" fmla="*/ 495741 w 1449013"/>
                <a:gd name="connsiteY17" fmla="*/ 1723653 h 1952424"/>
                <a:gd name="connsiteX18" fmla="*/ 591060 w 1449013"/>
                <a:gd name="connsiteY18" fmla="*/ 1542797 h 1952424"/>
                <a:gd name="connsiteX19" fmla="*/ 591060 w 1449013"/>
                <a:gd name="connsiteY19" fmla="*/ 1444024 h 1952424"/>
                <a:gd name="connsiteX20" fmla="*/ 0 w 1449013"/>
                <a:gd name="connsiteY20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141381 w 1449013"/>
                <a:gd name="connsiteY2" fmla="*/ 433619 h 1952424"/>
                <a:gd name="connsiteX3" fmla="*/ 0 w 1449013"/>
                <a:gd name="connsiteY3" fmla="*/ 471304 h 1952424"/>
                <a:gd name="connsiteX4" fmla="*/ 0 w 1449013"/>
                <a:gd name="connsiteY4" fmla="*/ 0 h 1952424"/>
                <a:gd name="connsiteX5" fmla="*/ 1449013 w 1449013"/>
                <a:gd name="connsiteY5" fmla="*/ 0 h 1952424"/>
                <a:gd name="connsiteX6" fmla="*/ 1449013 w 1449013"/>
                <a:gd name="connsiteY6" fmla="*/ 466693 h 1952424"/>
                <a:gd name="connsiteX7" fmla="*/ 1317742 w 1449013"/>
                <a:gd name="connsiteY7" fmla="*/ 433619 h 1952424"/>
                <a:gd name="connsiteX8" fmla="*/ 1031784 w 1449013"/>
                <a:gd name="connsiteY8" fmla="*/ 719582 h 1952424"/>
                <a:gd name="connsiteX9" fmla="*/ 1317742 w 1449013"/>
                <a:gd name="connsiteY9" fmla="*/ 1005545 h 1952424"/>
                <a:gd name="connsiteX10" fmla="*/ 1449013 w 1449013"/>
                <a:gd name="connsiteY10" fmla="*/ 972471 h 1952424"/>
                <a:gd name="connsiteX11" fmla="*/ 1449013 w 1449013"/>
                <a:gd name="connsiteY11" fmla="*/ 1444024 h 1952424"/>
                <a:gd name="connsiteX12" fmla="*/ 857954 w 1449013"/>
                <a:gd name="connsiteY12" fmla="*/ 1444024 h 1952424"/>
                <a:gd name="connsiteX13" fmla="*/ 857954 w 1449013"/>
                <a:gd name="connsiteY13" fmla="*/ 1542797 h 1952424"/>
                <a:gd name="connsiteX14" fmla="*/ 953273 w 1449013"/>
                <a:gd name="connsiteY14" fmla="*/ 1723653 h 1952424"/>
                <a:gd name="connsiteX15" fmla="*/ 724507 w 1449013"/>
                <a:gd name="connsiteY15" fmla="*/ 1952424 h 1952424"/>
                <a:gd name="connsiteX16" fmla="*/ 495741 w 1449013"/>
                <a:gd name="connsiteY16" fmla="*/ 1723653 h 1952424"/>
                <a:gd name="connsiteX17" fmla="*/ 591060 w 1449013"/>
                <a:gd name="connsiteY17" fmla="*/ 1542797 h 1952424"/>
                <a:gd name="connsiteX18" fmla="*/ 591060 w 1449013"/>
                <a:gd name="connsiteY18" fmla="*/ 1444024 h 1952424"/>
                <a:gd name="connsiteX19" fmla="*/ 0 w 1449013"/>
                <a:gd name="connsiteY19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471304 h 1952424"/>
                <a:gd name="connsiteX3" fmla="*/ 0 w 1449013"/>
                <a:gd name="connsiteY3" fmla="*/ 0 h 1952424"/>
                <a:gd name="connsiteX4" fmla="*/ 1449013 w 1449013"/>
                <a:gd name="connsiteY4" fmla="*/ 0 h 1952424"/>
                <a:gd name="connsiteX5" fmla="*/ 1449013 w 1449013"/>
                <a:gd name="connsiteY5" fmla="*/ 466693 h 1952424"/>
                <a:gd name="connsiteX6" fmla="*/ 1317742 w 1449013"/>
                <a:gd name="connsiteY6" fmla="*/ 433619 h 1952424"/>
                <a:gd name="connsiteX7" fmla="*/ 1031784 w 1449013"/>
                <a:gd name="connsiteY7" fmla="*/ 719582 h 1952424"/>
                <a:gd name="connsiteX8" fmla="*/ 1317742 w 1449013"/>
                <a:gd name="connsiteY8" fmla="*/ 1005545 h 1952424"/>
                <a:gd name="connsiteX9" fmla="*/ 1449013 w 1449013"/>
                <a:gd name="connsiteY9" fmla="*/ 972471 h 1952424"/>
                <a:gd name="connsiteX10" fmla="*/ 1449013 w 1449013"/>
                <a:gd name="connsiteY10" fmla="*/ 1444024 h 1952424"/>
                <a:gd name="connsiteX11" fmla="*/ 857954 w 1449013"/>
                <a:gd name="connsiteY11" fmla="*/ 1444024 h 1952424"/>
                <a:gd name="connsiteX12" fmla="*/ 857954 w 1449013"/>
                <a:gd name="connsiteY12" fmla="*/ 1542797 h 1952424"/>
                <a:gd name="connsiteX13" fmla="*/ 953273 w 1449013"/>
                <a:gd name="connsiteY13" fmla="*/ 1723653 h 1952424"/>
                <a:gd name="connsiteX14" fmla="*/ 724507 w 1449013"/>
                <a:gd name="connsiteY14" fmla="*/ 1952424 h 1952424"/>
                <a:gd name="connsiteX15" fmla="*/ 495741 w 1449013"/>
                <a:gd name="connsiteY15" fmla="*/ 1723653 h 1952424"/>
                <a:gd name="connsiteX16" fmla="*/ 591060 w 1449013"/>
                <a:gd name="connsiteY16" fmla="*/ 1542797 h 1952424"/>
                <a:gd name="connsiteX17" fmla="*/ 591060 w 1449013"/>
                <a:gd name="connsiteY17" fmla="*/ 1444024 h 1952424"/>
                <a:gd name="connsiteX18" fmla="*/ 0 w 1449013"/>
                <a:gd name="connsiteY18" fmla="*/ 1444024 h 1952424"/>
                <a:gd name="connsiteX0" fmla="*/ 0 w 1449013"/>
                <a:gd name="connsiteY0" fmla="*/ 1444024 h 1952424"/>
                <a:gd name="connsiteX1" fmla="*/ 0 w 1449013"/>
                <a:gd name="connsiteY1" fmla="*/ 967858 h 1952424"/>
                <a:gd name="connsiteX2" fmla="*/ 0 w 1449013"/>
                <a:gd name="connsiteY2" fmla="*/ 0 h 1952424"/>
                <a:gd name="connsiteX3" fmla="*/ 1449013 w 1449013"/>
                <a:gd name="connsiteY3" fmla="*/ 0 h 1952424"/>
                <a:gd name="connsiteX4" fmla="*/ 1449013 w 1449013"/>
                <a:gd name="connsiteY4" fmla="*/ 466693 h 1952424"/>
                <a:gd name="connsiteX5" fmla="*/ 1317742 w 1449013"/>
                <a:gd name="connsiteY5" fmla="*/ 433619 h 1952424"/>
                <a:gd name="connsiteX6" fmla="*/ 1031784 w 1449013"/>
                <a:gd name="connsiteY6" fmla="*/ 719582 h 1952424"/>
                <a:gd name="connsiteX7" fmla="*/ 1317742 w 1449013"/>
                <a:gd name="connsiteY7" fmla="*/ 1005545 h 1952424"/>
                <a:gd name="connsiteX8" fmla="*/ 1449013 w 1449013"/>
                <a:gd name="connsiteY8" fmla="*/ 972471 h 1952424"/>
                <a:gd name="connsiteX9" fmla="*/ 1449013 w 1449013"/>
                <a:gd name="connsiteY9" fmla="*/ 1444024 h 1952424"/>
                <a:gd name="connsiteX10" fmla="*/ 857954 w 1449013"/>
                <a:gd name="connsiteY10" fmla="*/ 1444024 h 1952424"/>
                <a:gd name="connsiteX11" fmla="*/ 857954 w 1449013"/>
                <a:gd name="connsiteY11" fmla="*/ 1542797 h 1952424"/>
                <a:gd name="connsiteX12" fmla="*/ 953273 w 1449013"/>
                <a:gd name="connsiteY12" fmla="*/ 1723653 h 1952424"/>
                <a:gd name="connsiteX13" fmla="*/ 724507 w 1449013"/>
                <a:gd name="connsiteY13" fmla="*/ 1952424 h 1952424"/>
                <a:gd name="connsiteX14" fmla="*/ 495741 w 1449013"/>
                <a:gd name="connsiteY14" fmla="*/ 1723653 h 1952424"/>
                <a:gd name="connsiteX15" fmla="*/ 591060 w 1449013"/>
                <a:gd name="connsiteY15" fmla="*/ 1542797 h 1952424"/>
                <a:gd name="connsiteX16" fmla="*/ 591060 w 1449013"/>
                <a:gd name="connsiteY16" fmla="*/ 1444024 h 1952424"/>
                <a:gd name="connsiteX17" fmla="*/ 0 w 1449013"/>
                <a:gd name="connsiteY17" fmla="*/ 1444024 h 1952424"/>
                <a:gd name="connsiteX0" fmla="*/ 0 w 1449013"/>
                <a:gd name="connsiteY0" fmla="*/ 1444024 h 1952424"/>
                <a:gd name="connsiteX1" fmla="*/ 0 w 1449013"/>
                <a:gd name="connsiteY1" fmla="*/ 0 h 1952424"/>
                <a:gd name="connsiteX2" fmla="*/ 1449013 w 1449013"/>
                <a:gd name="connsiteY2" fmla="*/ 0 h 1952424"/>
                <a:gd name="connsiteX3" fmla="*/ 1449013 w 1449013"/>
                <a:gd name="connsiteY3" fmla="*/ 466693 h 1952424"/>
                <a:gd name="connsiteX4" fmla="*/ 1317742 w 1449013"/>
                <a:gd name="connsiteY4" fmla="*/ 433619 h 1952424"/>
                <a:gd name="connsiteX5" fmla="*/ 1031784 w 1449013"/>
                <a:gd name="connsiteY5" fmla="*/ 719582 h 1952424"/>
                <a:gd name="connsiteX6" fmla="*/ 1317742 w 1449013"/>
                <a:gd name="connsiteY6" fmla="*/ 1005545 h 1952424"/>
                <a:gd name="connsiteX7" fmla="*/ 1449013 w 1449013"/>
                <a:gd name="connsiteY7" fmla="*/ 972471 h 1952424"/>
                <a:gd name="connsiteX8" fmla="*/ 1449013 w 1449013"/>
                <a:gd name="connsiteY8" fmla="*/ 1444024 h 1952424"/>
                <a:gd name="connsiteX9" fmla="*/ 857954 w 1449013"/>
                <a:gd name="connsiteY9" fmla="*/ 1444024 h 1952424"/>
                <a:gd name="connsiteX10" fmla="*/ 857954 w 1449013"/>
                <a:gd name="connsiteY10" fmla="*/ 1542797 h 1952424"/>
                <a:gd name="connsiteX11" fmla="*/ 953273 w 1449013"/>
                <a:gd name="connsiteY11" fmla="*/ 1723653 h 1952424"/>
                <a:gd name="connsiteX12" fmla="*/ 724507 w 1449013"/>
                <a:gd name="connsiteY12" fmla="*/ 1952424 h 1952424"/>
                <a:gd name="connsiteX13" fmla="*/ 495741 w 1449013"/>
                <a:gd name="connsiteY13" fmla="*/ 1723653 h 1952424"/>
                <a:gd name="connsiteX14" fmla="*/ 591060 w 1449013"/>
                <a:gd name="connsiteY14" fmla="*/ 1542797 h 1952424"/>
                <a:gd name="connsiteX15" fmla="*/ 591060 w 1449013"/>
                <a:gd name="connsiteY15" fmla="*/ 1444024 h 1952424"/>
                <a:gd name="connsiteX16" fmla="*/ 0 w 1449013"/>
                <a:gd name="connsiteY16" fmla="*/ 1444024 h 1952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lnTo>
                    <a:pt x="0" y="1444024"/>
                  </a:lnTo>
                  <a:close/>
                </a:path>
              </a:pathLst>
            </a:custGeom>
            <a:grpFill/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58" name="Round Same Side Corner Rectangle 9">
            <a:extLst>
              <a:ext uri="{FF2B5EF4-FFF2-40B4-BE49-F238E27FC236}">
                <a16:creationId xmlns:a16="http://schemas.microsoft.com/office/drawing/2014/main" id="{EED35C50-83F1-466C-98B6-5A1A30E67FFB}"/>
              </a:ext>
            </a:extLst>
          </p:cNvPr>
          <p:cNvSpPr/>
          <p:nvPr/>
        </p:nvSpPr>
        <p:spPr>
          <a:xfrm rot="8594075">
            <a:off x="9223197" y="1091915"/>
            <a:ext cx="2264815" cy="3648088"/>
          </a:xfrm>
          <a:custGeom>
            <a:avLst/>
            <a:gdLst/>
            <a:ahLst/>
            <a:cxnLst/>
            <a:rect l="l" t="t" r="r" b="b"/>
            <a:pathLst>
              <a:path w="2808349" h="4523596">
                <a:moveTo>
                  <a:pt x="567373" y="3851649"/>
                </a:moveTo>
                <a:cubicBezTo>
                  <a:pt x="971771" y="4313801"/>
                  <a:pt x="1674249" y="4360621"/>
                  <a:pt x="2136401" y="3956223"/>
                </a:cubicBezTo>
                <a:cubicBezTo>
                  <a:pt x="2598554" y="3551825"/>
                  <a:pt x="2645373" y="2849347"/>
                  <a:pt x="2240976" y="2387195"/>
                </a:cubicBezTo>
                <a:cubicBezTo>
                  <a:pt x="1836578" y="1925042"/>
                  <a:pt x="1134100" y="1878223"/>
                  <a:pt x="671947" y="2282621"/>
                </a:cubicBezTo>
                <a:cubicBezTo>
                  <a:pt x="209795" y="2687018"/>
                  <a:pt x="162975" y="3389496"/>
                  <a:pt x="567373" y="3851649"/>
                </a:cubicBezTo>
                <a:close/>
                <a:moveTo>
                  <a:pt x="347455" y="4044083"/>
                </a:moveTo>
                <a:cubicBezTo>
                  <a:pt x="-163221" y="3460474"/>
                  <a:pt x="-104097" y="2573380"/>
                  <a:pt x="479512" y="2062703"/>
                </a:cubicBezTo>
                <a:cubicBezTo>
                  <a:pt x="688143" y="1880145"/>
                  <a:pt x="935556" y="1770404"/>
                  <a:pt x="1190892" y="1732712"/>
                </a:cubicBezTo>
                <a:lnTo>
                  <a:pt x="1190892" y="228600"/>
                </a:lnTo>
                <a:cubicBezTo>
                  <a:pt x="1190892" y="102348"/>
                  <a:pt x="1293240" y="0"/>
                  <a:pt x="1419492" y="0"/>
                </a:cubicBezTo>
                <a:cubicBezTo>
                  <a:pt x="1545744" y="0"/>
                  <a:pt x="1648092" y="102348"/>
                  <a:pt x="1648092" y="228600"/>
                </a:cubicBezTo>
                <a:lnTo>
                  <a:pt x="1648092" y="1737288"/>
                </a:lnTo>
                <a:cubicBezTo>
                  <a:pt x="1952641" y="1790115"/>
                  <a:pt x="2241503" y="1944038"/>
                  <a:pt x="2460893" y="2194760"/>
                </a:cubicBezTo>
                <a:cubicBezTo>
                  <a:pt x="2971570" y="2778370"/>
                  <a:pt x="2912446" y="3665464"/>
                  <a:pt x="2328836" y="4176140"/>
                </a:cubicBezTo>
                <a:cubicBezTo>
                  <a:pt x="1745226" y="4686817"/>
                  <a:pt x="858132" y="4627693"/>
                  <a:pt x="347455" y="4044083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189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1270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grpSp>
        <p:nvGrpSpPr>
          <p:cNvPr id="90" name="Group 173">
            <a:extLst>
              <a:ext uri="{FF2B5EF4-FFF2-40B4-BE49-F238E27FC236}">
                <a16:creationId xmlns:a16="http://schemas.microsoft.com/office/drawing/2014/main" id="{78BBA32C-FA61-4DDD-BCEC-BDCFA185D31F}"/>
              </a:ext>
            </a:extLst>
          </p:cNvPr>
          <p:cNvGrpSpPr/>
          <p:nvPr userDrawn="1"/>
        </p:nvGrpSpPr>
        <p:grpSpPr>
          <a:xfrm rot="1067839">
            <a:off x="5182345" y="4543207"/>
            <a:ext cx="1420220" cy="1416516"/>
            <a:chOff x="5137988" y="1148280"/>
            <a:chExt cx="1160378" cy="1157352"/>
          </a:xfrm>
        </p:grpSpPr>
        <p:sp>
          <p:nvSpPr>
            <p:cNvPr id="91" name="Isosceles Triangle 49">
              <a:extLst>
                <a:ext uri="{FF2B5EF4-FFF2-40B4-BE49-F238E27FC236}">
                  <a16:creationId xmlns:a16="http://schemas.microsoft.com/office/drawing/2014/main" id="{7DE57916-80F5-420F-A9A1-CE0E3853E33E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Isosceles Triangle 47">
              <a:extLst>
                <a:ext uri="{FF2B5EF4-FFF2-40B4-BE49-F238E27FC236}">
                  <a16:creationId xmlns:a16="http://schemas.microsoft.com/office/drawing/2014/main" id="{8EA9B0ED-DD02-4646-BFCA-A36C6D719BF6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Isosceles Triangle 47">
              <a:extLst>
                <a:ext uri="{FF2B5EF4-FFF2-40B4-BE49-F238E27FC236}">
                  <a16:creationId xmlns:a16="http://schemas.microsoft.com/office/drawing/2014/main" id="{723FFC2F-0229-4B7C-B5A0-A921B0D5C7F9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Isosceles Triangle 177">
              <a:extLst>
                <a:ext uri="{FF2B5EF4-FFF2-40B4-BE49-F238E27FC236}">
                  <a16:creationId xmlns:a16="http://schemas.microsoft.com/office/drawing/2014/main" id="{409E4A8E-C197-4ACC-A9C0-5DA93430A1D0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83">
            <a:extLst>
              <a:ext uri="{FF2B5EF4-FFF2-40B4-BE49-F238E27FC236}">
                <a16:creationId xmlns:a16="http://schemas.microsoft.com/office/drawing/2014/main" id="{60734529-9F25-42C8-94FF-E99D960B0044}"/>
              </a:ext>
            </a:extLst>
          </p:cNvPr>
          <p:cNvGrpSpPr/>
          <p:nvPr userDrawn="1"/>
        </p:nvGrpSpPr>
        <p:grpSpPr>
          <a:xfrm>
            <a:off x="7399035" y="3951858"/>
            <a:ext cx="2558649" cy="2557337"/>
            <a:chOff x="4574848" y="1897856"/>
            <a:chExt cx="3028217" cy="3026664"/>
          </a:xfrm>
        </p:grpSpPr>
        <p:sp>
          <p:nvSpPr>
            <p:cNvPr id="96" name="Freeform: Shape 84">
              <a:extLst>
                <a:ext uri="{FF2B5EF4-FFF2-40B4-BE49-F238E27FC236}">
                  <a16:creationId xmlns:a16="http://schemas.microsoft.com/office/drawing/2014/main" id="{935F8659-B251-40AD-B348-9873BFDC7B7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85">
              <a:extLst>
                <a:ext uri="{FF2B5EF4-FFF2-40B4-BE49-F238E27FC236}">
                  <a16:creationId xmlns:a16="http://schemas.microsoft.com/office/drawing/2014/main" id="{8C38674F-5D2E-4E9E-8882-5D3B840D4FFA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304378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pa [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4C99FCB6-6034-4E63-B736-586D0A81D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305" y="180000"/>
            <a:ext cx="11652170" cy="7073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MAPPA</a:t>
            </a:r>
          </a:p>
        </p:txBody>
      </p:sp>
      <p:sp>
        <p:nvSpPr>
          <p:cNvPr id="12" name="Shape 215">
            <a:extLst>
              <a:ext uri="{FF2B5EF4-FFF2-40B4-BE49-F238E27FC236}">
                <a16:creationId xmlns:a16="http://schemas.microsoft.com/office/drawing/2014/main" id="{A972D2AC-ED10-4431-B782-AB97831285BC}"/>
              </a:ext>
            </a:extLst>
          </p:cNvPr>
          <p:cNvSpPr/>
          <p:nvPr userDrawn="1"/>
        </p:nvSpPr>
        <p:spPr>
          <a:xfrm>
            <a:off x="4101548" y="2074486"/>
            <a:ext cx="7975623" cy="3799411"/>
          </a:xfrm>
          <a:custGeom>
            <a:avLst/>
            <a:gdLst/>
            <a:ahLst/>
            <a:cxnLst/>
            <a:rect l="0" t="0" r="0" b="0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Shape 219">
            <a:extLst>
              <a:ext uri="{FF2B5EF4-FFF2-40B4-BE49-F238E27FC236}">
                <a16:creationId xmlns:a16="http://schemas.microsoft.com/office/drawing/2014/main" id="{BE74BBEA-F625-4D87-BB4F-605A87CFCAF2}"/>
              </a:ext>
            </a:extLst>
          </p:cNvPr>
          <p:cNvGrpSpPr/>
          <p:nvPr userDrawn="1"/>
        </p:nvGrpSpPr>
        <p:grpSpPr>
          <a:xfrm>
            <a:off x="10842867" y="1229337"/>
            <a:ext cx="790375" cy="667855"/>
            <a:chOff x="3918650" y="293075"/>
            <a:chExt cx="488500" cy="412775"/>
          </a:xfrm>
          <a:solidFill>
            <a:schemeClr val="bg1">
              <a:lumMod val="65000"/>
            </a:schemeClr>
          </a:solidFill>
        </p:grpSpPr>
        <p:sp>
          <p:nvSpPr>
            <p:cNvPr id="14" name="Shape 220">
              <a:extLst>
                <a:ext uri="{FF2B5EF4-FFF2-40B4-BE49-F238E27FC236}">
                  <a16:creationId xmlns:a16="http://schemas.microsoft.com/office/drawing/2014/main" id="{F99B594D-7FBE-4C6E-A15B-D4075B2168F9}"/>
                </a:ext>
              </a:extLst>
            </p:cNvPr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21">
              <a:extLst>
                <a:ext uri="{FF2B5EF4-FFF2-40B4-BE49-F238E27FC236}">
                  <a16:creationId xmlns:a16="http://schemas.microsoft.com/office/drawing/2014/main" id="{2E1EE0E2-6EA6-4C0B-BAFA-552FBDD4496C}"/>
                </a:ext>
              </a:extLst>
            </p:cNvPr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222">
              <a:extLst>
                <a:ext uri="{FF2B5EF4-FFF2-40B4-BE49-F238E27FC236}">
                  <a16:creationId xmlns:a16="http://schemas.microsoft.com/office/drawing/2014/main" id="{EF553479-4E3A-4D7F-B6A1-4BEDFDA67916}"/>
                </a:ext>
              </a:extLst>
            </p:cNvPr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Shape 217">
            <a:extLst>
              <a:ext uri="{FF2B5EF4-FFF2-40B4-BE49-F238E27FC236}">
                <a16:creationId xmlns:a16="http://schemas.microsoft.com/office/drawing/2014/main" id="{5EF2C178-136C-4BEC-B359-598655A84A3E}"/>
              </a:ext>
            </a:extLst>
          </p:cNvPr>
          <p:cNvSpPr/>
          <p:nvPr userDrawn="1"/>
        </p:nvSpPr>
        <p:spPr>
          <a:xfrm>
            <a:off x="7606623" y="2732374"/>
            <a:ext cx="755499" cy="168641"/>
          </a:xfrm>
          <a:prstGeom prst="wedgeRectCallout">
            <a:avLst>
              <a:gd name="adj1" fmla="val -32570"/>
              <a:gd name="adj2" fmla="val 9580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FFFFFF"/>
                </a:solidFill>
                <a:latin typeface="+mj-lt"/>
                <a:ea typeface="Raleway Light"/>
                <a:cs typeface="Poppins" panose="00000500000000000000" pitchFamily="2" charset="0"/>
                <a:sym typeface="Raleway Light"/>
              </a:rPr>
              <a:t>PoliTO</a:t>
            </a:r>
            <a:endParaRPr sz="1400" dirty="0">
              <a:solidFill>
                <a:srgbClr val="FFFFFF"/>
              </a:solidFill>
              <a:latin typeface="+mj-lt"/>
              <a:ea typeface="Raleway Light"/>
              <a:cs typeface="Poppins" panose="00000500000000000000" pitchFamily="2" charset="0"/>
              <a:sym typeface="Raleway Light"/>
            </a:endParaRPr>
          </a:p>
        </p:txBody>
      </p:sp>
      <p:sp>
        <p:nvSpPr>
          <p:cNvPr id="21" name="Rounded Rectangle 2">
            <a:extLst>
              <a:ext uri="{FF2B5EF4-FFF2-40B4-BE49-F238E27FC236}">
                <a16:creationId xmlns:a16="http://schemas.microsoft.com/office/drawing/2014/main" id="{0B4D8284-A13A-48D9-8E44-4CA20F2EE3BC}"/>
              </a:ext>
            </a:extLst>
          </p:cNvPr>
          <p:cNvSpPr/>
          <p:nvPr userDrawn="1"/>
        </p:nvSpPr>
        <p:spPr>
          <a:xfrm>
            <a:off x="263525" y="927751"/>
            <a:ext cx="3743156" cy="5256000"/>
          </a:xfrm>
          <a:prstGeom prst="roundRect">
            <a:avLst>
              <a:gd name="adj" fmla="val 3968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latin typeface="+mn-lt"/>
            </a:endParaRPr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FAACBFE5-5EC3-4514-B73D-56A4E5872B31}"/>
              </a:ext>
            </a:extLst>
          </p:cNvPr>
          <p:cNvSpPr/>
          <p:nvPr userDrawn="1"/>
        </p:nvSpPr>
        <p:spPr>
          <a:xfrm>
            <a:off x="441448" y="1125751"/>
            <a:ext cx="153868" cy="486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Half Frame 4">
            <a:extLst>
              <a:ext uri="{FF2B5EF4-FFF2-40B4-BE49-F238E27FC236}">
                <a16:creationId xmlns:a16="http://schemas.microsoft.com/office/drawing/2014/main" id="{ABBBF0ED-8552-47F2-BA5A-44ECAD72C43A}"/>
              </a:ext>
            </a:extLst>
          </p:cNvPr>
          <p:cNvSpPr/>
          <p:nvPr userDrawn="1"/>
        </p:nvSpPr>
        <p:spPr>
          <a:xfrm rot="5400000">
            <a:off x="3136411" y="1145529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24" name="TextBox 57">
            <a:extLst>
              <a:ext uri="{FF2B5EF4-FFF2-40B4-BE49-F238E27FC236}">
                <a16:creationId xmlns:a16="http://schemas.microsoft.com/office/drawing/2014/main" id="{6470E98D-3B6C-489A-A015-939941D9EB2A}"/>
              </a:ext>
            </a:extLst>
          </p:cNvPr>
          <p:cNvSpPr txBox="1"/>
          <p:nvPr userDrawn="1"/>
        </p:nvSpPr>
        <p:spPr>
          <a:xfrm>
            <a:off x="621218" y="1655296"/>
            <a:ext cx="25863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ridimensionare senza perdere la qualità</a:t>
            </a:r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5" name="TextBox 58">
            <a:extLst>
              <a:ext uri="{FF2B5EF4-FFF2-40B4-BE49-F238E27FC236}">
                <a16:creationId xmlns:a16="http://schemas.microsoft.com/office/drawing/2014/main" id="{C5F7ADFC-6F7F-4E77-907F-3EC7568827B8}"/>
              </a:ext>
            </a:extLst>
          </p:cNvPr>
          <p:cNvSpPr txBox="1"/>
          <p:nvPr userDrawn="1"/>
        </p:nvSpPr>
        <p:spPr>
          <a:xfrm>
            <a:off x="621219" y="235690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È </a:t>
            </a:r>
            <a:r>
              <a:rPr lang="en-US" altLang="ko-KR" sz="1400" b="0" dirty="0" err="1">
                <a:solidFill>
                  <a:schemeClr val="bg1"/>
                </a:solidFill>
                <a:latin typeface="+mn-lt"/>
                <a:cs typeface="Arial" pitchFamily="34" charset="0"/>
              </a:rPr>
              <a:t>possibile</a:t>
            </a:r>
            <a:r>
              <a:rPr lang="it-IT" altLang="ko-KR" sz="1400" b="0" dirty="0">
                <a:solidFill>
                  <a:schemeClr val="bg1"/>
                </a:solidFill>
                <a:latin typeface="+mn-lt"/>
                <a:cs typeface="Arial" pitchFamily="34" charset="0"/>
              </a:rPr>
              <a:t> cambiare il colore di riempimento e il colore della linea</a:t>
            </a:r>
            <a:endParaRPr lang="ko-KR" altLang="en-US" sz="1400" b="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6" name="TextBox 60">
            <a:extLst>
              <a:ext uri="{FF2B5EF4-FFF2-40B4-BE49-F238E27FC236}">
                <a16:creationId xmlns:a16="http://schemas.microsoft.com/office/drawing/2014/main" id="{010DB92C-60C5-4D76-BDCC-479A4879F991}"/>
              </a:ext>
            </a:extLst>
          </p:cNvPr>
          <p:cNvSpPr txBox="1"/>
          <p:nvPr userDrawn="1"/>
        </p:nvSpPr>
        <p:spPr>
          <a:xfrm>
            <a:off x="630743" y="4406663"/>
            <a:ext cx="335741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ko-KR" sz="2800" b="1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rPr>
              <a:t>MAPPA MODIFICABILE</a:t>
            </a:r>
            <a:endParaRPr lang="it-IT" altLang="ko-KR" sz="2800" b="1" dirty="0">
              <a:solidFill>
                <a:schemeClr val="bg1"/>
              </a:solidFill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2307CCBF-C56D-4497-8D3D-79B7878105CD}"/>
              </a:ext>
            </a:extLst>
          </p:cNvPr>
          <p:cNvSpPr txBox="1"/>
          <p:nvPr userDrawn="1"/>
        </p:nvSpPr>
        <p:spPr>
          <a:xfrm>
            <a:off x="3355356" y="5413740"/>
            <a:ext cx="532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solidFill>
                  <a:schemeClr val="bg1"/>
                </a:solidFill>
                <a:latin typeface="+mj-lt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596072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pa [b]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69">
            <a:extLst>
              <a:ext uri="{FF2B5EF4-FFF2-40B4-BE49-F238E27FC236}">
                <a16:creationId xmlns:a16="http://schemas.microsoft.com/office/drawing/2014/main" id="{6FBA6DEE-0205-4890-B5C2-68EBCDF54691}"/>
              </a:ext>
            </a:extLst>
          </p:cNvPr>
          <p:cNvSpPr/>
          <p:nvPr userDrawn="1"/>
        </p:nvSpPr>
        <p:spPr>
          <a:xfrm>
            <a:off x="1227401" y="1453101"/>
            <a:ext cx="10010775" cy="4783887"/>
          </a:xfrm>
          <a:custGeom>
            <a:avLst/>
            <a:gdLst/>
            <a:ahLst/>
            <a:cxnLst/>
            <a:rect l="0" t="0" r="0" b="0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" name="Shape 173">
            <a:extLst>
              <a:ext uri="{FF2B5EF4-FFF2-40B4-BE49-F238E27FC236}">
                <a16:creationId xmlns:a16="http://schemas.microsoft.com/office/drawing/2014/main" id="{C8E5F231-AC6C-405D-897C-FF9958B141E0}"/>
              </a:ext>
            </a:extLst>
          </p:cNvPr>
          <p:cNvSpPr/>
          <p:nvPr userDrawn="1"/>
        </p:nvSpPr>
        <p:spPr>
          <a:xfrm rot="10800000">
            <a:off x="2052167" y="2984033"/>
            <a:ext cx="193600" cy="167600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Shape 174">
            <a:extLst>
              <a:ext uri="{FF2B5EF4-FFF2-40B4-BE49-F238E27FC236}">
                <a16:creationId xmlns:a16="http://schemas.microsoft.com/office/drawing/2014/main" id="{DA357DF7-EDFB-4A79-947D-1F918BB56C6E}"/>
              </a:ext>
            </a:extLst>
          </p:cNvPr>
          <p:cNvSpPr/>
          <p:nvPr userDrawn="1"/>
        </p:nvSpPr>
        <p:spPr>
          <a:xfrm rot="10800000">
            <a:off x="4108600" y="4946233"/>
            <a:ext cx="193600" cy="167600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Shape 175">
            <a:extLst>
              <a:ext uri="{FF2B5EF4-FFF2-40B4-BE49-F238E27FC236}">
                <a16:creationId xmlns:a16="http://schemas.microsoft.com/office/drawing/2014/main" id="{2F631DDD-2C6D-4FFE-8A05-5488BB92DCFF}"/>
              </a:ext>
            </a:extLst>
          </p:cNvPr>
          <p:cNvSpPr/>
          <p:nvPr userDrawn="1"/>
        </p:nvSpPr>
        <p:spPr>
          <a:xfrm rot="10800000">
            <a:off x="5348333" y="2657533"/>
            <a:ext cx="193600" cy="167600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" name="Shape 176">
            <a:extLst>
              <a:ext uri="{FF2B5EF4-FFF2-40B4-BE49-F238E27FC236}">
                <a16:creationId xmlns:a16="http://schemas.microsoft.com/office/drawing/2014/main" id="{39E13EB0-E17D-4916-8CD0-3241BD95EC64}"/>
              </a:ext>
            </a:extLst>
          </p:cNvPr>
          <p:cNvSpPr/>
          <p:nvPr userDrawn="1"/>
        </p:nvSpPr>
        <p:spPr>
          <a:xfrm rot="10800000">
            <a:off x="6263533" y="5300267"/>
            <a:ext cx="193600" cy="167600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Shape 177">
            <a:extLst>
              <a:ext uri="{FF2B5EF4-FFF2-40B4-BE49-F238E27FC236}">
                <a16:creationId xmlns:a16="http://schemas.microsoft.com/office/drawing/2014/main" id="{7571A997-2DC4-445F-A978-38206869A68F}"/>
              </a:ext>
            </a:extLst>
          </p:cNvPr>
          <p:cNvSpPr/>
          <p:nvPr userDrawn="1"/>
        </p:nvSpPr>
        <p:spPr>
          <a:xfrm rot="10800000">
            <a:off x="8833000" y="3294267"/>
            <a:ext cx="193600" cy="167600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" name="Shape 178">
            <a:extLst>
              <a:ext uri="{FF2B5EF4-FFF2-40B4-BE49-F238E27FC236}">
                <a16:creationId xmlns:a16="http://schemas.microsoft.com/office/drawing/2014/main" id="{D3808E6E-40E2-4F47-8796-AB8588B31845}"/>
              </a:ext>
            </a:extLst>
          </p:cNvPr>
          <p:cNvSpPr/>
          <p:nvPr userDrawn="1"/>
        </p:nvSpPr>
        <p:spPr>
          <a:xfrm rot="10800000">
            <a:off x="9821467" y="5423967"/>
            <a:ext cx="193600" cy="167600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D6A8902-3170-49B0-B5BB-C4B5149AC8C5}"/>
              </a:ext>
            </a:extLst>
          </p:cNvPr>
          <p:cNvSpPr txBox="1"/>
          <p:nvPr userDrawn="1"/>
        </p:nvSpPr>
        <p:spPr>
          <a:xfrm>
            <a:off x="1861931" y="2614252"/>
            <a:ext cx="2662908" cy="307777"/>
          </a:xfrm>
          <a:prstGeom prst="rect">
            <a:avLst/>
          </a:prstGeom>
          <a:solidFill>
            <a:schemeClr val="bg1">
              <a:lumMod val="75000"/>
              <a:alpha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+mj-lt"/>
              </a:rPr>
              <a:t>Lorem Ipsum dolor sit amet</a:t>
            </a:r>
            <a:endParaRPr lang="it-IT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D3D6ED5-5BD5-452B-A9B2-02EAC2EBB0D3}"/>
              </a:ext>
            </a:extLst>
          </p:cNvPr>
          <p:cNvSpPr txBox="1"/>
          <p:nvPr userDrawn="1"/>
        </p:nvSpPr>
        <p:spPr>
          <a:xfrm>
            <a:off x="1861931" y="4573552"/>
            <a:ext cx="2662908" cy="307777"/>
          </a:xfrm>
          <a:prstGeom prst="rect">
            <a:avLst/>
          </a:prstGeom>
          <a:solidFill>
            <a:schemeClr val="bg1">
              <a:lumMod val="75000"/>
              <a:alpha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+mj-lt"/>
              </a:rPr>
              <a:t>Lorem Ipsum dolor sit amet</a:t>
            </a:r>
            <a:endParaRPr lang="it-IT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8976D0B-E27A-46CA-A8A9-C6419CBE3C40}"/>
              </a:ext>
            </a:extLst>
          </p:cNvPr>
          <p:cNvSpPr txBox="1"/>
          <p:nvPr userDrawn="1"/>
        </p:nvSpPr>
        <p:spPr>
          <a:xfrm>
            <a:off x="5732677" y="4913103"/>
            <a:ext cx="2662908" cy="307777"/>
          </a:xfrm>
          <a:prstGeom prst="rect">
            <a:avLst/>
          </a:prstGeom>
          <a:solidFill>
            <a:schemeClr val="bg1">
              <a:lumMod val="75000"/>
              <a:alpha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+mj-lt"/>
              </a:rPr>
              <a:t>Lorem Ipsum dolor sit amet</a:t>
            </a:r>
            <a:endParaRPr lang="it-IT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5E7814D-165D-4333-AFE9-175F8999FA73}"/>
              </a:ext>
            </a:extLst>
          </p:cNvPr>
          <p:cNvSpPr txBox="1"/>
          <p:nvPr userDrawn="1"/>
        </p:nvSpPr>
        <p:spPr>
          <a:xfrm>
            <a:off x="5176086" y="2278896"/>
            <a:ext cx="2662908" cy="307777"/>
          </a:xfrm>
          <a:prstGeom prst="rect">
            <a:avLst/>
          </a:prstGeom>
          <a:solidFill>
            <a:schemeClr val="bg1">
              <a:lumMod val="75000"/>
              <a:alpha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+mj-lt"/>
              </a:rPr>
              <a:t>Lorem Ipsum dolor sit amet</a:t>
            </a:r>
            <a:endParaRPr lang="it-IT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AD0F5C7-D61E-407B-B944-035CB89FFCE2}"/>
              </a:ext>
            </a:extLst>
          </p:cNvPr>
          <p:cNvSpPr txBox="1"/>
          <p:nvPr userDrawn="1"/>
        </p:nvSpPr>
        <p:spPr>
          <a:xfrm>
            <a:off x="8674550" y="2922029"/>
            <a:ext cx="2662908" cy="307777"/>
          </a:xfrm>
          <a:prstGeom prst="rect">
            <a:avLst/>
          </a:prstGeom>
          <a:solidFill>
            <a:schemeClr val="bg1">
              <a:lumMod val="75000"/>
              <a:alpha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+mj-lt"/>
              </a:rPr>
              <a:t>Lorem Ipsum dolor sit amet</a:t>
            </a:r>
            <a:endParaRPr lang="it-IT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258E9C1-DF93-431E-8101-EB88D4890D9C}"/>
              </a:ext>
            </a:extLst>
          </p:cNvPr>
          <p:cNvSpPr txBox="1"/>
          <p:nvPr userDrawn="1"/>
        </p:nvSpPr>
        <p:spPr>
          <a:xfrm>
            <a:off x="9193069" y="5055300"/>
            <a:ext cx="2662908" cy="307777"/>
          </a:xfrm>
          <a:prstGeom prst="rect">
            <a:avLst/>
          </a:prstGeom>
          <a:solidFill>
            <a:schemeClr val="bg1">
              <a:lumMod val="75000"/>
              <a:alpha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+mj-lt"/>
              </a:rPr>
              <a:t>Lorem Ipsum dolor sit amet</a:t>
            </a:r>
            <a:endParaRPr lang="it-IT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4C99FCB6-6034-4E63-B736-586D0A81D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305" y="180000"/>
            <a:ext cx="11652170" cy="7073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MAPPA</a:t>
            </a:r>
          </a:p>
        </p:txBody>
      </p:sp>
    </p:spTree>
    <p:extLst>
      <p:ext uri="{BB962C8B-B14F-4D97-AF65-F5344CB8AC3E}">
        <p14:creationId xmlns:p14="http://schemas.microsoft.com/office/powerpoint/2010/main" val="17374449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_ Titolo 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10">
            <a:extLst>
              <a:ext uri="{FF2B5EF4-FFF2-40B4-BE49-F238E27FC236}">
                <a16:creationId xmlns:a16="http://schemas.microsoft.com/office/drawing/2014/main" id="{4C35D42E-4455-4D08-924D-D892114D6A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51544" y="0"/>
            <a:ext cx="9140456" cy="6858000"/>
          </a:xfrm>
          <a:custGeom>
            <a:avLst/>
            <a:gdLst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  <a:gd name="connsiteX0" fmla="*/ 0 w 9140456"/>
              <a:gd name="connsiteY0" fmla="*/ 0 h 6858000"/>
              <a:gd name="connsiteX1" fmla="*/ 9140456 w 9140456"/>
              <a:gd name="connsiteY1" fmla="*/ 0 h 6858000"/>
              <a:gd name="connsiteX2" fmla="*/ 9140456 w 9140456"/>
              <a:gd name="connsiteY2" fmla="*/ 6858000 h 6858000"/>
              <a:gd name="connsiteX3" fmla="*/ 0 w 9140456"/>
              <a:gd name="connsiteY3" fmla="*/ 6858000 h 6858000"/>
              <a:gd name="connsiteX4" fmla="*/ 0 w 91404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0456" h="6858000">
                <a:moveTo>
                  <a:pt x="0" y="0"/>
                </a:moveTo>
                <a:lnTo>
                  <a:pt x="9140456" y="0"/>
                </a:lnTo>
                <a:lnTo>
                  <a:pt x="9140456" y="6858000"/>
                </a:lnTo>
                <a:lnTo>
                  <a:pt x="0" y="6858000"/>
                </a:lnTo>
                <a:cubicBezTo>
                  <a:pt x="1265276" y="5858538"/>
                  <a:pt x="2647507" y="2509284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1800">
                <a:latin typeface="+mn-lt"/>
              </a:defRPr>
            </a:lvl1pPr>
          </a:lstStyle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 err="1"/>
              <a:t>Inserisci</a:t>
            </a:r>
            <a:r>
              <a:rPr lang="en-US" altLang="ko-KR" dirty="0"/>
              <a:t> </a:t>
            </a:r>
            <a:r>
              <a:rPr lang="en-US" altLang="ko-KR" dirty="0" err="1"/>
              <a:t>immagine</a:t>
            </a:r>
            <a:endParaRPr lang="it-IT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AFB329AF-977A-4CD2-979D-45D1B2DA17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2875" y="260351"/>
            <a:ext cx="3486150" cy="4883150"/>
          </a:xfrm>
          <a:prstGeom prst="rect">
            <a:avLst/>
          </a:prstGeom>
        </p:spPr>
        <p:txBody>
          <a:bodyPr anchor="b" anchorCtr="0"/>
          <a:lstStyle>
            <a:lvl1pPr>
              <a:defRPr sz="4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4800">
                <a:latin typeface="+mj-lt"/>
              </a:defRPr>
            </a:lvl2pPr>
            <a:lvl3pPr>
              <a:defRPr sz="4800">
                <a:latin typeface="+mj-lt"/>
              </a:defRPr>
            </a:lvl3pPr>
            <a:lvl4pPr>
              <a:defRPr sz="4800">
                <a:latin typeface="+mj-lt"/>
              </a:defRPr>
            </a:lvl4pPr>
            <a:lvl5pPr>
              <a:defRPr sz="4800">
                <a:latin typeface="+mj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  <p:sp>
        <p:nvSpPr>
          <p:cNvPr id="8" name="Segnaposto testo 9">
            <a:extLst>
              <a:ext uri="{FF2B5EF4-FFF2-40B4-BE49-F238E27FC236}">
                <a16:creationId xmlns:a16="http://schemas.microsoft.com/office/drawing/2014/main" id="{7BDFED81-C641-4DA4-9D59-2F4C3EB1A0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2471" y="5290344"/>
            <a:ext cx="3486150" cy="1307306"/>
          </a:xfrm>
          <a:prstGeom prst="rect">
            <a:avLst/>
          </a:prstGeom>
        </p:spPr>
        <p:txBody>
          <a:bodyPr lIns="108000"/>
          <a:lstStyle>
            <a:lvl1pPr>
              <a:defRPr sz="2400">
                <a:solidFill>
                  <a:schemeClr val="tx1"/>
                </a:solidFill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it-IT" dirty="0"/>
              <a:t>Fare clic per modificare gli stili del testo</a:t>
            </a:r>
          </a:p>
        </p:txBody>
      </p:sp>
    </p:spTree>
    <p:extLst>
      <p:ext uri="{BB962C8B-B14F-4D97-AF65-F5344CB8AC3E}">
        <p14:creationId xmlns:p14="http://schemas.microsoft.com/office/powerpoint/2010/main" val="14682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0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359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9" r:id="rId3"/>
    <p:sldLayoutId id="2147483688" r:id="rId4"/>
    <p:sldLayoutId id="2147483805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66" userDrawn="1">
          <p15:clr>
            <a:srgbClr val="F26B43"/>
          </p15:clr>
        </p15:guide>
        <p15:guide id="4" pos="7514" userDrawn="1">
          <p15:clr>
            <a:srgbClr val="F26B43"/>
          </p15:clr>
        </p15:guide>
        <p15:guide id="5" orient="horz" pos="164" userDrawn="1">
          <p15:clr>
            <a:srgbClr val="F26B43"/>
          </p15:clr>
        </p15:guide>
        <p15:guide id="6" orient="horz" pos="41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42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31" r:id="rId2"/>
    <p:sldLayoutId id="2147483698" r:id="rId3"/>
    <p:sldLayoutId id="2147483732" r:id="rId4"/>
    <p:sldLayoutId id="2147483699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514" userDrawn="1">
          <p15:clr>
            <a:srgbClr val="F26B43"/>
          </p15:clr>
        </p15:guide>
        <p15:guide id="4" pos="166" userDrawn="1">
          <p15:clr>
            <a:srgbClr val="F26B43"/>
          </p15:clr>
        </p15:guide>
        <p15:guide id="5" orient="horz" pos="164" userDrawn="1">
          <p15:clr>
            <a:srgbClr val="F26B43"/>
          </p15:clr>
        </p15:guide>
        <p15:guide id="6" orient="horz" pos="413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 userDrawn="1"/>
        </p:nvSpPr>
        <p:spPr bwMode="auto">
          <a:xfrm>
            <a:off x="0" y="6308725"/>
            <a:ext cx="12192000" cy="54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11" y="6465212"/>
            <a:ext cx="951065" cy="269625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ECFCC25-4FD9-414D-AE29-E50F7351E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305" y="180000"/>
            <a:ext cx="1165217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FA7E6D1-1565-475C-8B80-AB85A6073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305" y="1800000"/>
            <a:ext cx="11652170" cy="435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29281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700" r:id="rId10"/>
    <p:sldLayoutId id="2147483671" r:id="rId11"/>
    <p:sldLayoutId id="2147483763" r:id="rId12"/>
    <p:sldLayoutId id="2147483672" r:id="rId13"/>
    <p:sldLayoutId id="2147483701" r:id="rId14"/>
    <p:sldLayoutId id="2147483670" r:id="rId15"/>
    <p:sldLayoutId id="2147483673" r:id="rId16"/>
    <p:sldLayoutId id="2147483806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 spc="3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166">
          <p15:clr>
            <a:srgbClr val="F26B43"/>
          </p15:clr>
        </p15:guide>
        <p15:guide id="4" pos="7514">
          <p15:clr>
            <a:srgbClr val="F26B43"/>
          </p15:clr>
        </p15:guide>
        <p15:guide id="5" orient="horz" pos="164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orient="horz" pos="380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 userDrawn="1"/>
        </p:nvSpPr>
        <p:spPr bwMode="auto">
          <a:xfrm>
            <a:off x="0" y="6308725"/>
            <a:ext cx="12192000" cy="54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11" y="6465212"/>
            <a:ext cx="951065" cy="269625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ECFCC25-4FD9-414D-AE29-E50F7351E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305" y="180000"/>
            <a:ext cx="11652170" cy="12054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FA7E6D1-1565-475C-8B80-AB85A6073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305" y="1800000"/>
            <a:ext cx="11652170" cy="435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36582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 spc="3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166">
          <p15:clr>
            <a:srgbClr val="F26B43"/>
          </p15:clr>
        </p15:guide>
        <p15:guide id="4" pos="7514">
          <p15:clr>
            <a:srgbClr val="F26B43"/>
          </p15:clr>
        </p15:guide>
        <p15:guide id="5" orient="horz" pos="164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orient="horz" pos="380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 userDrawn="1"/>
        </p:nvSpPr>
        <p:spPr bwMode="auto">
          <a:xfrm>
            <a:off x="0" y="6597650"/>
            <a:ext cx="12192000" cy="260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 userDrawn="1"/>
        </p:nvSpPr>
        <p:spPr bwMode="auto">
          <a:xfrm>
            <a:off x="0" y="-1586"/>
            <a:ext cx="12192000" cy="5508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50B177F-1D25-4E1B-87E1-58107A5D7D0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511" y="126000"/>
            <a:ext cx="951065" cy="269625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5A8A9F5-4471-4C0A-B9F1-A0857FA87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E733174E-0550-4213-A613-C218C3206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843" y="2268000"/>
            <a:ext cx="11919914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2" name="Segnaposto data 11">
            <a:extLst>
              <a:ext uri="{FF2B5EF4-FFF2-40B4-BE49-F238E27FC236}">
                <a16:creationId xmlns:a16="http://schemas.microsoft.com/office/drawing/2014/main" id="{262694E9-96AA-42D9-B4A5-30CCE0B147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9200" y="6623026"/>
            <a:ext cx="27432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CF502C4E-B320-491E-9A2B-816FD6F26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6863" y="6623026"/>
            <a:ext cx="27432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EE272CC6-F969-4BE6-92FF-DB5CFBA96BF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62" r:id="rId10"/>
    <p:sldLayoutId id="2147483764" r:id="rId11"/>
    <p:sldLayoutId id="2147483765" r:id="rId12"/>
    <p:sldLayoutId id="2147483760" r:id="rId13"/>
    <p:sldLayoutId id="2147483766" r:id="rId14"/>
    <p:sldLayoutId id="2147483758" r:id="rId15"/>
    <p:sldLayoutId id="2147483761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 spc="3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66" userDrawn="1">
          <p15:clr>
            <a:srgbClr val="F26B43"/>
          </p15:clr>
        </p15:guide>
        <p15:guide id="4" pos="7514" userDrawn="1">
          <p15:clr>
            <a:srgbClr val="F26B43"/>
          </p15:clr>
        </p15:guide>
        <p15:guide id="5" orient="horz" pos="4156" userDrawn="1">
          <p15:clr>
            <a:srgbClr val="F26B43"/>
          </p15:clr>
        </p15:guide>
        <p15:guide id="6" orient="horz" pos="164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 userDrawn="1"/>
        </p:nvSpPr>
        <p:spPr bwMode="auto">
          <a:xfrm>
            <a:off x="0" y="6597650"/>
            <a:ext cx="12192000" cy="260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 userDrawn="1"/>
        </p:nvSpPr>
        <p:spPr bwMode="auto">
          <a:xfrm>
            <a:off x="0" y="-1586"/>
            <a:ext cx="12192000" cy="5508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50B177F-1D25-4E1B-87E1-58107A5D7D0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511" y="126000"/>
            <a:ext cx="951065" cy="269625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5A8A9F5-4471-4C0A-B9F1-A0857FA87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43" y="648000"/>
            <a:ext cx="11919914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E733174E-0550-4213-A613-C218C3206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843" y="2268000"/>
            <a:ext cx="11919914" cy="417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2" name="Segnaposto data 11">
            <a:extLst>
              <a:ext uri="{FF2B5EF4-FFF2-40B4-BE49-F238E27FC236}">
                <a16:creationId xmlns:a16="http://schemas.microsoft.com/office/drawing/2014/main" id="{262694E9-96AA-42D9-B4A5-30CCE0B147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9200" y="6623026"/>
            <a:ext cx="27432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CF502C4E-B320-491E-9A2B-816FD6F26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6863" y="6623026"/>
            <a:ext cx="27432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EE272CC6-F969-4BE6-92FF-DB5CFBA96BF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172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 spc="3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66" userDrawn="1">
          <p15:clr>
            <a:srgbClr val="F26B43"/>
          </p15:clr>
        </p15:guide>
        <p15:guide id="4" pos="7514" userDrawn="1">
          <p15:clr>
            <a:srgbClr val="F26B43"/>
          </p15:clr>
        </p15:guide>
        <p15:guide id="5" orient="horz" pos="4156" userDrawn="1">
          <p15:clr>
            <a:srgbClr val="F26B43"/>
          </p15:clr>
        </p15:guide>
        <p15:guide id="6" orient="horz" pos="164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06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801" r:id="rId2"/>
    <p:sldLayoutId id="2147483714" r:id="rId3"/>
    <p:sldLayoutId id="2147483715" r:id="rId4"/>
    <p:sldLayoutId id="2147483716" r:id="rId5"/>
    <p:sldLayoutId id="2147483802" r:id="rId6"/>
    <p:sldLayoutId id="2147483803" r:id="rId7"/>
    <p:sldLayoutId id="2147483711" r:id="rId8"/>
    <p:sldLayoutId id="2147483717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18B2032-E3F0-4136-B219-504D0C1284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5284" y="1248171"/>
            <a:ext cx="4430068" cy="2949546"/>
          </a:xfrm>
          <a:solidFill>
            <a:srgbClr val="002B49"/>
          </a:solidFill>
        </p:spPr>
        <p:txBody>
          <a:bodyPr/>
          <a:lstStyle/>
          <a:p>
            <a:r>
              <a:rPr lang="en-US" sz="40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</a:t>
            </a:r>
            <a:endParaRPr lang="it-IT" sz="40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egnaposto testo 6">
            <a:extLst>
              <a:ext uri="{FF2B5EF4-FFF2-40B4-BE49-F238E27FC236}">
                <a16:creationId xmlns:a16="http://schemas.microsoft.com/office/drawing/2014/main" id="{030EBFFB-1CF5-5F86-0163-0CD054761E42}"/>
              </a:ext>
            </a:extLst>
          </p:cNvPr>
          <p:cNvSpPr txBox="1">
            <a:spLocks/>
          </p:cNvSpPr>
          <p:nvPr/>
        </p:nvSpPr>
        <p:spPr>
          <a:xfrm>
            <a:off x="6595284" y="4768768"/>
            <a:ext cx="4551136" cy="690591"/>
          </a:xfrm>
          <a:prstGeom prst="rect">
            <a:avLst/>
          </a:prstGeom>
          <a:noFill/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it-IT" sz="2000" i="1" u="sng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Mattia Trombini, </a:t>
            </a:r>
            <a:r>
              <a:rPr lang="it-IT" sz="20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Giacomo Maculotti</a:t>
            </a:r>
            <a:br>
              <a:rPr lang="it-IT" sz="20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0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Gianfranco Genta, Maurizio Galetto</a:t>
            </a:r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94ED65FA-3C6C-D25A-252E-161A94D7B3D1}"/>
              </a:ext>
            </a:extLst>
          </p:cNvPr>
          <p:cNvSpPr txBox="1">
            <a:spLocks/>
          </p:cNvSpPr>
          <p:nvPr/>
        </p:nvSpPr>
        <p:spPr>
          <a:xfrm>
            <a:off x="81019" y="4967352"/>
            <a:ext cx="4826262" cy="690591"/>
          </a:xfrm>
          <a:prstGeom prst="rect">
            <a:avLst/>
          </a:prstGeom>
          <a:noFill/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Presenting author</a:t>
            </a:r>
            <a:b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Mattia Trombini</a:t>
            </a:r>
            <a:b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Dept. of Management and Production Eng., Politecnico di Torino, Italy </a:t>
            </a:r>
            <a:b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mattia.trombini@polito.it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D154A6BE-1581-F604-3FD7-E827E3385F76}"/>
              </a:ext>
            </a:extLst>
          </p:cNvPr>
          <p:cNvSpPr txBox="1">
            <a:spLocks/>
          </p:cNvSpPr>
          <p:nvPr/>
        </p:nvSpPr>
        <p:spPr>
          <a:xfrm>
            <a:off x="81019" y="6063188"/>
            <a:ext cx="4551136" cy="690591"/>
          </a:xfrm>
          <a:prstGeom prst="rect">
            <a:avLst/>
          </a:prstGeom>
          <a:noFill/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Firenze, 8</a:t>
            </a:r>
            <a:r>
              <a:rPr lang="it-IT" sz="1600" i="1" baseline="300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660408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D13EB-4FEA-23ED-FD6B-E5A16CE21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>
            <a:extLst>
              <a:ext uri="{FF2B5EF4-FFF2-40B4-BE49-F238E27FC236}">
                <a16:creationId xmlns:a16="http://schemas.microsoft.com/office/drawing/2014/main" id="{D682A9E5-98C9-40EE-E56D-8C896A0C8178}"/>
              </a:ext>
            </a:extLst>
          </p:cNvPr>
          <p:cNvSpPr txBox="1"/>
          <p:nvPr/>
        </p:nvSpPr>
        <p:spPr>
          <a:xfrm>
            <a:off x="144225" y="531517"/>
            <a:ext cx="10371375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Synergistic photogrammetry-GS inspection approach</a:t>
            </a:r>
            <a:endParaRPr lang="it-IT" sz="2700" noProof="1"/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558C3ECA-742E-2571-BD90-FE1982EC4772}"/>
              </a:ext>
            </a:extLst>
          </p:cNvPr>
          <p:cNvSpPr txBox="1"/>
          <p:nvPr/>
        </p:nvSpPr>
        <p:spPr>
          <a:xfrm>
            <a:off x="123195" y="1027382"/>
            <a:ext cx="720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500" noProof="1">
                <a:solidFill>
                  <a:srgbClr val="1D4E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Scene-driven enrichment through virtual navigation and synthetic views</a:t>
            </a:r>
          </a:p>
        </p:txBody>
      </p:sp>
      <p:sp>
        <p:nvSpPr>
          <p:cNvPr id="16" name="Text 28">
            <a:extLst>
              <a:ext uri="{FF2B5EF4-FFF2-40B4-BE49-F238E27FC236}">
                <a16:creationId xmlns:a16="http://schemas.microsoft.com/office/drawing/2014/main" id="{14A91E71-F8FC-F0DD-BACD-ECCB12EDF2E4}"/>
              </a:ext>
            </a:extLst>
          </p:cNvPr>
          <p:cNvSpPr txBox="1"/>
          <p:nvPr/>
        </p:nvSpPr>
        <p:spPr>
          <a:xfrm>
            <a:off x="123194" y="107039"/>
            <a:ext cx="1656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INNOVATIVE APPROACH</a:t>
            </a:r>
            <a:endParaRPr lang="it-IT" sz="900" noProof="1"/>
          </a:p>
        </p:txBody>
      </p:sp>
      <p:sp>
        <p:nvSpPr>
          <p:cNvPr id="17" name="Text 29">
            <a:extLst>
              <a:ext uri="{FF2B5EF4-FFF2-40B4-BE49-F238E27FC236}">
                <a16:creationId xmlns:a16="http://schemas.microsoft.com/office/drawing/2014/main" id="{8A57479C-4168-5F3A-E891-A52AE542F993}"/>
              </a:ext>
            </a:extLst>
          </p:cNvPr>
          <p:cNvSpPr txBox="1"/>
          <p:nvPr/>
        </p:nvSpPr>
        <p:spPr>
          <a:xfrm>
            <a:off x="15828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8" name="Text 30">
            <a:extLst>
              <a:ext uri="{FF2B5EF4-FFF2-40B4-BE49-F238E27FC236}">
                <a16:creationId xmlns:a16="http://schemas.microsoft.com/office/drawing/2014/main" id="{F288F123-A7D5-38DB-5EF9-8DE4B9207867}"/>
              </a:ext>
            </a:extLst>
          </p:cNvPr>
          <p:cNvSpPr txBox="1"/>
          <p:nvPr/>
        </p:nvSpPr>
        <p:spPr>
          <a:xfrm>
            <a:off x="17945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SYNERGYSTIC INTEGRATION</a:t>
            </a:r>
            <a:endParaRPr lang="it-IT" sz="900" noProof="1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CDE7283D-063D-CFE3-8ECA-F8F9E31A9F62}"/>
              </a:ext>
            </a:extLst>
          </p:cNvPr>
          <p:cNvSpPr/>
          <p:nvPr/>
        </p:nvSpPr>
        <p:spPr>
          <a:xfrm>
            <a:off x="18593" y="3175505"/>
            <a:ext cx="12173407" cy="19202"/>
          </a:xfrm>
          <a:prstGeom prst="rect">
            <a:avLst/>
          </a:prstGeom>
          <a:solidFill>
            <a:srgbClr val="CBD5E1"/>
          </a:solidFill>
          <a:ln/>
        </p:spPr>
        <p:txBody>
          <a:bodyPr/>
          <a:lstStyle/>
          <a:p>
            <a:endParaRPr lang="it-IT" noProof="1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9CEFD4D-4F07-5D50-7B8F-FBCAE0AF7C80}"/>
              </a:ext>
            </a:extLst>
          </p:cNvPr>
          <p:cNvGrpSpPr/>
          <p:nvPr/>
        </p:nvGrpSpPr>
        <p:grpSpPr>
          <a:xfrm>
            <a:off x="2135734" y="5015191"/>
            <a:ext cx="7920532" cy="590046"/>
            <a:chOff x="3603040" y="4848140"/>
            <a:chExt cx="7255459" cy="590046"/>
          </a:xfrm>
        </p:grpSpPr>
        <p:sp>
          <p:nvSpPr>
            <p:cNvPr id="7" name="Shape 4">
              <a:extLst>
                <a:ext uri="{FF2B5EF4-FFF2-40B4-BE49-F238E27FC236}">
                  <a16:creationId xmlns:a16="http://schemas.microsoft.com/office/drawing/2014/main" id="{B099D629-5695-9530-8CD3-7483FD7D0AA3}"/>
                </a:ext>
              </a:extLst>
            </p:cNvPr>
            <p:cNvSpPr/>
            <p:nvPr/>
          </p:nvSpPr>
          <p:spPr>
            <a:xfrm>
              <a:off x="3603040" y="4848140"/>
              <a:ext cx="7255459" cy="590046"/>
            </a:xfrm>
            <a:prstGeom prst="roundRect">
              <a:avLst>
                <a:gd name="adj" fmla="val 252526"/>
              </a:avLst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12700" dist="12700" dir="16200000" algn="bl" rotWithShape="0">
                <a:srgbClr val="000000">
                  <a:alpha val="7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pic>
          <p:nvPicPr>
            <p:cNvPr id="9" name="Image 0" descr="preencoded.png">
              <a:extLst>
                <a:ext uri="{FF2B5EF4-FFF2-40B4-BE49-F238E27FC236}">
                  <a16:creationId xmlns:a16="http://schemas.microsoft.com/office/drawing/2014/main" id="{49CF5512-EC62-EE17-7010-48B4962D0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3716700" y="4963163"/>
              <a:ext cx="360000" cy="360000"/>
            </a:xfrm>
            <a:prstGeom prst="rect">
              <a:avLst/>
            </a:prstGeom>
          </p:spPr>
        </p:pic>
        <p:sp>
          <p:nvSpPr>
            <p:cNvPr id="10" name="Text 5">
              <a:extLst>
                <a:ext uri="{FF2B5EF4-FFF2-40B4-BE49-F238E27FC236}">
                  <a16:creationId xmlns:a16="http://schemas.microsoft.com/office/drawing/2014/main" id="{003281BF-F53E-95A5-0F05-9AE3AE31046B}"/>
                </a:ext>
              </a:extLst>
            </p:cNvPr>
            <p:cNvSpPr txBox="1"/>
            <p:nvPr/>
          </p:nvSpPr>
          <p:spPr>
            <a:xfrm>
              <a:off x="4248683" y="5066811"/>
              <a:ext cx="6372000" cy="152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just">
                <a:buNone/>
              </a:pPr>
              <a:r>
                <a:rPr lang="it-IT" sz="1400" noProof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This procedure allows “new” images to be generated long after the object is gone.</a:t>
              </a:r>
            </a:p>
          </p:txBody>
        </p:sp>
      </p:grpSp>
      <p:sp>
        <p:nvSpPr>
          <p:cNvPr id="19" name="Shape 10">
            <a:extLst>
              <a:ext uri="{FF2B5EF4-FFF2-40B4-BE49-F238E27FC236}">
                <a16:creationId xmlns:a16="http://schemas.microsoft.com/office/drawing/2014/main" id="{BC11D1DC-42ED-68D8-60E6-31F1D75F5593}"/>
              </a:ext>
            </a:extLst>
          </p:cNvPr>
          <p:cNvSpPr/>
          <p:nvPr/>
        </p:nvSpPr>
        <p:spPr>
          <a:xfrm>
            <a:off x="475793" y="1842309"/>
            <a:ext cx="2590495" cy="2667305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93801D43-0B44-1DE4-0E4D-43FFF60D6BCF}"/>
              </a:ext>
            </a:extLst>
          </p:cNvPr>
          <p:cNvSpPr txBox="1"/>
          <p:nvPr/>
        </p:nvSpPr>
        <p:spPr>
          <a:xfrm>
            <a:off x="627355" y="2268725"/>
            <a:ext cx="2287371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6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 acquisition</a:t>
            </a:r>
            <a:endParaRPr lang="it-IT" sz="1600" noProof="1"/>
          </a:p>
        </p:txBody>
      </p:sp>
      <p:sp>
        <p:nvSpPr>
          <p:cNvPr id="30" name="Shape 12">
            <a:extLst>
              <a:ext uri="{FF2B5EF4-FFF2-40B4-BE49-F238E27FC236}">
                <a16:creationId xmlns:a16="http://schemas.microsoft.com/office/drawing/2014/main" id="{BD3D3DB4-49CA-07A1-1313-A0BF894D887A}"/>
              </a:ext>
            </a:extLst>
          </p:cNvPr>
          <p:cNvSpPr/>
          <p:nvPr/>
        </p:nvSpPr>
        <p:spPr>
          <a:xfrm>
            <a:off x="1542440" y="2651858"/>
            <a:ext cx="457200" cy="19202"/>
          </a:xfrm>
          <a:prstGeom prst="rect">
            <a:avLst/>
          </a:prstGeom>
          <a:solidFill>
            <a:srgbClr val="D1D5DB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0D42DF48-5B28-442D-C641-B35703ADE48D}"/>
              </a:ext>
            </a:extLst>
          </p:cNvPr>
          <p:cNvSpPr txBox="1"/>
          <p:nvPr/>
        </p:nvSpPr>
        <p:spPr>
          <a:xfrm>
            <a:off x="691040" y="2949343"/>
            <a:ext cx="216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Input: Physical RGB images captured by (UAV) camera.</a:t>
            </a:r>
            <a:endParaRPr lang="it-IT" sz="1400" noProof="1"/>
          </a:p>
        </p:txBody>
      </p:sp>
      <p:sp>
        <p:nvSpPr>
          <p:cNvPr id="34" name="Text 14">
            <a:extLst>
              <a:ext uri="{FF2B5EF4-FFF2-40B4-BE49-F238E27FC236}">
                <a16:creationId xmlns:a16="http://schemas.microsoft.com/office/drawing/2014/main" id="{E81615D9-FAB4-8B05-DCE2-AD32FC86D754}"/>
              </a:ext>
            </a:extLst>
          </p:cNvPr>
          <p:cNvSpPr txBox="1"/>
          <p:nvPr/>
        </p:nvSpPr>
        <p:spPr>
          <a:xfrm>
            <a:off x="691040" y="3607141"/>
            <a:ext cx="2160000" cy="1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200" noProof="1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photogrammetry.</a:t>
            </a:r>
            <a:endParaRPr lang="it-IT" sz="1200" noProof="1"/>
          </a:p>
        </p:txBody>
      </p:sp>
      <p:sp>
        <p:nvSpPr>
          <p:cNvPr id="35" name="Shape 15">
            <a:extLst>
              <a:ext uri="{FF2B5EF4-FFF2-40B4-BE49-F238E27FC236}">
                <a16:creationId xmlns:a16="http://schemas.microsoft.com/office/drawing/2014/main" id="{849D3796-9487-888B-461D-8A619293EB0C}"/>
              </a:ext>
            </a:extLst>
          </p:cNvPr>
          <p:cNvSpPr/>
          <p:nvPr/>
        </p:nvSpPr>
        <p:spPr>
          <a:xfrm>
            <a:off x="637640" y="4074458"/>
            <a:ext cx="2266798" cy="304495"/>
          </a:xfrm>
          <a:prstGeom prst="roundRect">
            <a:avLst>
              <a:gd name="adj" fmla="val 37538"/>
            </a:avLst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36" name="Text 16">
            <a:extLst>
              <a:ext uri="{FF2B5EF4-FFF2-40B4-BE49-F238E27FC236}">
                <a16:creationId xmlns:a16="http://schemas.microsoft.com/office/drawing/2014/main" id="{F21F0034-8886-AA59-B2BB-E93B239B4504}"/>
              </a:ext>
            </a:extLst>
          </p:cNvPr>
          <p:cNvSpPr txBox="1"/>
          <p:nvPr/>
        </p:nvSpPr>
        <p:spPr>
          <a:xfrm>
            <a:off x="1141778" y="4160411"/>
            <a:ext cx="125852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b="1" noProof="1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</a:rPr>
              <a:t>Physical images</a:t>
            </a:r>
            <a:endParaRPr lang="it-IT" sz="1200" b="1" noProof="1"/>
          </a:p>
        </p:txBody>
      </p:sp>
      <p:sp>
        <p:nvSpPr>
          <p:cNvPr id="37" name="Shape 17">
            <a:extLst>
              <a:ext uri="{FF2B5EF4-FFF2-40B4-BE49-F238E27FC236}">
                <a16:creationId xmlns:a16="http://schemas.microsoft.com/office/drawing/2014/main" id="{988463E2-0C19-EA91-189A-0AE2D16A169A}"/>
              </a:ext>
            </a:extLst>
          </p:cNvPr>
          <p:cNvSpPr/>
          <p:nvPr/>
        </p:nvSpPr>
        <p:spPr>
          <a:xfrm>
            <a:off x="3366211" y="1861054"/>
            <a:ext cx="2590495" cy="2667305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C57B7641-CF29-FA70-8FF2-615480421980}"/>
              </a:ext>
            </a:extLst>
          </p:cNvPr>
          <p:cNvSpPr txBox="1"/>
          <p:nvPr/>
        </p:nvSpPr>
        <p:spPr>
          <a:xfrm>
            <a:off x="3476852" y="2268725"/>
            <a:ext cx="236921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6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GS scene generation</a:t>
            </a:r>
            <a:endParaRPr lang="it-IT" sz="1600" noProof="1"/>
          </a:p>
        </p:txBody>
      </p:sp>
      <p:sp>
        <p:nvSpPr>
          <p:cNvPr id="44" name="Shape 19">
            <a:extLst>
              <a:ext uri="{FF2B5EF4-FFF2-40B4-BE49-F238E27FC236}">
                <a16:creationId xmlns:a16="http://schemas.microsoft.com/office/drawing/2014/main" id="{5D9CCB29-6EFB-E1C3-8EB3-4F0F3CC5389A}"/>
              </a:ext>
            </a:extLst>
          </p:cNvPr>
          <p:cNvSpPr/>
          <p:nvPr/>
        </p:nvSpPr>
        <p:spPr>
          <a:xfrm>
            <a:off x="4431487" y="2651858"/>
            <a:ext cx="457200" cy="19202"/>
          </a:xfrm>
          <a:prstGeom prst="rect">
            <a:avLst/>
          </a:prstGeom>
          <a:solidFill>
            <a:srgbClr val="93C5FD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39169F84-C48C-88D6-0D3E-DF8B50400685}"/>
              </a:ext>
            </a:extLst>
          </p:cNvPr>
          <p:cNvSpPr txBox="1"/>
          <p:nvPr/>
        </p:nvSpPr>
        <p:spPr>
          <a:xfrm>
            <a:off x="3582373" y="2949343"/>
            <a:ext cx="216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Process: Train Gaussian Splatting model from  images.</a:t>
            </a:r>
            <a:endParaRPr lang="it-IT" sz="1400" noProof="1"/>
          </a:p>
        </p:txBody>
      </p:sp>
      <p:sp>
        <p:nvSpPr>
          <p:cNvPr id="47" name="Text 22">
            <a:extLst>
              <a:ext uri="{FF2B5EF4-FFF2-40B4-BE49-F238E27FC236}">
                <a16:creationId xmlns:a16="http://schemas.microsoft.com/office/drawing/2014/main" id="{73CDEA0A-16C3-5760-307C-732EF3F0F760}"/>
              </a:ext>
            </a:extLst>
          </p:cNvPr>
          <p:cNvSpPr txBox="1"/>
          <p:nvPr/>
        </p:nvSpPr>
        <p:spPr>
          <a:xfrm>
            <a:off x="3582372" y="3607141"/>
            <a:ext cx="2160000" cy="1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200" noProof="1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Creates navigable 3D scene.</a:t>
            </a:r>
            <a:endParaRPr lang="it-IT" sz="1200" noProof="1"/>
          </a:p>
        </p:txBody>
      </p:sp>
      <p:sp>
        <p:nvSpPr>
          <p:cNvPr id="48" name="Shape 23">
            <a:extLst>
              <a:ext uri="{FF2B5EF4-FFF2-40B4-BE49-F238E27FC236}">
                <a16:creationId xmlns:a16="http://schemas.microsoft.com/office/drawing/2014/main" id="{D079B6FC-6368-38CA-95B3-78C96FA0B636}"/>
              </a:ext>
            </a:extLst>
          </p:cNvPr>
          <p:cNvSpPr/>
          <p:nvPr/>
        </p:nvSpPr>
        <p:spPr>
          <a:xfrm>
            <a:off x="3528975" y="4074458"/>
            <a:ext cx="2266798" cy="304495"/>
          </a:xfrm>
          <a:prstGeom prst="roundRect">
            <a:avLst>
              <a:gd name="adj" fmla="val 37538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51" name="Text 24">
            <a:extLst>
              <a:ext uri="{FF2B5EF4-FFF2-40B4-BE49-F238E27FC236}">
                <a16:creationId xmlns:a16="http://schemas.microsoft.com/office/drawing/2014/main" id="{DED690B4-8C9F-3163-5877-295C5E5F5B1A}"/>
              </a:ext>
            </a:extLst>
          </p:cNvPr>
          <p:cNvSpPr txBox="1"/>
          <p:nvPr/>
        </p:nvSpPr>
        <p:spPr>
          <a:xfrm>
            <a:off x="3893820" y="4098111"/>
            <a:ext cx="1623060" cy="258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b="1" noProof="1">
                <a:solidFill>
                  <a:srgbClr val="2563E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3D-GS scene</a:t>
            </a:r>
            <a:endParaRPr lang="it-IT" sz="1200" noProof="1"/>
          </a:p>
        </p:txBody>
      </p:sp>
      <p:sp>
        <p:nvSpPr>
          <p:cNvPr id="52" name="Shape 25">
            <a:extLst>
              <a:ext uri="{FF2B5EF4-FFF2-40B4-BE49-F238E27FC236}">
                <a16:creationId xmlns:a16="http://schemas.microsoft.com/office/drawing/2014/main" id="{8CCED79E-C40A-6BAA-465B-A0B174930104}"/>
              </a:ext>
            </a:extLst>
          </p:cNvPr>
          <p:cNvSpPr/>
          <p:nvPr/>
        </p:nvSpPr>
        <p:spPr>
          <a:xfrm>
            <a:off x="6257544" y="1842309"/>
            <a:ext cx="2590495" cy="2667305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54" name="Text 26">
            <a:extLst>
              <a:ext uri="{FF2B5EF4-FFF2-40B4-BE49-F238E27FC236}">
                <a16:creationId xmlns:a16="http://schemas.microsoft.com/office/drawing/2014/main" id="{E57846AA-D883-9197-DDA2-F6EC708E1A0A}"/>
              </a:ext>
            </a:extLst>
          </p:cNvPr>
          <p:cNvSpPr txBox="1"/>
          <p:nvPr/>
        </p:nvSpPr>
        <p:spPr>
          <a:xfrm>
            <a:off x="6515303" y="2268725"/>
            <a:ext cx="207497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6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Virtual navigation</a:t>
            </a:r>
            <a:endParaRPr lang="it-IT" sz="1600" noProof="1"/>
          </a:p>
        </p:txBody>
      </p:sp>
      <p:sp>
        <p:nvSpPr>
          <p:cNvPr id="55" name="Shape 27">
            <a:extLst>
              <a:ext uri="{FF2B5EF4-FFF2-40B4-BE49-F238E27FC236}">
                <a16:creationId xmlns:a16="http://schemas.microsoft.com/office/drawing/2014/main" id="{4C5FA275-EEDF-EFAB-0B65-F5388C91BE2A}"/>
              </a:ext>
            </a:extLst>
          </p:cNvPr>
          <p:cNvSpPr/>
          <p:nvPr/>
        </p:nvSpPr>
        <p:spPr>
          <a:xfrm>
            <a:off x="7321906" y="2651858"/>
            <a:ext cx="457200" cy="19202"/>
          </a:xfrm>
          <a:prstGeom prst="rect">
            <a:avLst/>
          </a:prstGeom>
          <a:solidFill>
            <a:srgbClr val="3B82F6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56" name="Text 28">
            <a:extLst>
              <a:ext uri="{FF2B5EF4-FFF2-40B4-BE49-F238E27FC236}">
                <a16:creationId xmlns:a16="http://schemas.microsoft.com/office/drawing/2014/main" id="{C70B84F4-553A-392A-236F-7046D1B1020A}"/>
              </a:ext>
            </a:extLst>
          </p:cNvPr>
          <p:cNvSpPr txBox="1"/>
          <p:nvPr/>
        </p:nvSpPr>
        <p:spPr>
          <a:xfrm>
            <a:off x="6496203" y="2949343"/>
            <a:ext cx="216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Action: Navigate to new viewpoints not physically captured.</a:t>
            </a:r>
            <a:endParaRPr lang="it-IT" sz="1400" noProof="1"/>
          </a:p>
        </p:txBody>
      </p:sp>
      <p:sp>
        <p:nvSpPr>
          <p:cNvPr id="58" name="Text 30">
            <a:extLst>
              <a:ext uri="{FF2B5EF4-FFF2-40B4-BE49-F238E27FC236}">
                <a16:creationId xmlns:a16="http://schemas.microsoft.com/office/drawing/2014/main" id="{16E70D2C-07E8-A9B2-18E4-226AF27BF3EA}"/>
              </a:ext>
            </a:extLst>
          </p:cNvPr>
          <p:cNvSpPr txBox="1"/>
          <p:nvPr/>
        </p:nvSpPr>
        <p:spPr>
          <a:xfrm>
            <a:off x="6496202" y="3607141"/>
            <a:ext cx="2160000" cy="1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200" noProof="1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Render high-fidelity 2D images.</a:t>
            </a:r>
            <a:endParaRPr lang="it-IT" sz="1200" noProof="1"/>
          </a:p>
        </p:txBody>
      </p:sp>
      <p:sp>
        <p:nvSpPr>
          <p:cNvPr id="59" name="Shape 31">
            <a:extLst>
              <a:ext uri="{FF2B5EF4-FFF2-40B4-BE49-F238E27FC236}">
                <a16:creationId xmlns:a16="http://schemas.microsoft.com/office/drawing/2014/main" id="{AC78A9B2-B810-92D3-06FA-9629070FF066}"/>
              </a:ext>
            </a:extLst>
          </p:cNvPr>
          <p:cNvSpPr/>
          <p:nvPr/>
        </p:nvSpPr>
        <p:spPr>
          <a:xfrm>
            <a:off x="6419393" y="4074458"/>
            <a:ext cx="2266798" cy="304495"/>
          </a:xfrm>
          <a:prstGeom prst="roundRect">
            <a:avLst>
              <a:gd name="adj" fmla="val 37538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60" name="Text 32">
            <a:extLst>
              <a:ext uri="{FF2B5EF4-FFF2-40B4-BE49-F238E27FC236}">
                <a16:creationId xmlns:a16="http://schemas.microsoft.com/office/drawing/2014/main" id="{5CD29E92-149D-B76E-91E9-D7B8DB7A84C0}"/>
              </a:ext>
            </a:extLst>
          </p:cNvPr>
          <p:cNvSpPr txBox="1"/>
          <p:nvPr/>
        </p:nvSpPr>
        <p:spPr>
          <a:xfrm>
            <a:off x="6834226" y="4075371"/>
            <a:ext cx="1524914" cy="3035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b="1" noProof="1">
                <a:solidFill>
                  <a:srgbClr val="1E40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Synthetic renders</a:t>
            </a:r>
            <a:endParaRPr lang="it-IT" sz="1200" noProof="1"/>
          </a:p>
        </p:txBody>
      </p:sp>
      <p:sp>
        <p:nvSpPr>
          <p:cNvPr id="61" name="Shape 33">
            <a:extLst>
              <a:ext uri="{FF2B5EF4-FFF2-40B4-BE49-F238E27FC236}">
                <a16:creationId xmlns:a16="http://schemas.microsoft.com/office/drawing/2014/main" id="{5E666BBC-26DB-4DD0-F429-58EDF4FE270D}"/>
              </a:ext>
            </a:extLst>
          </p:cNvPr>
          <p:cNvSpPr/>
          <p:nvPr/>
        </p:nvSpPr>
        <p:spPr>
          <a:xfrm>
            <a:off x="9148877" y="1842309"/>
            <a:ext cx="2590495" cy="2667305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63" name="Text 34">
            <a:extLst>
              <a:ext uri="{FF2B5EF4-FFF2-40B4-BE49-F238E27FC236}">
                <a16:creationId xmlns:a16="http://schemas.microsoft.com/office/drawing/2014/main" id="{A0FBA760-B4D5-CCD0-69EF-B5B8361D8534}"/>
              </a:ext>
            </a:extLst>
          </p:cNvPr>
          <p:cNvSpPr txBox="1"/>
          <p:nvPr/>
        </p:nvSpPr>
        <p:spPr>
          <a:xfrm>
            <a:off x="9473488" y="2297987"/>
            <a:ext cx="1941272" cy="1517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6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Enriched P-Cloud</a:t>
            </a:r>
            <a:endParaRPr lang="it-IT" sz="1600" noProof="1"/>
          </a:p>
        </p:txBody>
      </p:sp>
      <p:sp>
        <p:nvSpPr>
          <p:cNvPr id="64" name="Shape 35">
            <a:extLst>
              <a:ext uri="{FF2B5EF4-FFF2-40B4-BE49-F238E27FC236}">
                <a16:creationId xmlns:a16="http://schemas.microsoft.com/office/drawing/2014/main" id="{BD946363-5872-3248-2982-494BE482D941}"/>
              </a:ext>
            </a:extLst>
          </p:cNvPr>
          <p:cNvSpPr/>
          <p:nvPr/>
        </p:nvSpPr>
        <p:spPr>
          <a:xfrm>
            <a:off x="10213239" y="2651858"/>
            <a:ext cx="457200" cy="19202"/>
          </a:xfrm>
          <a:prstGeom prst="rect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65" name="Text 36">
            <a:extLst>
              <a:ext uri="{FF2B5EF4-FFF2-40B4-BE49-F238E27FC236}">
                <a16:creationId xmlns:a16="http://schemas.microsoft.com/office/drawing/2014/main" id="{3A0E785A-6437-8387-CC80-34916227422B}"/>
              </a:ext>
            </a:extLst>
          </p:cNvPr>
          <p:cNvSpPr txBox="1"/>
          <p:nvPr/>
        </p:nvSpPr>
        <p:spPr>
          <a:xfrm>
            <a:off x="9386621" y="2949343"/>
            <a:ext cx="216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Result: Synthetic views into photogrammetry pipeline.</a:t>
            </a:r>
            <a:endParaRPr lang="it-IT" sz="1400" noProof="1"/>
          </a:p>
        </p:txBody>
      </p:sp>
      <p:sp>
        <p:nvSpPr>
          <p:cNvPr id="66" name="Text 37">
            <a:extLst>
              <a:ext uri="{FF2B5EF4-FFF2-40B4-BE49-F238E27FC236}">
                <a16:creationId xmlns:a16="http://schemas.microsoft.com/office/drawing/2014/main" id="{DDEA575F-E317-D1FA-CBAB-3BFB3990BED1}"/>
              </a:ext>
            </a:extLst>
          </p:cNvPr>
          <p:cNvSpPr txBox="1"/>
          <p:nvPr/>
        </p:nvSpPr>
        <p:spPr>
          <a:xfrm>
            <a:off x="9386621" y="3467500"/>
            <a:ext cx="2190903" cy="423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200" noProof="1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Increases density and fills coverage gaps.</a:t>
            </a:r>
            <a:endParaRPr lang="it-IT" sz="1200" noProof="1"/>
          </a:p>
        </p:txBody>
      </p:sp>
      <p:sp>
        <p:nvSpPr>
          <p:cNvPr id="67" name="Shape 38">
            <a:extLst>
              <a:ext uri="{FF2B5EF4-FFF2-40B4-BE49-F238E27FC236}">
                <a16:creationId xmlns:a16="http://schemas.microsoft.com/office/drawing/2014/main" id="{E0BFC488-25CF-E1AB-6C4D-D63772878C53}"/>
              </a:ext>
            </a:extLst>
          </p:cNvPr>
          <p:cNvSpPr/>
          <p:nvPr/>
        </p:nvSpPr>
        <p:spPr>
          <a:xfrm>
            <a:off x="9310726" y="4055255"/>
            <a:ext cx="2266798" cy="323698"/>
          </a:xfrm>
          <a:prstGeom prst="roundRect">
            <a:avLst>
              <a:gd name="adj" fmla="val 33234"/>
            </a:avLst>
          </a:prstGeom>
          <a:solidFill>
            <a:srgbClr val="ECFDF5"/>
          </a:solidFill>
          <a:ln w="12700">
            <a:noFill/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68" name="Text 39">
            <a:extLst>
              <a:ext uri="{FF2B5EF4-FFF2-40B4-BE49-F238E27FC236}">
                <a16:creationId xmlns:a16="http://schemas.microsoft.com/office/drawing/2014/main" id="{B2A8B9C5-775B-2FA0-7DDB-6F1EB3389CEE}"/>
              </a:ext>
            </a:extLst>
          </p:cNvPr>
          <p:cNvSpPr txBox="1"/>
          <p:nvPr/>
        </p:nvSpPr>
        <p:spPr>
          <a:xfrm>
            <a:off x="9678314" y="4077995"/>
            <a:ext cx="1622146" cy="2782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b="1" noProof="1">
                <a:solidFill>
                  <a:srgbClr val="047857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Enriched output</a:t>
            </a:r>
            <a:endParaRPr lang="it-IT" sz="1200" noProof="1"/>
          </a:p>
        </p:txBody>
      </p:sp>
      <p:sp>
        <p:nvSpPr>
          <p:cNvPr id="69" name="Shape 40">
            <a:extLst>
              <a:ext uri="{FF2B5EF4-FFF2-40B4-BE49-F238E27FC236}">
                <a16:creationId xmlns:a16="http://schemas.microsoft.com/office/drawing/2014/main" id="{57905F53-A3FC-3946-A370-4495AAF6E68A}"/>
              </a:ext>
            </a:extLst>
          </p:cNvPr>
          <p:cNvSpPr/>
          <p:nvPr/>
        </p:nvSpPr>
        <p:spPr>
          <a:xfrm>
            <a:off x="1616964" y="1708807"/>
            <a:ext cx="304495" cy="304495"/>
          </a:xfrm>
          <a:prstGeom prst="ellipse">
            <a:avLst/>
          </a:prstGeom>
          <a:solidFill>
            <a:srgbClr val="1E3A8A"/>
          </a:solidFill>
          <a:ln/>
          <a:effectLst>
            <a:outerShdw blurRad="381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70" name="Text 41">
            <a:extLst>
              <a:ext uri="{FF2B5EF4-FFF2-40B4-BE49-F238E27FC236}">
                <a16:creationId xmlns:a16="http://schemas.microsoft.com/office/drawing/2014/main" id="{EC7F9A32-989D-212B-7F64-6981C28BF0C5}"/>
              </a:ext>
            </a:extLst>
          </p:cNvPr>
          <p:cNvSpPr txBox="1"/>
          <p:nvPr/>
        </p:nvSpPr>
        <p:spPr>
          <a:xfrm>
            <a:off x="1739494" y="1747212"/>
            <a:ext cx="18105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200" b="1" noProof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it-IT" sz="1200" noProof="1"/>
          </a:p>
        </p:txBody>
      </p:sp>
      <p:sp>
        <p:nvSpPr>
          <p:cNvPr id="71" name="Shape 42">
            <a:extLst>
              <a:ext uri="{FF2B5EF4-FFF2-40B4-BE49-F238E27FC236}">
                <a16:creationId xmlns:a16="http://schemas.microsoft.com/office/drawing/2014/main" id="{4E68827D-7558-C5D6-7C10-8035716DC7F4}"/>
              </a:ext>
            </a:extLst>
          </p:cNvPr>
          <p:cNvSpPr/>
          <p:nvPr/>
        </p:nvSpPr>
        <p:spPr>
          <a:xfrm>
            <a:off x="4507383" y="1708807"/>
            <a:ext cx="304495" cy="304495"/>
          </a:xfrm>
          <a:prstGeom prst="ellipse">
            <a:avLst/>
          </a:prstGeom>
          <a:solidFill>
            <a:srgbClr val="1E3A8A"/>
          </a:solidFill>
          <a:ln/>
          <a:effectLst>
            <a:outerShdw blurRad="381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72" name="Text 43">
            <a:extLst>
              <a:ext uri="{FF2B5EF4-FFF2-40B4-BE49-F238E27FC236}">
                <a16:creationId xmlns:a16="http://schemas.microsoft.com/office/drawing/2014/main" id="{9E6170BF-B8E0-7195-7443-204194362102}"/>
              </a:ext>
            </a:extLst>
          </p:cNvPr>
          <p:cNvSpPr txBox="1"/>
          <p:nvPr/>
        </p:nvSpPr>
        <p:spPr>
          <a:xfrm>
            <a:off x="4615282" y="1747212"/>
            <a:ext cx="210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200" b="1" noProof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it-IT" sz="1200" noProof="1"/>
          </a:p>
        </p:txBody>
      </p:sp>
      <p:sp>
        <p:nvSpPr>
          <p:cNvPr id="73" name="Shape 44">
            <a:extLst>
              <a:ext uri="{FF2B5EF4-FFF2-40B4-BE49-F238E27FC236}">
                <a16:creationId xmlns:a16="http://schemas.microsoft.com/office/drawing/2014/main" id="{F8C556DE-75B9-8A03-0504-0A784BEB3204}"/>
              </a:ext>
            </a:extLst>
          </p:cNvPr>
          <p:cNvSpPr/>
          <p:nvPr/>
        </p:nvSpPr>
        <p:spPr>
          <a:xfrm>
            <a:off x="7398715" y="1708807"/>
            <a:ext cx="304495" cy="304495"/>
          </a:xfrm>
          <a:prstGeom prst="ellipse">
            <a:avLst/>
          </a:prstGeom>
          <a:solidFill>
            <a:srgbClr val="1E3A8A"/>
          </a:solidFill>
          <a:ln/>
          <a:effectLst>
            <a:outerShdw blurRad="381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74" name="Text 45">
            <a:extLst>
              <a:ext uri="{FF2B5EF4-FFF2-40B4-BE49-F238E27FC236}">
                <a16:creationId xmlns:a16="http://schemas.microsoft.com/office/drawing/2014/main" id="{A8E5C97C-F338-9359-AE03-30AECD690EA5}"/>
              </a:ext>
            </a:extLst>
          </p:cNvPr>
          <p:cNvSpPr txBox="1"/>
          <p:nvPr/>
        </p:nvSpPr>
        <p:spPr>
          <a:xfrm>
            <a:off x="7505700" y="1747212"/>
            <a:ext cx="210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200" b="1" noProof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it-IT" sz="1200" noProof="1"/>
          </a:p>
        </p:txBody>
      </p:sp>
      <p:sp>
        <p:nvSpPr>
          <p:cNvPr id="75" name="Shape 46">
            <a:extLst>
              <a:ext uri="{FF2B5EF4-FFF2-40B4-BE49-F238E27FC236}">
                <a16:creationId xmlns:a16="http://schemas.microsoft.com/office/drawing/2014/main" id="{40E13388-790E-5D9E-7D2F-6A0CBEDD1998}"/>
              </a:ext>
            </a:extLst>
          </p:cNvPr>
          <p:cNvSpPr/>
          <p:nvPr/>
        </p:nvSpPr>
        <p:spPr>
          <a:xfrm>
            <a:off x="10289134" y="1708807"/>
            <a:ext cx="304495" cy="304495"/>
          </a:xfrm>
          <a:prstGeom prst="ellipse">
            <a:avLst/>
          </a:prstGeom>
          <a:solidFill>
            <a:srgbClr val="059669"/>
          </a:solidFill>
          <a:ln/>
          <a:effectLst>
            <a:outerShdw blurRad="381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76" name="Text 47">
            <a:extLst>
              <a:ext uri="{FF2B5EF4-FFF2-40B4-BE49-F238E27FC236}">
                <a16:creationId xmlns:a16="http://schemas.microsoft.com/office/drawing/2014/main" id="{C94CDF86-8D6E-FBDB-D0C5-813F34701DED}"/>
              </a:ext>
            </a:extLst>
          </p:cNvPr>
          <p:cNvSpPr txBox="1"/>
          <p:nvPr/>
        </p:nvSpPr>
        <p:spPr>
          <a:xfrm>
            <a:off x="10388803" y="1747212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200" b="1" noProof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it-IT" sz="1200" noProof="1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C6BD860F-A09D-F567-2C56-1E21E32798FB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Segnaposto testo 6">
            <a:extLst>
              <a:ext uri="{FF2B5EF4-FFF2-40B4-BE49-F238E27FC236}">
                <a16:creationId xmlns:a16="http://schemas.microsoft.com/office/drawing/2014/main" id="{32C5B929-F801-52A8-7BF6-AADB17848B93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18670BEF-EE87-F3D6-802B-C309397E9039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338243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721FC-D822-71F3-E6C3-0D48A0A7F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>
            <a:extLst>
              <a:ext uri="{FF2B5EF4-FFF2-40B4-BE49-F238E27FC236}">
                <a16:creationId xmlns:a16="http://schemas.microsoft.com/office/drawing/2014/main" id="{A68D3B62-B63D-27B1-18E8-2B726CA88B20}"/>
              </a:ext>
            </a:extLst>
          </p:cNvPr>
          <p:cNvSpPr txBox="1"/>
          <p:nvPr/>
        </p:nvSpPr>
        <p:spPr>
          <a:xfrm>
            <a:off x="144225" y="531517"/>
            <a:ext cx="10371375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Benefits of integrating GS into photogrammetry</a:t>
            </a:r>
            <a:endParaRPr lang="it-IT" sz="2700" noProof="1"/>
          </a:p>
        </p:txBody>
      </p:sp>
      <p:sp>
        <p:nvSpPr>
          <p:cNvPr id="16" name="Text 28">
            <a:extLst>
              <a:ext uri="{FF2B5EF4-FFF2-40B4-BE49-F238E27FC236}">
                <a16:creationId xmlns:a16="http://schemas.microsoft.com/office/drawing/2014/main" id="{52CDC84F-3135-17B0-08E5-EED7B03E41CD}"/>
              </a:ext>
            </a:extLst>
          </p:cNvPr>
          <p:cNvSpPr txBox="1"/>
          <p:nvPr/>
        </p:nvSpPr>
        <p:spPr>
          <a:xfrm>
            <a:off x="123194" y="107039"/>
            <a:ext cx="1656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INNOVATIVE APPROACH</a:t>
            </a:r>
            <a:endParaRPr lang="it-IT" sz="900" noProof="1"/>
          </a:p>
        </p:txBody>
      </p:sp>
      <p:sp>
        <p:nvSpPr>
          <p:cNvPr id="17" name="Text 29">
            <a:extLst>
              <a:ext uri="{FF2B5EF4-FFF2-40B4-BE49-F238E27FC236}">
                <a16:creationId xmlns:a16="http://schemas.microsoft.com/office/drawing/2014/main" id="{D54E6119-9992-6380-4CFF-B56396AAF7D9}"/>
              </a:ext>
            </a:extLst>
          </p:cNvPr>
          <p:cNvSpPr txBox="1"/>
          <p:nvPr/>
        </p:nvSpPr>
        <p:spPr>
          <a:xfrm>
            <a:off x="15828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8" name="Text 30">
            <a:extLst>
              <a:ext uri="{FF2B5EF4-FFF2-40B4-BE49-F238E27FC236}">
                <a16:creationId xmlns:a16="http://schemas.microsoft.com/office/drawing/2014/main" id="{CDAB39A1-BFD9-C754-2DCF-E182B781E412}"/>
              </a:ext>
            </a:extLst>
          </p:cNvPr>
          <p:cNvSpPr txBox="1"/>
          <p:nvPr/>
        </p:nvSpPr>
        <p:spPr>
          <a:xfrm>
            <a:off x="17945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BENEFITS OF INTEGRATION</a:t>
            </a:r>
            <a:endParaRPr lang="it-IT" sz="900" noProof="1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AE8BC4A-2157-9B8C-8F95-2541C3A11B1E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Segnaposto testo 6">
            <a:extLst>
              <a:ext uri="{FF2B5EF4-FFF2-40B4-BE49-F238E27FC236}">
                <a16:creationId xmlns:a16="http://schemas.microsoft.com/office/drawing/2014/main" id="{141CBB70-FECF-E43C-C44B-1826E88B1A65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D102E77-462C-70FE-CBE3-E023107B8E63}"/>
              </a:ext>
            </a:extLst>
          </p:cNvPr>
          <p:cNvSpPr txBox="1"/>
          <p:nvPr/>
        </p:nvSpPr>
        <p:spPr>
          <a:xfrm>
            <a:off x="1310640" y="1825647"/>
            <a:ext cx="9000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Image-set augmentation</a:t>
            </a:r>
            <a:endParaRPr lang="it-IT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it-IT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Renders can be added to the original set of physical images with the aim of increasing the number of available observations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1FABD054-F052-B163-A4FE-86844BC2328C}"/>
              </a:ext>
            </a:extLst>
          </p:cNvPr>
          <p:cNvSpPr txBox="1"/>
          <p:nvPr/>
        </p:nvSpPr>
        <p:spPr>
          <a:xfrm>
            <a:off x="2682240" y="3544633"/>
            <a:ext cx="9000000" cy="14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Virtualisation</a:t>
            </a:r>
            <a:r>
              <a:rPr lang="it-IT" sz="18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8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 photogrammetric acquisition process</a:t>
            </a:r>
          </a:p>
          <a:p>
            <a:pPr algn="just"/>
            <a:r>
              <a:rPr lang="it-IT" sz="18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Because camera positions and orientations can be explicitly controlled within the reconstructed scene, virtual image acquisition can be performed without the physical accessibility constraints associated with a physical acquisition campaign.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846987A-32AC-8D25-C345-1F2480E6757C}"/>
              </a:ext>
            </a:extLst>
          </p:cNvPr>
          <p:cNvGrpSpPr/>
          <p:nvPr/>
        </p:nvGrpSpPr>
        <p:grpSpPr>
          <a:xfrm>
            <a:off x="681194" y="1825647"/>
            <a:ext cx="540000" cy="540000"/>
            <a:chOff x="1178809" y="3439027"/>
            <a:chExt cx="540000" cy="540000"/>
          </a:xfrm>
        </p:grpSpPr>
        <p:sp>
          <p:nvSpPr>
            <p:cNvPr id="22" name="Ovale 21">
              <a:extLst>
                <a:ext uri="{FF2B5EF4-FFF2-40B4-BE49-F238E27FC236}">
                  <a16:creationId xmlns:a16="http://schemas.microsoft.com/office/drawing/2014/main" id="{AE92DDD1-5680-9FB3-2854-018823F37E24}"/>
                </a:ext>
              </a:extLst>
            </p:cNvPr>
            <p:cNvSpPr/>
            <p:nvPr/>
          </p:nvSpPr>
          <p:spPr bwMode="auto">
            <a:xfrm>
              <a:off x="1178809" y="3439027"/>
              <a:ext cx="540000" cy="5400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/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19B2364D-A3DC-F91D-B055-E778BB78B3AC}"/>
                </a:ext>
              </a:extLst>
            </p:cNvPr>
            <p:cNvSpPr txBox="1"/>
            <p:nvPr/>
          </p:nvSpPr>
          <p:spPr>
            <a:xfrm>
              <a:off x="1268311" y="3508972"/>
              <a:ext cx="3609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</a:t>
              </a: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4BF51947-8ACD-C5AC-3B7C-77A8979A25FC}"/>
              </a:ext>
            </a:extLst>
          </p:cNvPr>
          <p:cNvGrpSpPr/>
          <p:nvPr/>
        </p:nvGrpSpPr>
        <p:grpSpPr>
          <a:xfrm>
            <a:off x="2052794" y="3544633"/>
            <a:ext cx="540000" cy="540000"/>
            <a:chOff x="1178809" y="3439027"/>
            <a:chExt cx="540000" cy="540000"/>
          </a:xfrm>
        </p:grpSpPr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354DBF5D-EA60-A272-4D82-615A0C138AC7}"/>
                </a:ext>
              </a:extLst>
            </p:cNvPr>
            <p:cNvSpPr/>
            <p:nvPr/>
          </p:nvSpPr>
          <p:spPr bwMode="auto">
            <a:xfrm>
              <a:off x="1178809" y="3439027"/>
              <a:ext cx="540000" cy="5400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/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04C2EFC8-A720-AAA8-0134-DF3A0392FD65}"/>
                </a:ext>
              </a:extLst>
            </p:cNvPr>
            <p:cNvSpPr txBox="1"/>
            <p:nvPr/>
          </p:nvSpPr>
          <p:spPr>
            <a:xfrm>
              <a:off x="1269915" y="3508972"/>
              <a:ext cx="3577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</a:t>
              </a:r>
            </a:p>
          </p:txBody>
        </p:sp>
      </p:grpSp>
      <p:sp>
        <p:nvSpPr>
          <p:cNvPr id="31" name="Segnaposto testo 6">
            <a:extLst>
              <a:ext uri="{FF2B5EF4-FFF2-40B4-BE49-F238E27FC236}">
                <a16:creationId xmlns:a16="http://schemas.microsoft.com/office/drawing/2014/main" id="{0625ADBA-9449-E4EC-F3AF-03DCC8CC0CDC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500944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DFE2F-BE4B-3746-CDD2-3CBA68FCC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>
            <a:extLst>
              <a:ext uri="{FF2B5EF4-FFF2-40B4-BE49-F238E27FC236}">
                <a16:creationId xmlns:a16="http://schemas.microsoft.com/office/drawing/2014/main" id="{D06C8EBB-FBA1-3134-9E0F-EDC4B49E9570}"/>
              </a:ext>
            </a:extLst>
          </p:cNvPr>
          <p:cNvSpPr txBox="1"/>
          <p:nvPr/>
        </p:nvSpPr>
        <p:spPr>
          <a:xfrm>
            <a:off x="144225" y="531517"/>
            <a:ext cx="10371375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Small-scale ballbar</a:t>
            </a:r>
            <a:endParaRPr lang="it-IT" sz="2700" noProof="1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A0AA5535-4A2E-9493-163C-F424E83A6EB9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Segnaposto testo 6">
            <a:extLst>
              <a:ext uri="{FF2B5EF4-FFF2-40B4-BE49-F238E27FC236}">
                <a16:creationId xmlns:a16="http://schemas.microsoft.com/office/drawing/2014/main" id="{D73B5E5D-7957-1ADE-15D4-5FC845787B24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60971596-FB2C-F87F-9CE1-7E1D8317A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55" y="1242257"/>
            <a:ext cx="3072166" cy="225177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9CBD55C-1010-4B1C-F6D1-261E7F56ECAD}"/>
              </a:ext>
            </a:extLst>
          </p:cNvPr>
          <p:cNvSpPr txBox="1"/>
          <p:nvPr/>
        </p:nvSpPr>
        <p:spPr>
          <a:xfrm>
            <a:off x="3723195" y="1352483"/>
            <a:ext cx="80166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Calibration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6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structured light project system ATOS GOM ScanBox Series 4;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6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ATOS GOM calibrated according to ISO 10360–13:2021;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6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Length measurement error of 0.004 mm on a length of 160 mm (MPE of 34 μm);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6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Spherical size measurement error of 0.0045 mm on a diameter of 25 mm (MPE of 15 μm).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663DCC3A-BEE3-920A-C119-7273C02D8FAE}"/>
              </a:ext>
            </a:extLst>
          </p:cNvPr>
          <p:cNvGrpSpPr/>
          <p:nvPr/>
        </p:nvGrpSpPr>
        <p:grpSpPr>
          <a:xfrm>
            <a:off x="7254442" y="3611199"/>
            <a:ext cx="4386552" cy="2260565"/>
            <a:chOff x="610003" y="3779716"/>
            <a:chExt cx="4386552" cy="2260565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CE7C79C2-E0FA-7A92-26FC-A60021992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7652"/>
            <a:stretch>
              <a:fillRect/>
            </a:stretch>
          </p:blipFill>
          <p:spPr>
            <a:xfrm>
              <a:off x="610003" y="3779716"/>
              <a:ext cx="4185518" cy="2260565"/>
            </a:xfrm>
            <a:prstGeom prst="rect">
              <a:avLst/>
            </a:prstGeom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25395A26-AEFA-90FC-9E5B-4FC9BEC6A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4769"/>
            <a:stretch>
              <a:fillRect/>
            </a:stretch>
          </p:blipFill>
          <p:spPr>
            <a:xfrm>
              <a:off x="2631440" y="3779716"/>
              <a:ext cx="2365115" cy="2260565"/>
            </a:xfrm>
            <a:prstGeom prst="rect">
              <a:avLst/>
            </a:prstGeom>
          </p:spPr>
        </p:pic>
      </p:grp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510A8BB-E67B-777F-2091-0DEF925F202E}"/>
              </a:ext>
            </a:extLst>
          </p:cNvPr>
          <p:cNvSpPr txBox="1"/>
          <p:nvPr/>
        </p:nvSpPr>
        <p:spPr>
          <a:xfrm>
            <a:off x="443555" y="4051173"/>
            <a:ext cx="604571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Instrumentation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Basler acA2500-14uc camera, with </a:t>
            </a:r>
            <a:r>
              <a:rPr lang="de-DE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2590 x 1942 </a:t>
            </a:r>
            <a:r>
              <a:rPr lang="de-DE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pixels</a:t>
            </a:r>
            <a:r>
              <a:rPr lang="de-DE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de-DE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sensor</a:t>
            </a:r>
            <a:r>
              <a:rPr lang="de-DE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format of 1/2.5”, pixel size measuring 2.2 × 2.2 </a:t>
            </a:r>
            <a:r>
              <a:rPr lang="it-IT" sz="16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μ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m, and a frame rate of </a:t>
            </a:r>
            <a:r>
              <a:rPr lang="it-IT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fps;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nb-NO" sz="16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Basler Lens C125-0818-5M-P, f</a:t>
            </a:r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ocal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length of 8.11 mm with a tolerance of ±5 %, an optimum working distance of 0.5 m, and an optimum magnification </a:t>
            </a:r>
            <a:r>
              <a:rPr lang="it-IT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0.016.</a:t>
            </a:r>
            <a:endParaRPr lang="it-IT" sz="16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 28">
            <a:extLst>
              <a:ext uri="{FF2B5EF4-FFF2-40B4-BE49-F238E27FC236}">
                <a16:creationId xmlns:a16="http://schemas.microsoft.com/office/drawing/2014/main" id="{AD7A1513-3433-83DA-4A88-AEE5EBEA2527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EXPERIMENTAL SETUP</a:t>
            </a:r>
            <a:endParaRPr lang="it-IT" sz="900" noProof="1"/>
          </a:p>
        </p:txBody>
      </p:sp>
      <p:sp>
        <p:nvSpPr>
          <p:cNvPr id="21" name="Text 29">
            <a:extLst>
              <a:ext uri="{FF2B5EF4-FFF2-40B4-BE49-F238E27FC236}">
                <a16:creationId xmlns:a16="http://schemas.microsoft.com/office/drawing/2014/main" id="{FC3B83A6-D458-6B61-744E-5F81CF70B4FD}"/>
              </a:ext>
            </a:extLst>
          </p:cNvPr>
          <p:cNvSpPr txBox="1"/>
          <p:nvPr/>
        </p:nvSpPr>
        <p:spPr>
          <a:xfrm>
            <a:off x="14304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23" name="Text 30">
            <a:extLst>
              <a:ext uri="{FF2B5EF4-FFF2-40B4-BE49-F238E27FC236}">
                <a16:creationId xmlns:a16="http://schemas.microsoft.com/office/drawing/2014/main" id="{85849116-E667-1216-57DE-23FBEFB55C7D}"/>
              </a:ext>
            </a:extLst>
          </p:cNvPr>
          <p:cNvSpPr txBox="1"/>
          <p:nvPr/>
        </p:nvSpPr>
        <p:spPr>
          <a:xfrm>
            <a:off x="16421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CASE STUDY</a:t>
            </a:r>
          </a:p>
        </p:txBody>
      </p:sp>
      <p:sp>
        <p:nvSpPr>
          <p:cNvPr id="25" name="Segnaposto testo 6">
            <a:extLst>
              <a:ext uri="{FF2B5EF4-FFF2-40B4-BE49-F238E27FC236}">
                <a16:creationId xmlns:a16="http://schemas.microsoft.com/office/drawing/2014/main" id="{BEED0973-5E1F-D95D-8584-517EF96CFE3F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4203552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8288D-E4DF-AE4F-12D0-E6FB5F833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>
            <a:extLst>
              <a:ext uri="{FF2B5EF4-FFF2-40B4-BE49-F238E27FC236}">
                <a16:creationId xmlns:a16="http://schemas.microsoft.com/office/drawing/2014/main" id="{83ACA2F6-AFB3-E0B3-BE4B-268BB5DDF9A7}"/>
              </a:ext>
            </a:extLst>
          </p:cNvPr>
          <p:cNvSpPr txBox="1"/>
          <p:nvPr/>
        </p:nvSpPr>
        <p:spPr>
          <a:xfrm>
            <a:off x="144225" y="531517"/>
            <a:ext cx="10371375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Bias evaluation across measurands</a:t>
            </a:r>
            <a:endParaRPr lang="it-IT" sz="2700" noProof="1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DD62377-C950-6945-C561-1CDDD00D2199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Segnaposto testo 6">
            <a:extLst>
              <a:ext uri="{FF2B5EF4-FFF2-40B4-BE49-F238E27FC236}">
                <a16:creationId xmlns:a16="http://schemas.microsoft.com/office/drawing/2014/main" id="{4639AB5C-124B-C354-F83A-44F979280573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15765BF2-17AF-C821-0FE8-222F2EEC2A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0989" y="3656643"/>
            <a:ext cx="3794692" cy="2268000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CD1B7E51-A78A-85AD-63AA-BEBDFA65CA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82928" y="3656643"/>
            <a:ext cx="3794692" cy="2268000"/>
          </a:xfrm>
          <a:prstGeom prst="rect">
            <a:avLst/>
          </a:prstGeom>
        </p:spPr>
      </p:pic>
      <p:pic>
        <p:nvPicPr>
          <p:cNvPr id="19" name="Elemento grafico 18">
            <a:extLst>
              <a:ext uri="{FF2B5EF4-FFF2-40B4-BE49-F238E27FC236}">
                <a16:creationId xmlns:a16="http://schemas.microsoft.com/office/drawing/2014/main" id="{67088B80-9ACA-9985-2046-3EA5D0B25D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865" y="3656643"/>
            <a:ext cx="3794693" cy="2268000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FD5D770D-15E4-FA9D-4A3C-2506F4CF31DB}"/>
              </a:ext>
            </a:extLst>
          </p:cNvPr>
          <p:cNvSpPr txBox="1"/>
          <p:nvPr/>
        </p:nvSpPr>
        <p:spPr>
          <a:xfrm>
            <a:off x="144225" y="1497766"/>
            <a:ext cx="62719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GS scene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generated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36 images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extracted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from a set of 72. 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Images are </a:t>
            </a:r>
            <a:r>
              <a:rPr lang="it-IT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random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collected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different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camera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elevations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with a relative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angular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distance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20°.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it-IT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Renders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generated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from the 36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missing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poses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a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certain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percentage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random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images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used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dataset </a:t>
            </a:r>
            <a:r>
              <a:rPr lang="it-IT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augmentation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80957241-5EF0-0A1D-81E7-99D2493A9D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6823" y="1492814"/>
            <a:ext cx="4856010" cy="1514546"/>
          </a:xfrm>
          <a:prstGeom prst="rect">
            <a:avLst/>
          </a:prstGeom>
        </p:spPr>
      </p:pic>
      <p:sp>
        <p:nvSpPr>
          <p:cNvPr id="28" name="Text 28">
            <a:extLst>
              <a:ext uri="{FF2B5EF4-FFF2-40B4-BE49-F238E27FC236}">
                <a16:creationId xmlns:a16="http://schemas.microsoft.com/office/drawing/2014/main" id="{A56B6166-A0F6-B186-7BDD-8CEED2B39B53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EXPERIMENTAL SETUP</a:t>
            </a:r>
            <a:endParaRPr lang="it-IT" sz="900" noProof="1"/>
          </a:p>
        </p:txBody>
      </p:sp>
      <p:sp>
        <p:nvSpPr>
          <p:cNvPr id="30" name="Text 29">
            <a:extLst>
              <a:ext uri="{FF2B5EF4-FFF2-40B4-BE49-F238E27FC236}">
                <a16:creationId xmlns:a16="http://schemas.microsoft.com/office/drawing/2014/main" id="{37A1FFFC-C131-5D17-BE88-A348F9C178B8}"/>
              </a:ext>
            </a:extLst>
          </p:cNvPr>
          <p:cNvSpPr txBox="1"/>
          <p:nvPr/>
        </p:nvSpPr>
        <p:spPr>
          <a:xfrm>
            <a:off x="14304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6B9B13DD-0E45-3253-6DEF-C2864248EA41}"/>
              </a:ext>
            </a:extLst>
          </p:cNvPr>
          <p:cNvSpPr txBox="1"/>
          <p:nvPr/>
        </p:nvSpPr>
        <p:spPr>
          <a:xfrm>
            <a:off x="16421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AUGMENTED PHOTOGRAMMETRY</a:t>
            </a:r>
          </a:p>
        </p:txBody>
      </p:sp>
      <p:sp>
        <p:nvSpPr>
          <p:cNvPr id="34" name="Segnaposto testo 6">
            <a:extLst>
              <a:ext uri="{FF2B5EF4-FFF2-40B4-BE49-F238E27FC236}">
                <a16:creationId xmlns:a16="http://schemas.microsoft.com/office/drawing/2014/main" id="{0DBC0984-6321-99C6-6998-961904B9E5B5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706803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D5E54-B6F5-ACE9-BBB1-4D64D834B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>
            <a:extLst>
              <a:ext uri="{FF2B5EF4-FFF2-40B4-BE49-F238E27FC236}">
                <a16:creationId xmlns:a16="http://schemas.microsoft.com/office/drawing/2014/main" id="{86A7343B-E84D-F04C-F4BC-142F41413572}"/>
              </a:ext>
            </a:extLst>
          </p:cNvPr>
          <p:cNvSpPr txBox="1"/>
          <p:nvPr/>
        </p:nvSpPr>
        <p:spPr>
          <a:xfrm>
            <a:off x="144225" y="531517"/>
            <a:ext cx="10371375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Normalised error</a:t>
            </a:r>
            <a:endParaRPr lang="it-IT" sz="2700" noProof="1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FC78F7B-D2CB-EEE3-385A-EB7ECDBE70B4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Segnaposto testo 6">
            <a:extLst>
              <a:ext uri="{FF2B5EF4-FFF2-40B4-BE49-F238E27FC236}">
                <a16:creationId xmlns:a16="http://schemas.microsoft.com/office/drawing/2014/main" id="{7CD9D48D-A10A-2BE4-0745-06165686DB4A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</a:t>
            </a:r>
          </a:p>
        </p:txBody>
      </p:sp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FD484A8B-FA02-2CF1-3E51-97B3EC9102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0295" y="2700072"/>
            <a:ext cx="4929117" cy="2949133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49E69C5-BA44-18E2-C1FE-A5EAC2EFE204}"/>
              </a:ext>
            </a:extLst>
          </p:cNvPr>
          <p:cNvSpPr txBox="1"/>
          <p:nvPr/>
        </p:nvSpPr>
        <p:spPr>
          <a:xfrm>
            <a:off x="144224" y="1291097"/>
            <a:ext cx="115956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Extra </a:t>
            </a:r>
            <a:r>
              <a:rPr lang="it-IT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cases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it-IT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physical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Images are </a:t>
            </a:r>
            <a:r>
              <a:rPr lang="it-IT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random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collected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different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camera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elevations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with a relative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angular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distance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20°.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it-IT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Renders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generated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from the 36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missing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poses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a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certain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percentage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random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images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used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dataset </a:t>
            </a:r>
            <a:r>
              <a:rPr lang="it-IT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augmentation</a:t>
            </a:r>
            <a:r>
              <a: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D7F66A1-A322-CD94-949E-B3D3692D4355}"/>
              </a:ext>
            </a:extLst>
          </p:cNvPr>
          <p:cNvSpPr txBox="1"/>
          <p:nvPr/>
        </p:nvSpPr>
        <p:spPr>
          <a:xfrm>
            <a:off x="2784325" y="3411169"/>
            <a:ext cx="24047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Sources of </a:t>
            </a:r>
            <a:r>
              <a:rPr lang="it-IT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uncertainty</a:t>
            </a:r>
            <a:endParaRPr lang="it-IT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Reproducibility</a:t>
            </a:r>
            <a:endParaRPr lang="it-IT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Traceability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Resolution</a:t>
            </a: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2EAD728A-5D79-29D2-6ACB-D56A7E52339E}"/>
              </a:ext>
            </a:extLst>
          </p:cNvPr>
          <p:cNvGrpSpPr/>
          <p:nvPr/>
        </p:nvGrpSpPr>
        <p:grpSpPr>
          <a:xfrm>
            <a:off x="378530" y="3261065"/>
            <a:ext cx="2265680" cy="1200329"/>
            <a:chOff x="802640" y="2946871"/>
            <a:chExt cx="2265680" cy="12003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CasellaDiTesto 8">
                  <a:extLst>
                    <a:ext uri="{FF2B5EF4-FFF2-40B4-BE49-F238E27FC236}">
                      <a16:creationId xmlns:a16="http://schemas.microsoft.com/office/drawing/2014/main" id="{4E48B70F-B8F3-2E8C-F0A5-C1456F83A3B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80828" y="3137564"/>
                  <a:ext cx="1909304" cy="81894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𝐺𝑆</m:t>
                                </m:r>
                              </m:sub>
                            </m:s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𝑅𝐸𝐹</m:t>
                                </m:r>
                              </m:sub>
                            </m:sSub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Sup>
                                  <m:sSubSup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𝐺𝑆</m:t>
                                    </m:r>
                                  </m:sub>
                                  <m:sup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𝑅𝐸𝐹</m:t>
                                    </m:r>
                                  </m:sub>
                                  <m:sup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rad>
                          </m:den>
                        </m:f>
                      </m:oMath>
                    </m:oMathPara>
                  </a14:m>
                  <a:endParaRPr lang="it-IT" dirty="0"/>
                </a:p>
              </p:txBody>
            </p:sp>
          </mc:Choice>
          <mc:Fallback xmlns="">
            <p:sp>
              <p:nvSpPr>
                <p:cNvPr id="9" name="CasellaDiTesto 8">
                  <a:extLst>
                    <a:ext uri="{FF2B5EF4-FFF2-40B4-BE49-F238E27FC236}">
                      <a16:creationId xmlns:a16="http://schemas.microsoft.com/office/drawing/2014/main" id="{4E48B70F-B8F3-2E8C-F0A5-C1456F83A3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0828" y="3137564"/>
                  <a:ext cx="1909304" cy="81894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7039059B-6339-E95F-56E8-868D67545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640" y="2946871"/>
              <a:ext cx="2265680" cy="1200329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/>
            </a:p>
          </p:txBody>
        </p:sp>
      </p:grpSp>
      <p:sp>
        <p:nvSpPr>
          <p:cNvPr id="22" name="Rettangolo 21">
            <a:extLst>
              <a:ext uri="{FF2B5EF4-FFF2-40B4-BE49-F238E27FC236}">
                <a16:creationId xmlns:a16="http://schemas.microsoft.com/office/drawing/2014/main" id="{347469CA-F610-24A4-BA5C-4B37A10B585D}"/>
              </a:ext>
            </a:extLst>
          </p:cNvPr>
          <p:cNvSpPr/>
          <p:nvPr/>
        </p:nvSpPr>
        <p:spPr bwMode="auto">
          <a:xfrm>
            <a:off x="6263640" y="4302763"/>
            <a:ext cx="2951480" cy="134644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2235FC27-75A2-F265-F21C-AC7D98941748}"/>
                  </a:ext>
                </a:extLst>
              </p:cNvPr>
              <p:cNvSpPr txBox="1"/>
              <p:nvPr/>
            </p:nvSpPr>
            <p:spPr>
              <a:xfrm>
                <a:off x="2644210" y="5314039"/>
                <a:ext cx="3283586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it-IT" sz="1400" b="0" i="1" noProof="1" smtClean="0"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1400" b="0" i="1" noProof="1" smtClean="0"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</m:ctrlPr>
                          </m:sSubPr>
                          <m:e>
                            <m:r>
                              <a:rPr lang="it-IT" sz="1400" b="0" i="1" noProof="1" smtClean="0"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it-IT" sz="1400" b="0" i="1" noProof="1" smtClean="0">
                                <a:latin typeface="Cambria Math" panose="02040503050406030204" pitchFamily="18" charset="0"/>
                                <a:ea typeface="Open Sans" panose="020B0606030504020204" pitchFamily="34" charset="0"/>
                                <a:cs typeface="Open Sans" panose="020B0606030504020204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it-IT" sz="1400" noProof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always &lt; 1 below 40% of renders</a:t>
                </a:r>
              </a:p>
              <a:p>
                <a:pPr algn="just"/>
                <a:r>
                  <a:rPr lang="en-US" sz="1400" noProof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Measurement compatible with the reference</a:t>
                </a:r>
                <a:endParaRPr lang="it-IT" sz="1400" noProof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2235FC27-75A2-F265-F21C-AC7D98941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210" y="5314039"/>
                <a:ext cx="3283586" cy="738664"/>
              </a:xfrm>
              <a:prstGeom prst="rect">
                <a:avLst/>
              </a:prstGeom>
              <a:blipFill>
                <a:blip r:embed="rId5"/>
                <a:stretch>
                  <a:fillRect l="-558" t="-1653" r="-743" b="-661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 28">
            <a:extLst>
              <a:ext uri="{FF2B5EF4-FFF2-40B4-BE49-F238E27FC236}">
                <a16:creationId xmlns:a16="http://schemas.microsoft.com/office/drawing/2014/main" id="{B5DB3479-ADE6-04DB-0148-96441B44ABD0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EXPERIMENTAL SETUP</a:t>
            </a:r>
            <a:endParaRPr lang="it-IT" sz="900" noProof="1"/>
          </a:p>
        </p:txBody>
      </p:sp>
      <p:sp>
        <p:nvSpPr>
          <p:cNvPr id="28" name="Text 29">
            <a:extLst>
              <a:ext uri="{FF2B5EF4-FFF2-40B4-BE49-F238E27FC236}">
                <a16:creationId xmlns:a16="http://schemas.microsoft.com/office/drawing/2014/main" id="{D1D56FFA-040F-5B01-C71B-CE575F6B2B42}"/>
              </a:ext>
            </a:extLst>
          </p:cNvPr>
          <p:cNvSpPr txBox="1"/>
          <p:nvPr/>
        </p:nvSpPr>
        <p:spPr>
          <a:xfrm>
            <a:off x="14304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30" name="Text 30">
            <a:extLst>
              <a:ext uri="{FF2B5EF4-FFF2-40B4-BE49-F238E27FC236}">
                <a16:creationId xmlns:a16="http://schemas.microsoft.com/office/drawing/2014/main" id="{6AE1BA0D-7430-4D87-2CD3-5CFB59910A13}"/>
              </a:ext>
            </a:extLst>
          </p:cNvPr>
          <p:cNvSpPr txBox="1"/>
          <p:nvPr/>
        </p:nvSpPr>
        <p:spPr>
          <a:xfrm>
            <a:off x="16421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NORMALISED ERROR</a:t>
            </a:r>
          </a:p>
        </p:txBody>
      </p: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79AA5736-9000-D1EA-3ED5-DE0A43DD6A2D}"/>
              </a:ext>
            </a:extLst>
          </p:cNvPr>
          <p:cNvCxnSpPr>
            <a:cxnSpLocks/>
          </p:cNvCxnSpPr>
          <p:nvPr/>
        </p:nvCxnSpPr>
        <p:spPr>
          <a:xfrm flipH="1">
            <a:off x="5415280" y="4862219"/>
            <a:ext cx="680720" cy="39465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egnaposto testo 6">
            <a:extLst>
              <a:ext uri="{FF2B5EF4-FFF2-40B4-BE49-F238E27FC236}">
                <a16:creationId xmlns:a16="http://schemas.microsoft.com/office/drawing/2014/main" id="{3E022D5C-6D2D-DE9C-6E24-498A3EC4F6DE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2561622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FF865-833A-64C5-87E8-268562567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 2">
            <a:extLst>
              <a:ext uri="{FF2B5EF4-FFF2-40B4-BE49-F238E27FC236}">
                <a16:creationId xmlns:a16="http://schemas.microsoft.com/office/drawing/2014/main" id="{398F8759-2534-28A2-A0FB-F43F68CE7F18}"/>
              </a:ext>
            </a:extLst>
          </p:cNvPr>
          <p:cNvSpPr txBox="1"/>
          <p:nvPr/>
        </p:nvSpPr>
        <p:spPr>
          <a:xfrm>
            <a:off x="144225" y="531517"/>
            <a:ext cx="11799621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Enriched photogrammetry: density and feature recovery</a:t>
            </a:r>
            <a:endParaRPr lang="it-IT" sz="2700" noProof="1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FC1D221-1C79-F054-14D0-E544AE5989F9}"/>
              </a:ext>
            </a:extLst>
          </p:cNvPr>
          <p:cNvGrpSpPr>
            <a:grpSpLocks noChangeAspect="1"/>
          </p:cNvGrpSpPr>
          <p:nvPr/>
        </p:nvGrpSpPr>
        <p:grpSpPr>
          <a:xfrm>
            <a:off x="140154" y="1815885"/>
            <a:ext cx="5083022" cy="3332387"/>
            <a:chOff x="627718" y="1611816"/>
            <a:chExt cx="2989123" cy="1959644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C0267B4-465A-FD57-A6A1-8DEC6BD2C95F}"/>
                </a:ext>
              </a:extLst>
            </p:cNvPr>
            <p:cNvSpPr/>
            <p:nvPr/>
          </p:nvSpPr>
          <p:spPr bwMode="auto">
            <a:xfrm>
              <a:off x="627718" y="1611816"/>
              <a:ext cx="2989123" cy="19596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38100" dist="25400" dir="5400000" algn="bl" rotWithShape="0">
                <a:srgbClr val="000000">
                  <a:alpha val="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B708622D-D7F7-AD96-084D-F91B91121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7863"/>
            <a:stretch>
              <a:fillRect/>
            </a:stretch>
          </p:blipFill>
          <p:spPr>
            <a:xfrm>
              <a:off x="727850" y="1735276"/>
              <a:ext cx="2132028" cy="1693724"/>
            </a:xfrm>
            <a:prstGeom prst="rect">
              <a:avLst/>
            </a:prstGeom>
          </p:spPr>
        </p:pic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CAD9DB49-C7BA-F6D7-52B5-493F5EF82A6D}"/>
                </a:ext>
              </a:extLst>
            </p:cNvPr>
            <p:cNvSpPr/>
            <p:nvPr/>
          </p:nvSpPr>
          <p:spPr>
            <a:xfrm>
              <a:off x="1828729" y="2396933"/>
              <a:ext cx="118635" cy="141042"/>
            </a:xfrm>
            <a:prstGeom prst="roundRect">
              <a:avLst>
                <a:gd name="adj" fmla="val 26302"/>
              </a:avLst>
            </a:prstGeom>
            <a:noFill/>
            <a:ln w="12700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BD9A7342-2062-DFFC-EDDF-A15049422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8146" y="1856985"/>
              <a:ext cx="1040092" cy="1542568"/>
            </a:xfrm>
            <a:prstGeom prst="roundRect">
              <a:avLst>
                <a:gd name="adj" fmla="val 10073"/>
              </a:avLst>
            </a:prstGeom>
            <a:ln w="190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3B6A1D8A-F1AA-0C28-EB75-EC5F5D2D2A5C}"/>
                </a:ext>
              </a:extLst>
            </p:cNvPr>
            <p:cNvCxnSpPr>
              <a:cxnSpLocks/>
            </p:cNvCxnSpPr>
            <p:nvPr/>
          </p:nvCxnSpPr>
          <p:spPr>
            <a:xfrm>
              <a:off x="1847453" y="2536070"/>
              <a:ext cx="593895" cy="83959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E69F5CFF-2206-ED48-2975-061BAA055172}"/>
                </a:ext>
              </a:extLst>
            </p:cNvPr>
            <p:cNvCxnSpPr>
              <a:cxnSpLocks/>
              <a:stCxn id="66" idx="0"/>
            </p:cNvCxnSpPr>
            <p:nvPr/>
          </p:nvCxnSpPr>
          <p:spPr>
            <a:xfrm flipV="1">
              <a:off x="1888047" y="1856985"/>
              <a:ext cx="571308" cy="53994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Shape 23">
            <a:extLst>
              <a:ext uri="{FF2B5EF4-FFF2-40B4-BE49-F238E27FC236}">
                <a16:creationId xmlns:a16="http://schemas.microsoft.com/office/drawing/2014/main" id="{381331B8-D153-67B3-6E5E-3C650376280A}"/>
              </a:ext>
            </a:extLst>
          </p:cNvPr>
          <p:cNvSpPr/>
          <p:nvPr/>
        </p:nvSpPr>
        <p:spPr>
          <a:xfrm>
            <a:off x="5327456" y="1398128"/>
            <a:ext cx="2124000" cy="1565903"/>
          </a:xfrm>
          <a:prstGeom prst="roundRect">
            <a:avLst>
              <a:gd name="adj" fmla="val 8333"/>
            </a:avLst>
          </a:prstGeom>
          <a:solidFill>
            <a:srgbClr val="F1F5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95" name="Text 25">
            <a:extLst>
              <a:ext uri="{FF2B5EF4-FFF2-40B4-BE49-F238E27FC236}">
                <a16:creationId xmlns:a16="http://schemas.microsoft.com/office/drawing/2014/main" id="{6736A1BD-10B7-DAC7-574A-5313364A4B9F}"/>
              </a:ext>
            </a:extLst>
          </p:cNvPr>
          <p:cNvSpPr txBox="1"/>
          <p:nvPr/>
        </p:nvSpPr>
        <p:spPr>
          <a:xfrm>
            <a:off x="5399456" y="1533407"/>
            <a:ext cx="198000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600" b="1" noProof="1">
                <a:solidFill>
                  <a:srgbClr val="11182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Massive density leap</a:t>
            </a:r>
            <a:endParaRPr lang="it-IT" sz="16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6" name="Text 26">
            <a:extLst>
              <a:ext uri="{FF2B5EF4-FFF2-40B4-BE49-F238E27FC236}">
                <a16:creationId xmlns:a16="http://schemas.microsoft.com/office/drawing/2014/main" id="{9E421189-AE52-641C-C363-B11E8469B19B}"/>
              </a:ext>
            </a:extLst>
          </p:cNvPr>
          <p:cNvSpPr txBox="1"/>
          <p:nvPr/>
        </p:nvSpPr>
        <p:spPr>
          <a:xfrm>
            <a:off x="5399456" y="1992031"/>
            <a:ext cx="1980000" cy="64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400" noProof="1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 20x increase in point count allows for detection of small features previously missed.</a:t>
            </a:r>
            <a:endParaRPr lang="it-IT" sz="1400" noProof="1"/>
          </a:p>
        </p:txBody>
      </p:sp>
      <p:sp>
        <p:nvSpPr>
          <p:cNvPr id="126" name="Shape 23">
            <a:extLst>
              <a:ext uri="{FF2B5EF4-FFF2-40B4-BE49-F238E27FC236}">
                <a16:creationId xmlns:a16="http://schemas.microsoft.com/office/drawing/2014/main" id="{59647033-AB69-B7DF-7B7E-EC0521B104E7}"/>
              </a:ext>
            </a:extLst>
          </p:cNvPr>
          <p:cNvSpPr/>
          <p:nvPr/>
        </p:nvSpPr>
        <p:spPr>
          <a:xfrm>
            <a:off x="7523456" y="1383630"/>
            <a:ext cx="2124000" cy="1627828"/>
          </a:xfrm>
          <a:prstGeom prst="roundRect">
            <a:avLst>
              <a:gd name="adj" fmla="val 8333"/>
            </a:avLst>
          </a:prstGeom>
          <a:solidFill>
            <a:srgbClr val="F1F5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127" name="Text 25">
            <a:extLst>
              <a:ext uri="{FF2B5EF4-FFF2-40B4-BE49-F238E27FC236}">
                <a16:creationId xmlns:a16="http://schemas.microsoft.com/office/drawing/2014/main" id="{AF18BA8D-C6B1-8890-5F28-26C8D4757D7C}"/>
              </a:ext>
            </a:extLst>
          </p:cNvPr>
          <p:cNvSpPr txBox="1"/>
          <p:nvPr/>
        </p:nvSpPr>
        <p:spPr>
          <a:xfrm>
            <a:off x="7782613" y="1533407"/>
            <a:ext cx="1605686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it-IT" sz="1600" b="1" noProof="1">
                <a:solidFill>
                  <a:srgbClr val="11182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Feature recovery</a:t>
            </a:r>
            <a:endParaRPr lang="it-IT" sz="16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8" name="Text 26">
            <a:extLst>
              <a:ext uri="{FF2B5EF4-FFF2-40B4-BE49-F238E27FC236}">
                <a16:creationId xmlns:a16="http://schemas.microsoft.com/office/drawing/2014/main" id="{A7B224EA-822F-7622-6FBA-0824E7F430C6}"/>
              </a:ext>
            </a:extLst>
          </p:cNvPr>
          <p:cNvSpPr txBox="1"/>
          <p:nvPr/>
        </p:nvSpPr>
        <p:spPr>
          <a:xfrm>
            <a:off x="7595456" y="1992031"/>
            <a:ext cx="1980000" cy="64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it-IT" sz="1400" noProof="1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Bolts, rivet holes, and scratch edges clearly defined even with inaccessible or removed physical views.</a:t>
            </a:r>
            <a:endParaRPr lang="it-IT" sz="1400" noProof="1"/>
          </a:p>
        </p:txBody>
      </p:sp>
      <p:sp>
        <p:nvSpPr>
          <p:cNvPr id="130" name="Shape 23">
            <a:extLst>
              <a:ext uri="{FF2B5EF4-FFF2-40B4-BE49-F238E27FC236}">
                <a16:creationId xmlns:a16="http://schemas.microsoft.com/office/drawing/2014/main" id="{18DFFC96-0AAE-D8BB-3C62-E297EA718660}"/>
              </a:ext>
            </a:extLst>
          </p:cNvPr>
          <p:cNvSpPr/>
          <p:nvPr/>
        </p:nvSpPr>
        <p:spPr>
          <a:xfrm>
            <a:off x="9751736" y="1392830"/>
            <a:ext cx="2124000" cy="1611701"/>
          </a:xfrm>
          <a:prstGeom prst="roundRect">
            <a:avLst>
              <a:gd name="adj" fmla="val 8333"/>
            </a:avLst>
          </a:prstGeom>
          <a:solidFill>
            <a:srgbClr val="F1F5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131" name="Text 25">
            <a:extLst>
              <a:ext uri="{FF2B5EF4-FFF2-40B4-BE49-F238E27FC236}">
                <a16:creationId xmlns:a16="http://schemas.microsoft.com/office/drawing/2014/main" id="{D773C8AE-F419-8673-A59A-0B3977EDE8CF}"/>
              </a:ext>
            </a:extLst>
          </p:cNvPr>
          <p:cNvSpPr txBox="1"/>
          <p:nvPr/>
        </p:nvSpPr>
        <p:spPr>
          <a:xfrm>
            <a:off x="9895736" y="1533407"/>
            <a:ext cx="183600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it-IT" sz="1600" b="1" noProof="1">
                <a:solidFill>
                  <a:srgbClr val="11182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Robustness verified</a:t>
            </a:r>
            <a:endParaRPr lang="it-IT" sz="16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2" name="Text 26">
            <a:extLst>
              <a:ext uri="{FF2B5EF4-FFF2-40B4-BE49-F238E27FC236}">
                <a16:creationId xmlns:a16="http://schemas.microsoft.com/office/drawing/2014/main" id="{FCED5627-558E-1EEF-1AA3-8C79AFF083D6}"/>
              </a:ext>
            </a:extLst>
          </p:cNvPr>
          <p:cNvSpPr txBox="1"/>
          <p:nvPr/>
        </p:nvSpPr>
        <p:spPr>
          <a:xfrm>
            <a:off x="9949736" y="1992031"/>
            <a:ext cx="1728000" cy="64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it-IT" sz="1400" noProof="1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 synthesised missing viewpoints to create a dense and adequate 3D dense point cloud.</a:t>
            </a:r>
            <a:endParaRPr lang="it-IT" sz="1400" noProof="1"/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64B94256-800A-2282-AF2E-1B019F29E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723" y="3061060"/>
            <a:ext cx="3621112" cy="3265423"/>
          </a:xfrm>
          <a:prstGeom prst="rect">
            <a:avLst/>
          </a:prstGeom>
        </p:spPr>
      </p:pic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F7F3749D-A154-4F7A-1B4D-9D228576F536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7" name="Segnaposto testo 6">
            <a:extLst>
              <a:ext uri="{FF2B5EF4-FFF2-40B4-BE49-F238E27FC236}">
                <a16:creationId xmlns:a16="http://schemas.microsoft.com/office/drawing/2014/main" id="{0569EBF4-CC75-06AC-16A7-13B7BBA76712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</a:t>
            </a:r>
          </a:p>
        </p:txBody>
      </p:sp>
      <p:sp>
        <p:nvSpPr>
          <p:cNvPr id="168" name="Text 28">
            <a:extLst>
              <a:ext uri="{FF2B5EF4-FFF2-40B4-BE49-F238E27FC236}">
                <a16:creationId xmlns:a16="http://schemas.microsoft.com/office/drawing/2014/main" id="{6787484C-001B-3CAE-41BD-FD599F2635AF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EXPERIMENTAL SETUP</a:t>
            </a:r>
            <a:endParaRPr lang="it-IT" sz="900" noProof="1"/>
          </a:p>
        </p:txBody>
      </p:sp>
      <p:sp>
        <p:nvSpPr>
          <p:cNvPr id="169" name="Text 29">
            <a:extLst>
              <a:ext uri="{FF2B5EF4-FFF2-40B4-BE49-F238E27FC236}">
                <a16:creationId xmlns:a16="http://schemas.microsoft.com/office/drawing/2014/main" id="{F6129958-ADF6-E401-7D7C-A9545C0169BE}"/>
              </a:ext>
            </a:extLst>
          </p:cNvPr>
          <p:cNvSpPr txBox="1"/>
          <p:nvPr/>
        </p:nvSpPr>
        <p:spPr>
          <a:xfrm>
            <a:off x="14304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70" name="Text 30">
            <a:extLst>
              <a:ext uri="{FF2B5EF4-FFF2-40B4-BE49-F238E27FC236}">
                <a16:creationId xmlns:a16="http://schemas.microsoft.com/office/drawing/2014/main" id="{89DA7558-B090-A03D-E191-031F0D3E235B}"/>
              </a:ext>
            </a:extLst>
          </p:cNvPr>
          <p:cNvSpPr txBox="1"/>
          <p:nvPr/>
        </p:nvSpPr>
        <p:spPr>
          <a:xfrm>
            <a:off x="16421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ENRICHED PHOTOGRAMMETRY</a:t>
            </a:r>
          </a:p>
        </p:txBody>
      </p:sp>
      <p:sp>
        <p:nvSpPr>
          <p:cNvPr id="4" name="Segnaposto testo 6">
            <a:extLst>
              <a:ext uri="{FF2B5EF4-FFF2-40B4-BE49-F238E27FC236}">
                <a16:creationId xmlns:a16="http://schemas.microsoft.com/office/drawing/2014/main" id="{1C57012B-39A1-BDEF-83A9-5354562262B6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499753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4BDD4-0198-A2E3-7E7D-C590EB941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raphic 70" descr="Question Mark with solid fill">
            <a:extLst>
              <a:ext uri="{FF2B5EF4-FFF2-40B4-BE49-F238E27FC236}">
                <a16:creationId xmlns:a16="http://schemas.microsoft.com/office/drawing/2014/main" id="{F8AC1F3F-631C-E81A-FB14-24F4FD4491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06852">
            <a:off x="8821424" y="1449556"/>
            <a:ext cx="3645246" cy="3645246"/>
          </a:xfrm>
          <a:prstGeom prst="rect">
            <a:avLst/>
          </a:prstGeom>
        </p:spPr>
      </p:pic>
      <p:sp>
        <p:nvSpPr>
          <p:cNvPr id="14" name="Text 2">
            <a:extLst>
              <a:ext uri="{FF2B5EF4-FFF2-40B4-BE49-F238E27FC236}">
                <a16:creationId xmlns:a16="http://schemas.microsoft.com/office/drawing/2014/main" id="{D5174CD8-1898-4B2A-1686-3B541D83CFAE}"/>
              </a:ext>
            </a:extLst>
          </p:cNvPr>
          <p:cNvSpPr txBox="1"/>
          <p:nvPr/>
        </p:nvSpPr>
        <p:spPr>
          <a:xfrm>
            <a:off x="144225" y="531517"/>
            <a:ext cx="6511274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Limitations and new perspective</a:t>
            </a:r>
            <a:endParaRPr lang="it-IT" sz="2700" noProof="1"/>
          </a:p>
        </p:txBody>
      </p:sp>
      <p:sp>
        <p:nvSpPr>
          <p:cNvPr id="50" name="Shape 3">
            <a:extLst>
              <a:ext uri="{FF2B5EF4-FFF2-40B4-BE49-F238E27FC236}">
                <a16:creationId xmlns:a16="http://schemas.microsoft.com/office/drawing/2014/main" id="{213F3A48-5A7A-9F78-B1EE-57CF1CDE12E3}"/>
              </a:ext>
            </a:extLst>
          </p:cNvPr>
          <p:cNvSpPr/>
          <p:nvPr/>
        </p:nvSpPr>
        <p:spPr>
          <a:xfrm>
            <a:off x="515303" y="1862175"/>
            <a:ext cx="6140196" cy="2408735"/>
          </a:xfrm>
          <a:prstGeom prst="roundRect">
            <a:avLst>
              <a:gd name="adj" fmla="val 1064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51" name="Text 4">
            <a:extLst>
              <a:ext uri="{FF2B5EF4-FFF2-40B4-BE49-F238E27FC236}">
                <a16:creationId xmlns:a16="http://schemas.microsoft.com/office/drawing/2014/main" id="{68864C8F-D422-A704-A295-795FE801D66A}"/>
              </a:ext>
            </a:extLst>
          </p:cNvPr>
          <p:cNvSpPr txBox="1"/>
          <p:nvPr/>
        </p:nvSpPr>
        <p:spPr>
          <a:xfrm>
            <a:off x="1420559" y="2195016"/>
            <a:ext cx="2340000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3741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Computational</a:t>
            </a:r>
            <a:r>
              <a:rPr lang="it-IT" sz="1600" b="1" noProof="1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cost</a:t>
            </a:r>
            <a:endParaRPr lang="it-IT" sz="1600" noProof="1"/>
          </a:p>
        </p:txBody>
      </p:sp>
      <p:sp>
        <p:nvSpPr>
          <p:cNvPr id="52" name="Text 5">
            <a:extLst>
              <a:ext uri="{FF2B5EF4-FFF2-40B4-BE49-F238E27FC236}">
                <a16:creationId xmlns:a16="http://schemas.microsoft.com/office/drawing/2014/main" id="{5EA96DAC-BC4B-58E9-8369-EECB334438F9}"/>
              </a:ext>
            </a:extLst>
          </p:cNvPr>
          <p:cNvSpPr txBox="1"/>
          <p:nvPr/>
        </p:nvSpPr>
        <p:spPr>
          <a:xfrm>
            <a:off x="1420558" y="2442819"/>
            <a:ext cx="4860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400" noProof="1">
                <a:solidFill>
                  <a:srgbClr val="6B728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GS requires high-end GPU resources (e.g., NVIDIA A100)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Text 6">
            <a:extLst>
              <a:ext uri="{FF2B5EF4-FFF2-40B4-BE49-F238E27FC236}">
                <a16:creationId xmlns:a16="http://schemas.microsoft.com/office/drawing/2014/main" id="{3943F6DB-76A5-EA70-4A43-9460B198819B}"/>
              </a:ext>
            </a:extLst>
          </p:cNvPr>
          <p:cNvSpPr txBox="1"/>
          <p:nvPr/>
        </p:nvSpPr>
        <p:spPr>
          <a:xfrm>
            <a:off x="1420559" y="2890875"/>
            <a:ext cx="2376000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3741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Static scene constraint</a:t>
            </a:r>
            <a:endParaRPr lang="it-IT" sz="16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 7">
            <a:extLst>
              <a:ext uri="{FF2B5EF4-FFF2-40B4-BE49-F238E27FC236}">
                <a16:creationId xmlns:a16="http://schemas.microsoft.com/office/drawing/2014/main" id="{107CEBF7-6738-5842-B422-8EA31CC7549D}"/>
              </a:ext>
            </a:extLst>
          </p:cNvPr>
          <p:cNvSpPr txBox="1"/>
          <p:nvPr/>
        </p:nvSpPr>
        <p:spPr>
          <a:xfrm>
            <a:off x="1420558" y="3138677"/>
            <a:ext cx="4752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400" noProof="1">
                <a:solidFill>
                  <a:srgbClr val="6B728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 must remain perfectly static during acquisition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Text 8">
            <a:extLst>
              <a:ext uri="{FF2B5EF4-FFF2-40B4-BE49-F238E27FC236}">
                <a16:creationId xmlns:a16="http://schemas.microsoft.com/office/drawing/2014/main" id="{7F6F4C7F-D458-6919-917A-02F5A7D22E26}"/>
              </a:ext>
            </a:extLst>
          </p:cNvPr>
          <p:cNvSpPr txBox="1"/>
          <p:nvPr/>
        </p:nvSpPr>
        <p:spPr>
          <a:xfrm>
            <a:off x="1420559" y="3585819"/>
            <a:ext cx="2664000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3741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Limited interoperability</a:t>
            </a:r>
            <a:endParaRPr lang="it-IT" sz="16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 9">
            <a:extLst>
              <a:ext uri="{FF2B5EF4-FFF2-40B4-BE49-F238E27FC236}">
                <a16:creationId xmlns:a16="http://schemas.microsoft.com/office/drawing/2014/main" id="{BC0E5CAB-E797-9712-2BC3-7E79BD2832AF}"/>
              </a:ext>
            </a:extLst>
          </p:cNvPr>
          <p:cNvSpPr txBox="1"/>
          <p:nvPr/>
        </p:nvSpPr>
        <p:spPr>
          <a:xfrm>
            <a:off x="1420558" y="3833621"/>
            <a:ext cx="4104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400" noProof="1">
                <a:solidFill>
                  <a:srgbClr val="6B728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GS output not yet standard in metrology context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Shape 27">
            <a:extLst>
              <a:ext uri="{FF2B5EF4-FFF2-40B4-BE49-F238E27FC236}">
                <a16:creationId xmlns:a16="http://schemas.microsoft.com/office/drawing/2014/main" id="{3159E7F6-4547-6ECF-4F97-1FB7DBFAABE2}"/>
              </a:ext>
            </a:extLst>
          </p:cNvPr>
          <p:cNvSpPr/>
          <p:nvPr/>
        </p:nvSpPr>
        <p:spPr>
          <a:xfrm>
            <a:off x="810654" y="2157526"/>
            <a:ext cx="457200" cy="457200"/>
          </a:xfrm>
          <a:prstGeom prst="ellipse">
            <a:avLst/>
          </a:prstGeom>
          <a:solidFill>
            <a:srgbClr val="FEF3C7"/>
          </a:solidFill>
          <a:ln w="25400">
            <a:solidFill>
              <a:srgbClr val="FCD34D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61" name="Shape 28">
            <a:extLst>
              <a:ext uri="{FF2B5EF4-FFF2-40B4-BE49-F238E27FC236}">
                <a16:creationId xmlns:a16="http://schemas.microsoft.com/office/drawing/2014/main" id="{4E0068FA-67DC-9C5D-CA2D-98A06AAD3A7D}"/>
              </a:ext>
            </a:extLst>
          </p:cNvPr>
          <p:cNvSpPr/>
          <p:nvPr/>
        </p:nvSpPr>
        <p:spPr>
          <a:xfrm>
            <a:off x="810654" y="2852470"/>
            <a:ext cx="457200" cy="457200"/>
          </a:xfrm>
          <a:prstGeom prst="ellipse">
            <a:avLst/>
          </a:prstGeom>
          <a:solidFill>
            <a:srgbClr val="FEF3C7"/>
          </a:solidFill>
          <a:ln w="25400">
            <a:solidFill>
              <a:srgbClr val="FCD34D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63" name="Shape 29">
            <a:extLst>
              <a:ext uri="{FF2B5EF4-FFF2-40B4-BE49-F238E27FC236}">
                <a16:creationId xmlns:a16="http://schemas.microsoft.com/office/drawing/2014/main" id="{4C13D4AF-0ECE-7F64-6D2C-731C2B3C57A7}"/>
              </a:ext>
            </a:extLst>
          </p:cNvPr>
          <p:cNvSpPr/>
          <p:nvPr/>
        </p:nvSpPr>
        <p:spPr>
          <a:xfrm>
            <a:off x="810654" y="3548328"/>
            <a:ext cx="457200" cy="457200"/>
          </a:xfrm>
          <a:prstGeom prst="ellipse">
            <a:avLst/>
          </a:prstGeom>
          <a:solidFill>
            <a:srgbClr val="FEF3C7"/>
          </a:solidFill>
          <a:ln w="25400">
            <a:solidFill>
              <a:srgbClr val="FCD34D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AC2A507-0110-DD31-B3A2-7DEC57A05658}"/>
              </a:ext>
            </a:extLst>
          </p:cNvPr>
          <p:cNvSpPr txBox="1"/>
          <p:nvPr/>
        </p:nvSpPr>
        <p:spPr>
          <a:xfrm>
            <a:off x="7384465" y="2302683"/>
            <a:ext cx="42922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0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Renders can be </a:t>
            </a:r>
            <a:r>
              <a:rPr lang="it-IT" sz="4000" b="1" u="sng" noProof="1">
                <a:solidFill>
                  <a:srgbClr val="1E4E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freely</a:t>
            </a:r>
            <a:r>
              <a:rPr lang="it-IT" sz="40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used as images if within 40%?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EA3DB1C-5C4F-AC90-F952-C74BC6279AF7}"/>
              </a:ext>
            </a:extLst>
          </p:cNvPr>
          <p:cNvSpPr txBox="1"/>
          <p:nvPr/>
        </p:nvSpPr>
        <p:spPr>
          <a:xfrm>
            <a:off x="7384466" y="1972860"/>
            <a:ext cx="2015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noProof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QUESTION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0904D334-1185-8318-4916-497F4B289504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Segnaposto testo 6">
            <a:extLst>
              <a:ext uri="{FF2B5EF4-FFF2-40B4-BE49-F238E27FC236}">
                <a16:creationId xmlns:a16="http://schemas.microsoft.com/office/drawing/2014/main" id="{DECBD8DC-D404-4D00-5BE1-4A0764227EAB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</a:t>
            </a:r>
          </a:p>
        </p:txBody>
      </p:sp>
      <p:sp>
        <p:nvSpPr>
          <p:cNvPr id="75" name="Text 28">
            <a:extLst>
              <a:ext uri="{FF2B5EF4-FFF2-40B4-BE49-F238E27FC236}">
                <a16:creationId xmlns:a16="http://schemas.microsoft.com/office/drawing/2014/main" id="{B101AE21-FD7F-1209-552E-8027DB948A02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DISCUSSION</a:t>
            </a:r>
            <a:endParaRPr lang="it-IT" sz="900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133352-E860-F0DA-4724-D391D2714448}"/>
              </a:ext>
            </a:extLst>
          </p:cNvPr>
          <p:cNvSpPr txBox="1"/>
          <p:nvPr/>
        </p:nvSpPr>
        <p:spPr>
          <a:xfrm>
            <a:off x="881198" y="221233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D02EB7-BAAE-A7AA-59DD-DE4526ADAE31}"/>
              </a:ext>
            </a:extLst>
          </p:cNvPr>
          <p:cNvSpPr txBox="1"/>
          <p:nvPr/>
        </p:nvSpPr>
        <p:spPr>
          <a:xfrm>
            <a:off x="881198" y="290169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96E62A-8BE2-CF2C-B23D-D1C7FE30D3C4}"/>
              </a:ext>
            </a:extLst>
          </p:cNvPr>
          <p:cNvSpPr txBox="1"/>
          <p:nvPr/>
        </p:nvSpPr>
        <p:spPr>
          <a:xfrm>
            <a:off x="881198" y="359733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C1D44F0F-39B8-3352-4996-AE12DEC814A9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2810751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A6D22-520A-BE86-5F87-C06018A6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2">
            <a:extLst>
              <a:ext uri="{FF2B5EF4-FFF2-40B4-BE49-F238E27FC236}">
                <a16:creationId xmlns:a16="http://schemas.microsoft.com/office/drawing/2014/main" id="{F09AFB1C-EACE-2B42-8F2A-95A82DEFDA19}"/>
              </a:ext>
            </a:extLst>
          </p:cNvPr>
          <p:cNvSpPr txBox="1"/>
          <p:nvPr/>
        </p:nvSpPr>
        <p:spPr>
          <a:xfrm>
            <a:off x="144225" y="531517"/>
            <a:ext cx="1067092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Summary key research contributions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C593FE-DC34-0FE9-6645-F0B131C840F8}"/>
              </a:ext>
            </a:extLst>
          </p:cNvPr>
          <p:cNvGrpSpPr/>
          <p:nvPr/>
        </p:nvGrpSpPr>
        <p:grpSpPr>
          <a:xfrm>
            <a:off x="569824" y="1512625"/>
            <a:ext cx="11052353" cy="2514600"/>
            <a:chOff x="403812" y="1512625"/>
            <a:chExt cx="11052353" cy="2514600"/>
          </a:xfrm>
        </p:grpSpPr>
        <p:sp>
          <p:nvSpPr>
            <p:cNvPr id="2" name="Shape 7">
              <a:extLst>
                <a:ext uri="{FF2B5EF4-FFF2-40B4-BE49-F238E27FC236}">
                  <a16:creationId xmlns:a16="http://schemas.microsoft.com/office/drawing/2014/main" id="{5440958C-C832-C61E-69BE-06685FBB8FFA}"/>
                </a:ext>
              </a:extLst>
            </p:cNvPr>
            <p:cNvSpPr/>
            <p:nvPr/>
          </p:nvSpPr>
          <p:spPr>
            <a:xfrm>
              <a:off x="403812" y="1512625"/>
              <a:ext cx="11048695" cy="9144"/>
            </a:xfrm>
            <a:prstGeom prst="rect">
              <a:avLst/>
            </a:prstGeom>
            <a:solidFill>
              <a:srgbClr val="E5E7EB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4" name="Shape 9">
              <a:extLst>
                <a:ext uri="{FF2B5EF4-FFF2-40B4-BE49-F238E27FC236}">
                  <a16:creationId xmlns:a16="http://schemas.microsoft.com/office/drawing/2014/main" id="{E22CA361-57D4-9631-6252-5E0181EC5E76}"/>
                </a:ext>
              </a:extLst>
            </p:cNvPr>
            <p:cNvSpPr/>
            <p:nvPr/>
          </p:nvSpPr>
          <p:spPr>
            <a:xfrm>
              <a:off x="403812" y="1750369"/>
              <a:ext cx="3534156" cy="227685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38100" dir="54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5" name="Shape 10">
              <a:extLst>
                <a:ext uri="{FF2B5EF4-FFF2-40B4-BE49-F238E27FC236}">
                  <a16:creationId xmlns:a16="http://schemas.microsoft.com/office/drawing/2014/main" id="{191BA983-FEE5-5FE9-4D91-3AD730B68675}"/>
                </a:ext>
              </a:extLst>
            </p:cNvPr>
            <p:cNvSpPr/>
            <p:nvPr/>
          </p:nvSpPr>
          <p:spPr>
            <a:xfrm>
              <a:off x="403812" y="1750369"/>
              <a:ext cx="47549" cy="2276856"/>
            </a:xfrm>
            <a:prstGeom prst="rect">
              <a:avLst/>
            </a:prstGeom>
            <a:solidFill>
              <a:srgbClr val="1E3A8A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8" name="Text 12">
              <a:extLst>
                <a:ext uri="{FF2B5EF4-FFF2-40B4-BE49-F238E27FC236}">
                  <a16:creationId xmlns:a16="http://schemas.microsoft.com/office/drawing/2014/main" id="{DA36187A-97EE-17BC-74E3-A9F06F644493}"/>
                </a:ext>
              </a:extLst>
            </p:cNvPr>
            <p:cNvSpPr txBox="1"/>
            <p:nvPr/>
          </p:nvSpPr>
          <p:spPr>
            <a:xfrm>
              <a:off x="679960" y="2007620"/>
              <a:ext cx="2736000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it-IT" sz="1600" b="1" noProof="1">
                  <a:solidFill>
                    <a:srgbClr val="1F2937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Back-in-time repeatability</a:t>
              </a:r>
              <a:endParaRPr lang="it-IT" sz="16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 13">
              <a:extLst>
                <a:ext uri="{FF2B5EF4-FFF2-40B4-BE49-F238E27FC236}">
                  <a16:creationId xmlns:a16="http://schemas.microsoft.com/office/drawing/2014/main" id="{6781A4C5-CE75-E158-6621-E95DFC259C46}"/>
                </a:ext>
              </a:extLst>
            </p:cNvPr>
            <p:cNvSpPr txBox="1"/>
            <p:nvPr/>
          </p:nvSpPr>
          <p:spPr>
            <a:xfrm>
              <a:off x="679961" y="2754380"/>
              <a:ext cx="3062326" cy="81015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just">
                <a:buNone/>
              </a:pPr>
              <a:r>
                <a:rPr lang="it-IT" sz="1400" noProof="1">
                  <a:solidFill>
                    <a:srgbClr val="4B556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Established a novel paradigm using "3D Navigable Scenes" to enable retrospective inspection of past asset states, overcoming the temporal limitations of traditional photogrammetry.</a:t>
              </a:r>
              <a:endPara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Shape 14">
              <a:extLst>
                <a:ext uri="{FF2B5EF4-FFF2-40B4-BE49-F238E27FC236}">
                  <a16:creationId xmlns:a16="http://schemas.microsoft.com/office/drawing/2014/main" id="{8064D9F6-78E2-F848-9419-529F93B57208}"/>
                </a:ext>
              </a:extLst>
            </p:cNvPr>
            <p:cNvSpPr/>
            <p:nvPr/>
          </p:nvSpPr>
          <p:spPr>
            <a:xfrm>
              <a:off x="4162910" y="1750369"/>
              <a:ext cx="3534156" cy="227685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38100" dir="54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11" name="Shape 15">
              <a:extLst>
                <a:ext uri="{FF2B5EF4-FFF2-40B4-BE49-F238E27FC236}">
                  <a16:creationId xmlns:a16="http://schemas.microsoft.com/office/drawing/2014/main" id="{0905F667-F3B7-4E2A-9BF2-F02ADD164372}"/>
                </a:ext>
              </a:extLst>
            </p:cNvPr>
            <p:cNvSpPr/>
            <p:nvPr/>
          </p:nvSpPr>
          <p:spPr>
            <a:xfrm>
              <a:off x="4162910" y="1750369"/>
              <a:ext cx="47549" cy="2276856"/>
            </a:xfrm>
            <a:prstGeom prst="rect">
              <a:avLst/>
            </a:prstGeom>
            <a:solidFill>
              <a:srgbClr val="1E3A8A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15" name="Text 17">
              <a:extLst>
                <a:ext uri="{FF2B5EF4-FFF2-40B4-BE49-F238E27FC236}">
                  <a16:creationId xmlns:a16="http://schemas.microsoft.com/office/drawing/2014/main" id="{E537F4EF-094C-6240-A0F7-FA8F2404D75A}"/>
                </a:ext>
              </a:extLst>
            </p:cNvPr>
            <p:cNvSpPr txBox="1"/>
            <p:nvPr/>
          </p:nvSpPr>
          <p:spPr>
            <a:xfrm>
              <a:off x="4439059" y="2007620"/>
              <a:ext cx="3204000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it-IT" sz="1600" b="1" noProof="1">
                  <a:solidFill>
                    <a:srgbClr val="1F2937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Photogrammetry + GS synergy</a:t>
              </a:r>
              <a:endParaRPr lang="it-IT" sz="16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Text 18">
              <a:extLst>
                <a:ext uri="{FF2B5EF4-FFF2-40B4-BE49-F238E27FC236}">
                  <a16:creationId xmlns:a16="http://schemas.microsoft.com/office/drawing/2014/main" id="{FEB93820-121C-BA9F-68B8-412F48A91DEC}"/>
                </a:ext>
              </a:extLst>
            </p:cNvPr>
            <p:cNvSpPr txBox="1"/>
            <p:nvPr/>
          </p:nvSpPr>
          <p:spPr>
            <a:xfrm>
              <a:off x="4439059" y="2754380"/>
              <a:ext cx="2929738" cy="81015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just">
                <a:buNone/>
              </a:pPr>
              <a:r>
                <a:rPr lang="it-IT" sz="1400" noProof="1">
                  <a:solidFill>
                    <a:srgbClr val="4B556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Developed a synergistic workflow where Gaussian Splatting (digital) renders enrich photogrammetric reconstruction, increasing local density by ~10x and improving defect definition.</a:t>
              </a:r>
              <a:endPara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Shape 19">
              <a:extLst>
                <a:ext uri="{FF2B5EF4-FFF2-40B4-BE49-F238E27FC236}">
                  <a16:creationId xmlns:a16="http://schemas.microsoft.com/office/drawing/2014/main" id="{98427D32-1AE6-8134-3FFE-28236C9FFBC5}"/>
                </a:ext>
              </a:extLst>
            </p:cNvPr>
            <p:cNvSpPr/>
            <p:nvPr/>
          </p:nvSpPr>
          <p:spPr>
            <a:xfrm>
              <a:off x="7922009" y="1750369"/>
              <a:ext cx="3534156" cy="227685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63500" dist="38100" dir="54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18" name="Shape 20">
              <a:extLst>
                <a:ext uri="{FF2B5EF4-FFF2-40B4-BE49-F238E27FC236}">
                  <a16:creationId xmlns:a16="http://schemas.microsoft.com/office/drawing/2014/main" id="{CB5B3D4A-0127-0B96-B73E-7AE552A4D379}"/>
                </a:ext>
              </a:extLst>
            </p:cNvPr>
            <p:cNvSpPr/>
            <p:nvPr/>
          </p:nvSpPr>
          <p:spPr>
            <a:xfrm>
              <a:off x="7922009" y="1750369"/>
              <a:ext cx="47549" cy="2276856"/>
            </a:xfrm>
            <a:prstGeom prst="rect">
              <a:avLst/>
            </a:prstGeom>
            <a:solidFill>
              <a:srgbClr val="1E3A8A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21" name="Text 22">
              <a:extLst>
                <a:ext uri="{FF2B5EF4-FFF2-40B4-BE49-F238E27FC236}">
                  <a16:creationId xmlns:a16="http://schemas.microsoft.com/office/drawing/2014/main" id="{6A5794EE-D1F8-CB1F-BF11-B7001A0E705A}"/>
                </a:ext>
              </a:extLst>
            </p:cNvPr>
            <p:cNvSpPr txBox="1"/>
            <p:nvPr/>
          </p:nvSpPr>
          <p:spPr>
            <a:xfrm>
              <a:off x="8198158" y="2007620"/>
              <a:ext cx="2268000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it-IT" sz="1600" b="1" noProof="1">
                  <a:solidFill>
                    <a:srgbClr val="1F2937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Validated traceability</a:t>
              </a:r>
              <a:endParaRPr lang="it-IT" sz="16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Text 23">
              <a:extLst>
                <a:ext uri="{FF2B5EF4-FFF2-40B4-BE49-F238E27FC236}">
                  <a16:creationId xmlns:a16="http://schemas.microsoft.com/office/drawing/2014/main" id="{245D9800-E46D-14ED-172B-CFF16CE275AE}"/>
                </a:ext>
              </a:extLst>
            </p:cNvPr>
            <p:cNvSpPr txBox="1"/>
            <p:nvPr/>
          </p:nvSpPr>
          <p:spPr>
            <a:xfrm>
              <a:off x="8198158" y="2754380"/>
              <a:ext cx="2929738" cy="81015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just">
                <a:buNone/>
              </a:pPr>
              <a:r>
                <a:rPr lang="it-IT" sz="1400" noProof="1">
                  <a:solidFill>
                    <a:srgbClr val="4B556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Significant improvements in feature matching and reconstruction quality, validating the method for safety-critical LVS inspection. GS can serve as standalone inspective technique.</a:t>
              </a:r>
              <a:endPara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3" name="Shape 24">
            <a:extLst>
              <a:ext uri="{FF2B5EF4-FFF2-40B4-BE49-F238E27FC236}">
                <a16:creationId xmlns:a16="http://schemas.microsoft.com/office/drawing/2014/main" id="{6F33DFC0-90A5-0588-EE3B-7FEA57D7D17B}"/>
              </a:ext>
            </a:extLst>
          </p:cNvPr>
          <p:cNvSpPr/>
          <p:nvPr/>
        </p:nvSpPr>
        <p:spPr>
          <a:xfrm>
            <a:off x="577434" y="4250795"/>
            <a:ext cx="6341526" cy="1561795"/>
          </a:xfrm>
          <a:prstGeom prst="roundRect">
            <a:avLst>
              <a:gd name="adj" fmla="val 2856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24" name="Text 25">
            <a:extLst>
              <a:ext uri="{FF2B5EF4-FFF2-40B4-BE49-F238E27FC236}">
                <a16:creationId xmlns:a16="http://schemas.microsoft.com/office/drawing/2014/main" id="{FC91F5EB-1204-20EF-E706-728076AB439B}"/>
              </a:ext>
            </a:extLst>
          </p:cNvPr>
          <p:cNvSpPr txBox="1"/>
          <p:nvPr/>
        </p:nvSpPr>
        <p:spPr>
          <a:xfrm>
            <a:off x="815178" y="4707995"/>
            <a:ext cx="1457554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ACKNOWLEDGMENTS</a:t>
            </a:r>
            <a:endParaRPr lang="it-IT" sz="900" noProof="1"/>
          </a:p>
        </p:txBody>
      </p:sp>
      <p:sp>
        <p:nvSpPr>
          <p:cNvPr id="25" name="Shape 26">
            <a:extLst>
              <a:ext uri="{FF2B5EF4-FFF2-40B4-BE49-F238E27FC236}">
                <a16:creationId xmlns:a16="http://schemas.microsoft.com/office/drawing/2014/main" id="{C24B7981-E2FD-5782-90B2-089146C051F4}"/>
              </a:ext>
            </a:extLst>
          </p:cNvPr>
          <p:cNvSpPr/>
          <p:nvPr/>
        </p:nvSpPr>
        <p:spPr>
          <a:xfrm>
            <a:off x="815178" y="4975000"/>
            <a:ext cx="381305" cy="381305"/>
          </a:xfrm>
          <a:prstGeom prst="roundRect">
            <a:avLst>
              <a:gd name="adj" fmla="val 239808"/>
            </a:avLst>
          </a:prstGeom>
          <a:solidFill>
            <a:srgbClr val="E5E7EB"/>
          </a:solidFill>
          <a:ln/>
        </p:spPr>
        <p:txBody>
          <a:bodyPr/>
          <a:lstStyle/>
          <a:p>
            <a:endParaRPr lang="it-IT" noProof="1"/>
          </a:p>
        </p:txBody>
      </p:sp>
      <p:pic>
        <p:nvPicPr>
          <p:cNvPr id="26" name="Image 3" descr="preencoded.png">
            <a:extLst>
              <a:ext uri="{FF2B5EF4-FFF2-40B4-BE49-F238E27FC236}">
                <a16:creationId xmlns:a16="http://schemas.microsoft.com/office/drawing/2014/main" id="{C2B83C60-32F4-BB76-DDA0-590309646B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29478" y="5089300"/>
            <a:ext cx="152705" cy="152705"/>
          </a:xfrm>
          <a:prstGeom prst="rect">
            <a:avLst/>
          </a:prstGeom>
        </p:spPr>
      </p:pic>
      <p:sp>
        <p:nvSpPr>
          <p:cNvPr id="27" name="Text 27">
            <a:extLst>
              <a:ext uri="{FF2B5EF4-FFF2-40B4-BE49-F238E27FC236}">
                <a16:creationId xmlns:a16="http://schemas.microsoft.com/office/drawing/2014/main" id="{D8251F2D-42ED-89FB-74B3-4D03BB08F40B}"/>
              </a:ext>
            </a:extLst>
          </p:cNvPr>
          <p:cNvSpPr txBox="1"/>
          <p:nvPr/>
        </p:nvSpPr>
        <p:spPr>
          <a:xfrm>
            <a:off x="2097167" y="5013405"/>
            <a:ext cx="26640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000" b="1" noProof="1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Engineering and Management Group</a:t>
            </a:r>
            <a:endParaRPr lang="it-IT" sz="1000" noProof="1"/>
          </a:p>
        </p:txBody>
      </p:sp>
      <p:sp>
        <p:nvSpPr>
          <p:cNvPr id="28" name="Text 28">
            <a:extLst>
              <a:ext uri="{FF2B5EF4-FFF2-40B4-BE49-F238E27FC236}">
                <a16:creationId xmlns:a16="http://schemas.microsoft.com/office/drawing/2014/main" id="{785335BE-1843-9A23-4E99-478088328AD2}"/>
              </a:ext>
            </a:extLst>
          </p:cNvPr>
          <p:cNvSpPr txBox="1"/>
          <p:nvPr/>
        </p:nvSpPr>
        <p:spPr>
          <a:xfrm>
            <a:off x="2097167" y="5194456"/>
            <a:ext cx="2124151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noProof="1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Dept. of Management &amp; Production Eng.</a:t>
            </a:r>
            <a:endParaRPr lang="it-IT" sz="900" noProof="1"/>
          </a:p>
        </p:txBody>
      </p:sp>
      <p:sp>
        <p:nvSpPr>
          <p:cNvPr id="29" name="Shape 29">
            <a:extLst>
              <a:ext uri="{FF2B5EF4-FFF2-40B4-BE49-F238E27FC236}">
                <a16:creationId xmlns:a16="http://schemas.microsoft.com/office/drawing/2014/main" id="{D3CA9612-B12A-E0EE-9109-F20E784F56A2}"/>
              </a:ext>
            </a:extLst>
          </p:cNvPr>
          <p:cNvSpPr/>
          <p:nvPr/>
        </p:nvSpPr>
        <p:spPr>
          <a:xfrm>
            <a:off x="4698432" y="5013405"/>
            <a:ext cx="9144" cy="304495"/>
          </a:xfrm>
          <a:prstGeom prst="rect">
            <a:avLst/>
          </a:prstGeom>
          <a:solidFill>
            <a:srgbClr val="D1D5DB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32" name="Text 31">
            <a:extLst>
              <a:ext uri="{FF2B5EF4-FFF2-40B4-BE49-F238E27FC236}">
                <a16:creationId xmlns:a16="http://schemas.microsoft.com/office/drawing/2014/main" id="{68A4944A-9CA5-E093-723C-ABF46958F40F}"/>
              </a:ext>
            </a:extLst>
          </p:cNvPr>
          <p:cNvSpPr txBox="1"/>
          <p:nvPr/>
        </p:nvSpPr>
        <p:spPr>
          <a:xfrm>
            <a:off x="5547503" y="5013405"/>
            <a:ext cx="16560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000" b="1" noProof="1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Mind4Lab</a:t>
            </a:r>
          </a:p>
        </p:txBody>
      </p:sp>
      <p:sp>
        <p:nvSpPr>
          <p:cNvPr id="33" name="Text 32">
            <a:extLst>
              <a:ext uri="{FF2B5EF4-FFF2-40B4-BE49-F238E27FC236}">
                <a16:creationId xmlns:a16="http://schemas.microsoft.com/office/drawing/2014/main" id="{46EE044B-8B31-DB26-D388-A5F7A8A19198}"/>
              </a:ext>
            </a:extLst>
          </p:cNvPr>
          <p:cNvSpPr txBox="1"/>
          <p:nvPr/>
        </p:nvSpPr>
        <p:spPr>
          <a:xfrm>
            <a:off x="5547503" y="5194456"/>
            <a:ext cx="2009851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noProof="1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Politecnico di Torino</a:t>
            </a:r>
            <a:endParaRPr lang="it-IT" sz="900" noProof="1"/>
          </a:p>
        </p:txBody>
      </p:sp>
      <p:sp>
        <p:nvSpPr>
          <p:cNvPr id="34" name="Shape 33">
            <a:extLst>
              <a:ext uri="{FF2B5EF4-FFF2-40B4-BE49-F238E27FC236}">
                <a16:creationId xmlns:a16="http://schemas.microsoft.com/office/drawing/2014/main" id="{47EBD772-19D6-3908-4434-1616FA437C7A}"/>
              </a:ext>
            </a:extLst>
          </p:cNvPr>
          <p:cNvSpPr/>
          <p:nvPr/>
        </p:nvSpPr>
        <p:spPr>
          <a:xfrm>
            <a:off x="8779259" y="4955798"/>
            <a:ext cx="1695298" cy="381305"/>
          </a:xfrm>
          <a:prstGeom prst="roundRect">
            <a:avLst>
              <a:gd name="adj" fmla="val 239808"/>
            </a:avLst>
          </a:prstGeom>
          <a:solidFill>
            <a:srgbClr val="1E3A8A"/>
          </a:solidFill>
          <a:ln/>
          <a:effectLst>
            <a:outerShdw blurRad="63500" dist="38100" dir="5400000" algn="bl" rotWithShape="0">
              <a:srgbClr val="1E3A8A">
                <a:alpha val="3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pic>
        <p:nvPicPr>
          <p:cNvPr id="35" name="Image 5" descr="preencoded.png">
            <a:extLst>
              <a:ext uri="{FF2B5EF4-FFF2-40B4-BE49-F238E27FC236}">
                <a16:creationId xmlns:a16="http://schemas.microsoft.com/office/drawing/2014/main" id="{55839B3A-67B9-9CCF-3152-CFDB72C902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80" b="-180"/>
          <a:stretch/>
        </p:blipFill>
        <p:spPr>
          <a:xfrm>
            <a:off x="9007859" y="5070098"/>
            <a:ext cx="190195" cy="152705"/>
          </a:xfrm>
          <a:prstGeom prst="rect">
            <a:avLst/>
          </a:prstGeom>
        </p:spPr>
      </p:pic>
      <p:sp>
        <p:nvSpPr>
          <p:cNvPr id="36" name="Text 34">
            <a:extLst>
              <a:ext uri="{FF2B5EF4-FFF2-40B4-BE49-F238E27FC236}">
                <a16:creationId xmlns:a16="http://schemas.microsoft.com/office/drawing/2014/main" id="{5614247A-F633-A71F-104C-E44F6A3D2A41}"/>
              </a:ext>
            </a:extLst>
          </p:cNvPr>
          <p:cNvSpPr txBox="1"/>
          <p:nvPr/>
        </p:nvSpPr>
        <p:spPr>
          <a:xfrm>
            <a:off x="9273950" y="5031693"/>
            <a:ext cx="108630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200" b="1" noProof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 &amp; A Session</a:t>
            </a:r>
            <a:endParaRPr lang="it-IT" sz="1200" noProof="1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6BE1873-419F-F300-1030-42B839A1F911}"/>
              </a:ext>
            </a:extLst>
          </p:cNvPr>
          <p:cNvGrpSpPr>
            <a:grpSpLocks noChangeAspect="1"/>
          </p:cNvGrpSpPr>
          <p:nvPr/>
        </p:nvGrpSpPr>
        <p:grpSpPr>
          <a:xfrm>
            <a:off x="795747" y="4949756"/>
            <a:ext cx="1196797" cy="419389"/>
            <a:chOff x="7697066" y="502480"/>
            <a:chExt cx="1500988" cy="525985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55AB91DF-5A1E-32A0-3A50-DD82EB55ED73}"/>
                </a:ext>
              </a:extLst>
            </p:cNvPr>
            <p:cNvSpPr/>
            <p:nvPr/>
          </p:nvSpPr>
          <p:spPr bwMode="auto">
            <a:xfrm>
              <a:off x="7697066" y="502480"/>
              <a:ext cx="1500988" cy="525985"/>
            </a:xfrm>
            <a:prstGeom prst="rect">
              <a:avLst/>
            </a:prstGeom>
            <a:solidFill>
              <a:srgbClr val="002B4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  <p:pic>
          <p:nvPicPr>
            <p:cNvPr id="103" name="Picture 2" descr="Quality Engineering">
              <a:extLst>
                <a:ext uri="{FF2B5EF4-FFF2-40B4-BE49-F238E27FC236}">
                  <a16:creationId xmlns:a16="http://schemas.microsoft.com/office/drawing/2014/main" id="{5616A4B2-C28B-56EC-418D-2F9D875FC3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9554"/>
                      </a14:imgEffect>
                      <a14:imgEffect>
                        <a14:saturation sat="1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0336" y="507492"/>
              <a:ext cx="1374448" cy="515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9746CCF5-FF67-33FF-DFD1-CD555DA5B223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Segnaposto testo 6">
            <a:extLst>
              <a:ext uri="{FF2B5EF4-FFF2-40B4-BE49-F238E27FC236}">
                <a16:creationId xmlns:a16="http://schemas.microsoft.com/office/drawing/2014/main" id="{F581B54C-FE8A-2C6C-48CD-F2C4F068E113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</a:t>
            </a:r>
          </a:p>
        </p:txBody>
      </p:sp>
      <p:sp>
        <p:nvSpPr>
          <p:cNvPr id="114" name="Text 28">
            <a:extLst>
              <a:ext uri="{FF2B5EF4-FFF2-40B4-BE49-F238E27FC236}">
                <a16:creationId xmlns:a16="http://schemas.microsoft.com/office/drawing/2014/main" id="{ED1C3B57-AC43-497C-0A6E-81A9099821A1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CONCLUSIONS</a:t>
            </a:r>
            <a:endParaRPr lang="it-IT" sz="900" noProof="1"/>
          </a:p>
        </p:txBody>
      </p:sp>
      <p:sp>
        <p:nvSpPr>
          <p:cNvPr id="20" name="Segnaposto testo 6">
            <a:extLst>
              <a:ext uri="{FF2B5EF4-FFF2-40B4-BE49-F238E27FC236}">
                <a16:creationId xmlns:a16="http://schemas.microsoft.com/office/drawing/2014/main" id="{762FA4E1-2997-8384-317F-4EAB06CBE72B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  <p:pic>
        <p:nvPicPr>
          <p:cNvPr id="37" name="Immagine 4">
            <a:extLst>
              <a:ext uri="{FF2B5EF4-FFF2-40B4-BE49-F238E27FC236}">
                <a16:creationId xmlns:a16="http://schemas.microsoft.com/office/drawing/2014/main" id="{DFCE996B-7FC1-A646-3506-1E324EE683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765" y="4931856"/>
            <a:ext cx="465026" cy="44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394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528C7-0857-C4E6-D99B-166B7769A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DC5BD13B-0A31-9B26-815F-8096FFFEF9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5284" y="1248171"/>
            <a:ext cx="4430068" cy="2949546"/>
          </a:xfrm>
          <a:solidFill>
            <a:srgbClr val="002B49"/>
          </a:solidFill>
        </p:spPr>
        <p:txBody>
          <a:bodyPr/>
          <a:lstStyle/>
          <a:p>
            <a:r>
              <a:rPr lang="en-US" sz="40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</a:t>
            </a:r>
            <a:endParaRPr lang="it-IT" sz="40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egnaposto testo 6">
            <a:extLst>
              <a:ext uri="{FF2B5EF4-FFF2-40B4-BE49-F238E27FC236}">
                <a16:creationId xmlns:a16="http://schemas.microsoft.com/office/drawing/2014/main" id="{C6E110B9-FFF6-633D-C0A8-4CEE610975C3}"/>
              </a:ext>
            </a:extLst>
          </p:cNvPr>
          <p:cNvSpPr txBox="1">
            <a:spLocks/>
          </p:cNvSpPr>
          <p:nvPr/>
        </p:nvSpPr>
        <p:spPr>
          <a:xfrm>
            <a:off x="6595284" y="4768768"/>
            <a:ext cx="4551136" cy="690591"/>
          </a:xfrm>
          <a:prstGeom prst="rect">
            <a:avLst/>
          </a:prstGeom>
          <a:noFill/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it-IT" sz="2000" i="1" u="sng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Mattia Trombini, </a:t>
            </a:r>
            <a:r>
              <a:rPr lang="it-IT" sz="20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Giacomo Maculotti</a:t>
            </a:r>
            <a:br>
              <a:rPr lang="it-IT" sz="20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0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Gianfranco Genta, Maurizio Galetto</a:t>
            </a:r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B754482F-99E8-BB5C-2FAF-1AA85EFB0065}"/>
              </a:ext>
            </a:extLst>
          </p:cNvPr>
          <p:cNvSpPr txBox="1">
            <a:spLocks/>
          </p:cNvSpPr>
          <p:nvPr/>
        </p:nvSpPr>
        <p:spPr>
          <a:xfrm>
            <a:off x="81019" y="4967352"/>
            <a:ext cx="4826262" cy="690591"/>
          </a:xfrm>
          <a:prstGeom prst="rect">
            <a:avLst/>
          </a:prstGeom>
          <a:noFill/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Presenting author</a:t>
            </a:r>
            <a:b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Mattia Trombini</a:t>
            </a:r>
            <a:b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Dept. of Management and Production Eng., Politecnico di Torino, Italy </a:t>
            </a:r>
            <a:b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mattia.trombini@polito.it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C32F6846-3C20-F5AB-7DDC-21FDC6EF908C}"/>
              </a:ext>
            </a:extLst>
          </p:cNvPr>
          <p:cNvSpPr txBox="1">
            <a:spLocks/>
          </p:cNvSpPr>
          <p:nvPr/>
        </p:nvSpPr>
        <p:spPr>
          <a:xfrm>
            <a:off x="81019" y="6063188"/>
            <a:ext cx="4551136" cy="690591"/>
          </a:xfrm>
          <a:prstGeom prst="rect">
            <a:avLst/>
          </a:prstGeom>
          <a:noFill/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Firenze, 8</a:t>
            </a:r>
            <a:r>
              <a:rPr lang="it-IT" sz="1600" i="1" baseline="300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6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3514253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F1328-853C-8883-798A-1918E7DB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65">
            <a:extLst>
              <a:ext uri="{FF2B5EF4-FFF2-40B4-BE49-F238E27FC236}">
                <a16:creationId xmlns:a16="http://schemas.microsoft.com/office/drawing/2014/main" id="{6FAC14B6-417C-9DAB-39A0-A4600CF8F9E6}"/>
              </a:ext>
            </a:extLst>
          </p:cNvPr>
          <p:cNvSpPr/>
          <p:nvPr/>
        </p:nvSpPr>
        <p:spPr>
          <a:xfrm>
            <a:off x="8135908" y="1356154"/>
            <a:ext cx="2636520" cy="247802"/>
          </a:xfrm>
          <a:prstGeom prst="roundRect">
            <a:avLst>
              <a:gd name="adj" fmla="val 369004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16" name="Text 66">
            <a:extLst>
              <a:ext uri="{FF2B5EF4-FFF2-40B4-BE49-F238E27FC236}">
                <a16:creationId xmlns:a16="http://schemas.microsoft.com/office/drawing/2014/main" id="{F5733765-023B-607A-062B-621180EB99B1}"/>
              </a:ext>
            </a:extLst>
          </p:cNvPr>
          <p:cNvSpPr txBox="1"/>
          <p:nvPr/>
        </p:nvSpPr>
        <p:spPr>
          <a:xfrm>
            <a:off x="8062536" y="1394558"/>
            <a:ext cx="2783264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400" b="1" noProof="1">
                <a:solidFill>
                  <a:srgbClr val="1E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SEMI-AUTOMATIC DETECTION</a:t>
            </a:r>
            <a:endParaRPr lang="it-IT" sz="1400" noProof="1"/>
          </a:p>
        </p:txBody>
      </p:sp>
      <p:sp>
        <p:nvSpPr>
          <p:cNvPr id="17" name="Shape 67">
            <a:extLst>
              <a:ext uri="{FF2B5EF4-FFF2-40B4-BE49-F238E27FC236}">
                <a16:creationId xmlns:a16="http://schemas.microsoft.com/office/drawing/2014/main" id="{9AC64AEA-7968-E457-210C-C2568E437946}"/>
              </a:ext>
            </a:extLst>
          </p:cNvPr>
          <p:cNvSpPr/>
          <p:nvPr/>
        </p:nvSpPr>
        <p:spPr>
          <a:xfrm>
            <a:off x="8258590" y="1785564"/>
            <a:ext cx="3736645" cy="99315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18" name="Shape 68">
            <a:extLst>
              <a:ext uri="{FF2B5EF4-FFF2-40B4-BE49-F238E27FC236}">
                <a16:creationId xmlns:a16="http://schemas.microsoft.com/office/drawing/2014/main" id="{47F2310F-6005-06C6-94B6-A546D5E49B7B}"/>
              </a:ext>
            </a:extLst>
          </p:cNvPr>
          <p:cNvSpPr/>
          <p:nvPr/>
        </p:nvSpPr>
        <p:spPr>
          <a:xfrm>
            <a:off x="8258590" y="1785564"/>
            <a:ext cx="45719" cy="993157"/>
          </a:xfrm>
          <a:prstGeom prst="rect">
            <a:avLst/>
          </a:prstGeom>
          <a:solidFill>
            <a:srgbClr val="1E4ED8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20" name="Text 69">
            <a:extLst>
              <a:ext uri="{FF2B5EF4-FFF2-40B4-BE49-F238E27FC236}">
                <a16:creationId xmlns:a16="http://schemas.microsoft.com/office/drawing/2014/main" id="{0313AFB5-335B-7F49-A61A-F51D23B6A448}"/>
              </a:ext>
            </a:extLst>
          </p:cNvPr>
          <p:cNvSpPr txBox="1"/>
          <p:nvPr/>
        </p:nvSpPr>
        <p:spPr>
          <a:xfrm>
            <a:off x="8427346" y="1816803"/>
            <a:ext cx="19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11182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Scene comparison</a:t>
            </a:r>
            <a:endParaRPr lang="it-IT" sz="16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 70">
            <a:extLst>
              <a:ext uri="{FF2B5EF4-FFF2-40B4-BE49-F238E27FC236}">
                <a16:creationId xmlns:a16="http://schemas.microsoft.com/office/drawing/2014/main" id="{5BCF522C-2B12-0D26-5F11-EFBA2049292C}"/>
              </a:ext>
            </a:extLst>
          </p:cNvPr>
          <p:cNvSpPr txBox="1"/>
          <p:nvPr/>
        </p:nvSpPr>
        <p:spPr>
          <a:xfrm>
            <a:off x="8427346" y="2247778"/>
            <a:ext cx="344363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 comparison between “pristine” (t</a:t>
            </a:r>
            <a:r>
              <a:rPr lang="it-IT" sz="1400" baseline="-250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it-IT" sz="14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and “defective” (t</a:t>
            </a:r>
            <a:r>
              <a:rPr lang="it-IT" sz="1400" baseline="-250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it-IT" sz="14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scenes using geometric and chromatic differences.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Shape 71">
            <a:extLst>
              <a:ext uri="{FF2B5EF4-FFF2-40B4-BE49-F238E27FC236}">
                <a16:creationId xmlns:a16="http://schemas.microsoft.com/office/drawing/2014/main" id="{6F9BEBAA-F6B2-3B32-8DFB-E0B055B21420}"/>
              </a:ext>
            </a:extLst>
          </p:cNvPr>
          <p:cNvSpPr/>
          <p:nvPr/>
        </p:nvSpPr>
        <p:spPr>
          <a:xfrm>
            <a:off x="8258590" y="2911191"/>
            <a:ext cx="3696005" cy="126644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23" name="Shape 72">
            <a:extLst>
              <a:ext uri="{FF2B5EF4-FFF2-40B4-BE49-F238E27FC236}">
                <a16:creationId xmlns:a16="http://schemas.microsoft.com/office/drawing/2014/main" id="{0DC8F2CB-600D-0486-7927-FFE33FCDE0FA}"/>
              </a:ext>
            </a:extLst>
          </p:cNvPr>
          <p:cNvSpPr/>
          <p:nvPr/>
        </p:nvSpPr>
        <p:spPr>
          <a:xfrm>
            <a:off x="8258589" y="2911191"/>
            <a:ext cx="46800" cy="1266444"/>
          </a:xfrm>
          <a:prstGeom prst="rect">
            <a:avLst/>
          </a:prstGeom>
          <a:solidFill>
            <a:srgbClr val="1E4ED8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25" name="Text 73">
            <a:extLst>
              <a:ext uri="{FF2B5EF4-FFF2-40B4-BE49-F238E27FC236}">
                <a16:creationId xmlns:a16="http://schemas.microsoft.com/office/drawing/2014/main" id="{EB8FFC50-35F2-069B-9833-ABF894F9852F}"/>
              </a:ext>
            </a:extLst>
          </p:cNvPr>
          <p:cNvSpPr txBox="1"/>
          <p:nvPr/>
        </p:nvSpPr>
        <p:spPr>
          <a:xfrm>
            <a:off x="8427346" y="2944567"/>
            <a:ext cx="165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11182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Detection logic</a:t>
            </a:r>
            <a:endParaRPr lang="it-IT" sz="16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Text 74">
            <a:extLst>
              <a:ext uri="{FF2B5EF4-FFF2-40B4-BE49-F238E27FC236}">
                <a16:creationId xmlns:a16="http://schemas.microsoft.com/office/drawing/2014/main" id="{DCF8DCD2-F369-9CBC-08A9-EE542A3AFCD1}"/>
              </a:ext>
            </a:extLst>
          </p:cNvPr>
          <p:cNvSpPr txBox="1"/>
          <p:nvPr/>
        </p:nvSpPr>
        <p:spPr>
          <a:xfrm>
            <a:off x="8430782" y="3299731"/>
            <a:ext cx="3577133" cy="715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Oxidation points: detected via gradient map + density increase. Scratches: detected via area sampling + increase density + decreased volume.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Shape 75">
            <a:extLst>
              <a:ext uri="{FF2B5EF4-FFF2-40B4-BE49-F238E27FC236}">
                <a16:creationId xmlns:a16="http://schemas.microsoft.com/office/drawing/2014/main" id="{15236E69-C3C0-565A-BE7D-AEB33C8A5D08}"/>
              </a:ext>
            </a:extLst>
          </p:cNvPr>
          <p:cNvSpPr/>
          <p:nvPr/>
        </p:nvSpPr>
        <p:spPr>
          <a:xfrm>
            <a:off x="8258590" y="4409893"/>
            <a:ext cx="3696005" cy="128755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28" name="Shape 76">
            <a:extLst>
              <a:ext uri="{FF2B5EF4-FFF2-40B4-BE49-F238E27FC236}">
                <a16:creationId xmlns:a16="http://schemas.microsoft.com/office/drawing/2014/main" id="{CFB4DE6A-9D41-63B2-3194-45FE1BC50201}"/>
              </a:ext>
            </a:extLst>
          </p:cNvPr>
          <p:cNvSpPr/>
          <p:nvPr/>
        </p:nvSpPr>
        <p:spPr>
          <a:xfrm>
            <a:off x="8258589" y="4409893"/>
            <a:ext cx="45720" cy="1287558"/>
          </a:xfrm>
          <a:prstGeom prst="rect">
            <a:avLst/>
          </a:prstGeom>
          <a:solidFill>
            <a:srgbClr val="1E4ED8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30" name="Text 77">
            <a:extLst>
              <a:ext uri="{FF2B5EF4-FFF2-40B4-BE49-F238E27FC236}">
                <a16:creationId xmlns:a16="http://schemas.microsoft.com/office/drawing/2014/main" id="{AEB95633-30EA-B62B-FE66-F1949476444D}"/>
              </a:ext>
            </a:extLst>
          </p:cNvPr>
          <p:cNvSpPr txBox="1"/>
          <p:nvPr/>
        </p:nvSpPr>
        <p:spPr>
          <a:xfrm>
            <a:off x="8427346" y="4441109"/>
            <a:ext cx="266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11182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Semi-automatic workflow</a:t>
            </a:r>
            <a:endParaRPr lang="it-IT" sz="16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 78">
            <a:extLst>
              <a:ext uri="{FF2B5EF4-FFF2-40B4-BE49-F238E27FC236}">
                <a16:creationId xmlns:a16="http://schemas.microsoft.com/office/drawing/2014/main" id="{D888D0D2-C40F-B1B3-99D9-EF927B4E1192}"/>
              </a:ext>
            </a:extLst>
          </p:cNvPr>
          <p:cNvSpPr txBox="1"/>
          <p:nvPr/>
        </p:nvSpPr>
        <p:spPr>
          <a:xfrm>
            <a:off x="8430782" y="4892748"/>
            <a:ext cx="3415284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Automates the identification of potential anomalies, reducing operator workload while keeping human-in-the-loop for final verification.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 2">
            <a:extLst>
              <a:ext uri="{FF2B5EF4-FFF2-40B4-BE49-F238E27FC236}">
                <a16:creationId xmlns:a16="http://schemas.microsoft.com/office/drawing/2014/main" id="{FE499E9A-4962-455E-1F3E-CC7D986D9B6E}"/>
              </a:ext>
            </a:extLst>
          </p:cNvPr>
          <p:cNvSpPr txBox="1"/>
          <p:nvPr/>
        </p:nvSpPr>
        <p:spPr>
          <a:xfrm>
            <a:off x="144225" y="531517"/>
            <a:ext cx="7883694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Semi-automatic defect detection</a:t>
            </a:r>
            <a:endParaRPr lang="it-IT" sz="2700" noProof="1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0C018CF-9E2F-4AC0-CA93-813A084D35FF}"/>
              </a:ext>
            </a:extLst>
          </p:cNvPr>
          <p:cNvGrpSpPr/>
          <p:nvPr/>
        </p:nvGrpSpPr>
        <p:grpSpPr>
          <a:xfrm>
            <a:off x="196765" y="1166248"/>
            <a:ext cx="7248185" cy="2594657"/>
            <a:chOff x="123195" y="1255982"/>
            <a:chExt cx="7248185" cy="2594657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CD4A23A-0A62-37FE-6818-5143B0EE3C95}"/>
                </a:ext>
              </a:extLst>
            </p:cNvPr>
            <p:cNvSpPr/>
            <p:nvPr/>
          </p:nvSpPr>
          <p:spPr bwMode="auto">
            <a:xfrm>
              <a:off x="123195" y="1255982"/>
              <a:ext cx="7248185" cy="259465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38100" dist="25400" dir="5400000" algn="bl" rotWithShape="0">
                <a:srgbClr val="000000">
                  <a:alpha val="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1246E4C5-A54F-8113-A715-1F26A8614FF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3835" y="1326053"/>
              <a:ext cx="7103303" cy="2443458"/>
              <a:chOff x="163835" y="1326052"/>
              <a:chExt cx="7814219" cy="2688005"/>
            </a:xfrm>
          </p:grpSpPr>
          <p:pic>
            <p:nvPicPr>
              <p:cNvPr id="47" name="Picture 46" descr="A table of numbers and letters&#10;&#10;AI-generated content may be incorrect.">
                <a:extLst>
                  <a:ext uri="{FF2B5EF4-FFF2-40B4-BE49-F238E27FC236}">
                    <a16:creationId xmlns:a16="http://schemas.microsoft.com/office/drawing/2014/main" id="{6739819E-D785-E08D-B2DE-6A42010492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388207" y="1326052"/>
                <a:ext cx="2589847" cy="2688005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98025EFB-3750-7329-D361-9011421942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3835" y="1400064"/>
                <a:ext cx="5201920" cy="2539980"/>
              </a:xfrm>
              <a:prstGeom prst="rect">
                <a:avLst/>
              </a:prstGeom>
            </p:spPr>
          </p:pic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8BA11E7-8F83-188C-4E0C-BEBD2D29A80D}"/>
              </a:ext>
            </a:extLst>
          </p:cNvPr>
          <p:cNvGrpSpPr/>
          <p:nvPr/>
        </p:nvGrpSpPr>
        <p:grpSpPr>
          <a:xfrm>
            <a:off x="196764" y="3914515"/>
            <a:ext cx="7831155" cy="2181480"/>
            <a:chOff x="196764" y="3767375"/>
            <a:chExt cx="7831155" cy="218148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5618CC4-73B2-8DD3-0D20-D468E344F124}"/>
                </a:ext>
              </a:extLst>
            </p:cNvPr>
            <p:cNvSpPr/>
            <p:nvPr/>
          </p:nvSpPr>
          <p:spPr bwMode="auto">
            <a:xfrm>
              <a:off x="196764" y="3767375"/>
              <a:ext cx="7831155" cy="21814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5E7EB"/>
              </a:solidFill>
              <a:prstDash val="solid"/>
            </a:ln>
            <a:effectLst>
              <a:outerShdw blurRad="38100" dist="25400" dir="5400000" algn="bl" rotWithShape="0">
                <a:srgbClr val="000000">
                  <a:alpha val="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pic>
          <p:nvPicPr>
            <p:cNvPr id="56" name="Picture 55" descr="A circular metal object with text&#10;&#10;AI-generated content may be incorrect.">
              <a:extLst>
                <a:ext uri="{FF2B5EF4-FFF2-40B4-BE49-F238E27FC236}">
                  <a16:creationId xmlns:a16="http://schemas.microsoft.com/office/drawing/2014/main" id="{FD197651-122E-AC46-E0FD-227B04539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7405" y="3966697"/>
              <a:ext cx="2611137" cy="1880936"/>
            </a:xfrm>
            <a:prstGeom prst="rect">
              <a:avLst/>
            </a:prstGeom>
          </p:spPr>
        </p:pic>
        <p:pic>
          <p:nvPicPr>
            <p:cNvPr id="57" name="Picture 56" descr="A comparison of blue and white bars&#10;&#10;AI-generated content may be incorrect.">
              <a:extLst>
                <a:ext uri="{FF2B5EF4-FFF2-40B4-BE49-F238E27FC236}">
                  <a16:creationId xmlns:a16="http://schemas.microsoft.com/office/drawing/2014/main" id="{2A6E042F-6215-B6C4-C621-0A1C9DED7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18792" y="4088480"/>
              <a:ext cx="5272376" cy="1759153"/>
            </a:xfrm>
            <a:prstGeom prst="rect">
              <a:avLst/>
            </a:prstGeom>
          </p:spPr>
        </p:pic>
      </p:grp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0D9AF13E-EEE2-8443-8447-7B2BFB027148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egnaposto testo 6">
            <a:extLst>
              <a:ext uri="{FF2B5EF4-FFF2-40B4-BE49-F238E27FC236}">
                <a16:creationId xmlns:a16="http://schemas.microsoft.com/office/drawing/2014/main" id="{3F503DB7-8E5D-6C86-AF75-9203AF673766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0A1712-738B-CC53-C0F8-9EE452A551C9}"/>
              </a:ext>
            </a:extLst>
          </p:cNvPr>
          <p:cNvSpPr/>
          <p:nvPr/>
        </p:nvSpPr>
        <p:spPr bwMode="auto">
          <a:xfrm>
            <a:off x="0" y="1026161"/>
            <a:ext cx="12192000" cy="5165071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pic>
        <p:nvPicPr>
          <p:cNvPr id="11" name="Picture 10" descr="A circular object with red circles&#10;&#10;AI-generated content may be incorrect.">
            <a:extLst>
              <a:ext uri="{FF2B5EF4-FFF2-40B4-BE49-F238E27FC236}">
                <a16:creationId xmlns:a16="http://schemas.microsoft.com/office/drawing/2014/main" id="{1986AFE4-1100-67EB-48E6-AAAF278977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016" y="1459525"/>
            <a:ext cx="4322696" cy="3769528"/>
          </a:xfrm>
          <a:prstGeom prst="rect">
            <a:avLst/>
          </a:prstGeom>
        </p:spPr>
      </p:pic>
      <p:pic>
        <p:nvPicPr>
          <p:cNvPr id="12" name="Picture 11" descr="A circular metal object with a red square&#10;&#10;AI-generated content may be incorrect.">
            <a:extLst>
              <a:ext uri="{FF2B5EF4-FFF2-40B4-BE49-F238E27FC236}">
                <a16:creationId xmlns:a16="http://schemas.microsoft.com/office/drawing/2014/main" id="{80168BA2-F285-76A0-D2ED-A7C8565196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6624" y="1859473"/>
            <a:ext cx="6096528" cy="2872989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CEEE3033-D44F-76CD-82D4-746D91962B09}"/>
              </a:ext>
            </a:extLst>
          </p:cNvPr>
          <p:cNvSpPr txBox="1"/>
          <p:nvPr/>
        </p:nvSpPr>
        <p:spPr>
          <a:xfrm>
            <a:off x="5204463" y="6477000"/>
            <a:ext cx="17700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Supplementary material</a:t>
            </a:r>
          </a:p>
        </p:txBody>
      </p:sp>
      <p:sp>
        <p:nvSpPr>
          <p:cNvPr id="9" name="Text 28">
            <a:extLst>
              <a:ext uri="{FF2B5EF4-FFF2-40B4-BE49-F238E27FC236}">
                <a16:creationId xmlns:a16="http://schemas.microsoft.com/office/drawing/2014/main" id="{34B03680-9172-9F6A-0FB9-EC6A0362C6E3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BACKUP</a:t>
            </a:r>
            <a:endParaRPr lang="it-IT" sz="900" noProof="1"/>
          </a:p>
        </p:txBody>
      </p:sp>
      <p:sp>
        <p:nvSpPr>
          <p:cNvPr id="19" name="Text 29">
            <a:extLst>
              <a:ext uri="{FF2B5EF4-FFF2-40B4-BE49-F238E27FC236}">
                <a16:creationId xmlns:a16="http://schemas.microsoft.com/office/drawing/2014/main" id="{FE34FC0E-E048-884B-33BE-000980990D55}"/>
              </a:ext>
            </a:extLst>
          </p:cNvPr>
          <p:cNvSpPr txBox="1"/>
          <p:nvPr/>
        </p:nvSpPr>
        <p:spPr>
          <a:xfrm>
            <a:off x="60749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29" name="Text 30">
            <a:extLst>
              <a:ext uri="{FF2B5EF4-FFF2-40B4-BE49-F238E27FC236}">
                <a16:creationId xmlns:a16="http://schemas.microsoft.com/office/drawing/2014/main" id="{4C524D7F-8E57-4BD6-3E77-D065CAD3726F}"/>
              </a:ext>
            </a:extLst>
          </p:cNvPr>
          <p:cNvSpPr txBox="1"/>
          <p:nvPr/>
        </p:nvSpPr>
        <p:spPr>
          <a:xfrm>
            <a:off x="81920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BRAKE DISC</a:t>
            </a:r>
          </a:p>
        </p:txBody>
      </p:sp>
    </p:spTree>
    <p:extLst>
      <p:ext uri="{BB962C8B-B14F-4D97-AF65-F5344CB8AC3E}">
        <p14:creationId xmlns:p14="http://schemas.microsoft.com/office/powerpoint/2010/main" val="297777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D4C10-EDAE-1D61-2D68-5BCCC7463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 116">
            <a:extLst>
              <a:ext uri="{FF2B5EF4-FFF2-40B4-BE49-F238E27FC236}">
                <a16:creationId xmlns:a16="http://schemas.microsoft.com/office/drawing/2014/main" id="{2C12E4AA-6A95-CEC4-7A8F-4D9AC101A1B6}"/>
              </a:ext>
            </a:extLst>
          </p:cNvPr>
          <p:cNvGrpSpPr/>
          <p:nvPr/>
        </p:nvGrpSpPr>
        <p:grpSpPr>
          <a:xfrm>
            <a:off x="3736340" y="2237318"/>
            <a:ext cx="4757860" cy="144000"/>
            <a:chOff x="3736340" y="1225561"/>
            <a:chExt cx="4757860" cy="144000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2DC3F68D-24CC-202A-E28A-971D21ADF92A}"/>
                </a:ext>
              </a:extLst>
            </p:cNvPr>
            <p:cNvCxnSpPr/>
            <p:nvPr/>
          </p:nvCxnSpPr>
          <p:spPr>
            <a:xfrm>
              <a:off x="3736340" y="1296244"/>
              <a:ext cx="4719320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A44C3ECD-9D1D-8A23-A550-93117628E94A}"/>
                </a:ext>
              </a:extLst>
            </p:cNvPr>
            <p:cNvSpPr/>
            <p:nvPr/>
          </p:nvSpPr>
          <p:spPr>
            <a:xfrm>
              <a:off x="8350200" y="1225561"/>
              <a:ext cx="144000" cy="1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478AEEDB-BAEF-6C43-5053-0032ACCC4B4C}"/>
              </a:ext>
            </a:extLst>
          </p:cNvPr>
          <p:cNvGrpSpPr/>
          <p:nvPr/>
        </p:nvGrpSpPr>
        <p:grpSpPr>
          <a:xfrm>
            <a:off x="3736340" y="3207187"/>
            <a:ext cx="4757860" cy="144000"/>
            <a:chOff x="3736340" y="1225561"/>
            <a:chExt cx="4757860" cy="14400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7E995073-2721-B0D2-70E6-5143626A0B25}"/>
                </a:ext>
              </a:extLst>
            </p:cNvPr>
            <p:cNvCxnSpPr/>
            <p:nvPr/>
          </p:nvCxnSpPr>
          <p:spPr>
            <a:xfrm>
              <a:off x="3736340" y="1296244"/>
              <a:ext cx="4719320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46596679-7E43-8B82-3ED8-0FE372D0E02E}"/>
                </a:ext>
              </a:extLst>
            </p:cNvPr>
            <p:cNvSpPr/>
            <p:nvPr/>
          </p:nvSpPr>
          <p:spPr>
            <a:xfrm>
              <a:off x="8350200" y="1225561"/>
              <a:ext cx="144000" cy="1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4138E411-9D61-C562-8CF9-5799A353FE09}"/>
              </a:ext>
            </a:extLst>
          </p:cNvPr>
          <p:cNvGrpSpPr/>
          <p:nvPr/>
        </p:nvGrpSpPr>
        <p:grpSpPr>
          <a:xfrm>
            <a:off x="3736340" y="4177973"/>
            <a:ext cx="4757860" cy="144000"/>
            <a:chOff x="3736340" y="1225561"/>
            <a:chExt cx="4757860" cy="144000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43B03AB4-94EA-1621-B26A-0103CFA3F38F}"/>
                </a:ext>
              </a:extLst>
            </p:cNvPr>
            <p:cNvCxnSpPr/>
            <p:nvPr/>
          </p:nvCxnSpPr>
          <p:spPr>
            <a:xfrm>
              <a:off x="3736340" y="1296244"/>
              <a:ext cx="4719320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B1DB813F-FD10-AE2C-6E4C-EB6E2ED7A76A}"/>
                </a:ext>
              </a:extLst>
            </p:cNvPr>
            <p:cNvSpPr/>
            <p:nvPr/>
          </p:nvSpPr>
          <p:spPr>
            <a:xfrm>
              <a:off x="8350200" y="1225561"/>
              <a:ext cx="144000" cy="1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1C2E481B-9929-195D-327F-E0DB1513691B}"/>
              </a:ext>
            </a:extLst>
          </p:cNvPr>
          <p:cNvGrpSpPr/>
          <p:nvPr/>
        </p:nvGrpSpPr>
        <p:grpSpPr>
          <a:xfrm>
            <a:off x="3736340" y="5148758"/>
            <a:ext cx="4757860" cy="144000"/>
            <a:chOff x="3736340" y="1225561"/>
            <a:chExt cx="4757860" cy="144000"/>
          </a:xfrm>
        </p:grpSpPr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92F7A3E7-34CC-F885-977F-C094FD0687DB}"/>
                </a:ext>
              </a:extLst>
            </p:cNvPr>
            <p:cNvCxnSpPr/>
            <p:nvPr/>
          </p:nvCxnSpPr>
          <p:spPr>
            <a:xfrm>
              <a:off x="3736340" y="1296244"/>
              <a:ext cx="4719320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CC67A804-017C-F460-860B-54444FB30395}"/>
                </a:ext>
              </a:extLst>
            </p:cNvPr>
            <p:cNvSpPr/>
            <p:nvPr/>
          </p:nvSpPr>
          <p:spPr>
            <a:xfrm>
              <a:off x="8350200" y="1225561"/>
              <a:ext cx="144000" cy="1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4C551C2-6CC1-E677-5B46-E0F41BBD8450}"/>
              </a:ext>
            </a:extLst>
          </p:cNvPr>
          <p:cNvGrpSpPr/>
          <p:nvPr/>
        </p:nvGrpSpPr>
        <p:grpSpPr>
          <a:xfrm>
            <a:off x="3736340" y="1225562"/>
            <a:ext cx="4757860" cy="144000"/>
            <a:chOff x="3736340" y="1225561"/>
            <a:chExt cx="4757860" cy="144000"/>
          </a:xfrm>
        </p:grpSpPr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8AC9DAA-B0B1-08FC-E436-DCFB9C46FB3C}"/>
                </a:ext>
              </a:extLst>
            </p:cNvPr>
            <p:cNvCxnSpPr/>
            <p:nvPr/>
          </p:nvCxnSpPr>
          <p:spPr>
            <a:xfrm>
              <a:off x="3736340" y="1296244"/>
              <a:ext cx="4719320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F89F2D62-2B0F-B81A-476C-A1835457C4F1}"/>
                </a:ext>
              </a:extLst>
            </p:cNvPr>
            <p:cNvSpPr/>
            <p:nvPr/>
          </p:nvSpPr>
          <p:spPr>
            <a:xfrm>
              <a:off x="8350200" y="1225561"/>
              <a:ext cx="144000" cy="1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6E74F19C-4166-73D8-45A1-F5E3691AF368}"/>
              </a:ext>
            </a:extLst>
          </p:cNvPr>
          <p:cNvSpPr/>
          <p:nvPr/>
        </p:nvSpPr>
        <p:spPr>
          <a:xfrm>
            <a:off x="0" y="0"/>
            <a:ext cx="4067501" cy="68579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AE324428-54AD-CE27-E576-14A76C501191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0E2EA10B-3CFB-C52A-0A55-35F5CE483A8B}"/>
              </a:ext>
            </a:extLst>
          </p:cNvPr>
          <p:cNvSpPr txBox="1"/>
          <p:nvPr/>
        </p:nvSpPr>
        <p:spPr>
          <a:xfrm>
            <a:off x="184506" y="215314"/>
            <a:ext cx="1849244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3200" b="1" noProof="1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Agenda</a:t>
            </a:r>
            <a:endParaRPr lang="it-IT" sz="3200" noProof="1">
              <a:solidFill>
                <a:schemeClr val="bg1"/>
              </a:solidFill>
            </a:endParaRPr>
          </a:p>
        </p:txBody>
      </p:sp>
      <p:sp>
        <p:nvSpPr>
          <p:cNvPr id="35" name="Text 5">
            <a:extLst>
              <a:ext uri="{FF2B5EF4-FFF2-40B4-BE49-F238E27FC236}">
                <a16:creationId xmlns:a16="http://schemas.microsoft.com/office/drawing/2014/main" id="{7B64F990-79B2-1F3A-B5C4-AA9EDD6387AB}"/>
              </a:ext>
            </a:extLst>
          </p:cNvPr>
          <p:cNvSpPr txBox="1"/>
          <p:nvPr/>
        </p:nvSpPr>
        <p:spPr>
          <a:xfrm>
            <a:off x="4755702" y="734013"/>
            <a:ext cx="3960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0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Introduction</a:t>
            </a:r>
            <a:endParaRPr lang="it-IT" sz="2000" noProof="1"/>
          </a:p>
        </p:txBody>
      </p:sp>
      <p:sp>
        <p:nvSpPr>
          <p:cNvPr id="37" name="Text 5">
            <a:extLst>
              <a:ext uri="{FF2B5EF4-FFF2-40B4-BE49-F238E27FC236}">
                <a16:creationId xmlns:a16="http://schemas.microsoft.com/office/drawing/2014/main" id="{ED710B87-1EA9-65E3-4053-E0F78618690E}"/>
              </a:ext>
            </a:extLst>
          </p:cNvPr>
          <p:cNvSpPr txBox="1"/>
          <p:nvPr/>
        </p:nvSpPr>
        <p:spPr>
          <a:xfrm>
            <a:off x="4755702" y="1719684"/>
            <a:ext cx="3960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0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Problem statement</a:t>
            </a:r>
            <a:endParaRPr lang="it-IT" sz="2000" noProof="1"/>
          </a:p>
        </p:txBody>
      </p:sp>
      <p:sp>
        <p:nvSpPr>
          <p:cNvPr id="38" name="Text 5">
            <a:extLst>
              <a:ext uri="{FF2B5EF4-FFF2-40B4-BE49-F238E27FC236}">
                <a16:creationId xmlns:a16="http://schemas.microsoft.com/office/drawing/2014/main" id="{C0228BE3-0329-6192-A90D-4C3038B5B83B}"/>
              </a:ext>
            </a:extLst>
          </p:cNvPr>
          <p:cNvSpPr txBox="1"/>
          <p:nvPr/>
        </p:nvSpPr>
        <p:spPr>
          <a:xfrm>
            <a:off x="4755702" y="2688639"/>
            <a:ext cx="3960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0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Methodology</a:t>
            </a:r>
            <a:endParaRPr lang="it-IT" sz="2000" noProof="1"/>
          </a:p>
        </p:txBody>
      </p:sp>
      <p:sp>
        <p:nvSpPr>
          <p:cNvPr id="39" name="Text 5">
            <a:extLst>
              <a:ext uri="{FF2B5EF4-FFF2-40B4-BE49-F238E27FC236}">
                <a16:creationId xmlns:a16="http://schemas.microsoft.com/office/drawing/2014/main" id="{E03D6761-0EB0-9B26-2C65-0FEB12680B92}"/>
              </a:ext>
            </a:extLst>
          </p:cNvPr>
          <p:cNvSpPr txBox="1"/>
          <p:nvPr/>
        </p:nvSpPr>
        <p:spPr>
          <a:xfrm>
            <a:off x="4755702" y="3659424"/>
            <a:ext cx="3960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0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Innovative approach</a:t>
            </a:r>
            <a:endParaRPr lang="it-IT" sz="2000" noProof="1"/>
          </a:p>
        </p:txBody>
      </p:sp>
      <p:sp>
        <p:nvSpPr>
          <p:cNvPr id="40" name="Text 5">
            <a:extLst>
              <a:ext uri="{FF2B5EF4-FFF2-40B4-BE49-F238E27FC236}">
                <a16:creationId xmlns:a16="http://schemas.microsoft.com/office/drawing/2014/main" id="{0C8DB564-21FF-0CC0-3460-3CA9E0981250}"/>
              </a:ext>
            </a:extLst>
          </p:cNvPr>
          <p:cNvSpPr txBox="1"/>
          <p:nvPr/>
        </p:nvSpPr>
        <p:spPr>
          <a:xfrm>
            <a:off x="4755702" y="4630209"/>
            <a:ext cx="3960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0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Experimental setup</a:t>
            </a:r>
            <a:endParaRPr lang="it-IT" sz="2000" noProof="1"/>
          </a:p>
        </p:txBody>
      </p:sp>
      <p:sp>
        <p:nvSpPr>
          <p:cNvPr id="42" name="Text 5">
            <a:extLst>
              <a:ext uri="{FF2B5EF4-FFF2-40B4-BE49-F238E27FC236}">
                <a16:creationId xmlns:a16="http://schemas.microsoft.com/office/drawing/2014/main" id="{24C22C58-DB79-2B74-D47D-DB6140F2958E}"/>
              </a:ext>
            </a:extLst>
          </p:cNvPr>
          <p:cNvSpPr txBox="1"/>
          <p:nvPr/>
        </p:nvSpPr>
        <p:spPr>
          <a:xfrm>
            <a:off x="4755702" y="5600995"/>
            <a:ext cx="3960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0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Discussion and conclusions</a:t>
            </a:r>
            <a:endParaRPr lang="it-IT" sz="2000" noProof="1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3BDC5D1-2658-F3D6-95FD-3318A85B7B0C}"/>
              </a:ext>
            </a:extLst>
          </p:cNvPr>
          <p:cNvGrpSpPr/>
          <p:nvPr/>
        </p:nvGrpSpPr>
        <p:grpSpPr>
          <a:xfrm>
            <a:off x="3653501" y="425169"/>
            <a:ext cx="828000" cy="828000"/>
            <a:chOff x="3653501" y="1548912"/>
            <a:chExt cx="828000" cy="82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6DD3172-A1A5-FADC-A077-9D72113CDC1B}"/>
                </a:ext>
              </a:extLst>
            </p:cNvPr>
            <p:cNvSpPr/>
            <p:nvPr/>
          </p:nvSpPr>
          <p:spPr bwMode="auto">
            <a:xfrm>
              <a:off x="3653501" y="1548912"/>
              <a:ext cx="828000" cy="8280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  <p:pic>
          <p:nvPicPr>
            <p:cNvPr id="52" name="Graphic 51" descr="Lightbulb with solid fill">
              <a:extLst>
                <a:ext uri="{FF2B5EF4-FFF2-40B4-BE49-F238E27FC236}">
                  <a16:creationId xmlns:a16="http://schemas.microsoft.com/office/drawing/2014/main" id="{ABE43AB0-5C12-7BF7-9E62-364938675DE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07501" y="1602912"/>
              <a:ext cx="720000" cy="720000"/>
            </a:xfrm>
            <a:prstGeom prst="rect">
              <a:avLst/>
            </a:prstGeom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A810C7A0-363B-C452-8715-9692DC565533}"/>
              </a:ext>
            </a:extLst>
          </p:cNvPr>
          <p:cNvGrpSpPr/>
          <p:nvPr/>
        </p:nvGrpSpPr>
        <p:grpSpPr>
          <a:xfrm>
            <a:off x="3653501" y="1395954"/>
            <a:ext cx="828000" cy="841056"/>
            <a:chOff x="1602373" y="3569076"/>
            <a:chExt cx="828000" cy="841056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A96FB67B-2100-F02E-021A-6C1F94FDEB14}"/>
                </a:ext>
              </a:extLst>
            </p:cNvPr>
            <p:cNvSpPr/>
            <p:nvPr/>
          </p:nvSpPr>
          <p:spPr bwMode="auto">
            <a:xfrm>
              <a:off x="1602373" y="3582132"/>
              <a:ext cx="828000" cy="8280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  <p:pic>
          <p:nvPicPr>
            <p:cNvPr id="54" name="Graphic 53" descr="Warning with solid fill">
              <a:extLst>
                <a:ext uri="{FF2B5EF4-FFF2-40B4-BE49-F238E27FC236}">
                  <a16:creationId xmlns:a16="http://schemas.microsoft.com/office/drawing/2014/main" id="{182A5F12-14B3-0F45-C063-B2AE60AF3B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56373" y="3569076"/>
              <a:ext cx="720000" cy="72000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02DC94E-8E24-C9CD-80BF-9E7176894603}"/>
              </a:ext>
            </a:extLst>
          </p:cNvPr>
          <p:cNvGrpSpPr/>
          <p:nvPr/>
        </p:nvGrpSpPr>
        <p:grpSpPr>
          <a:xfrm>
            <a:off x="3653501" y="2379795"/>
            <a:ext cx="828000" cy="828000"/>
            <a:chOff x="685712" y="2592177"/>
            <a:chExt cx="828000" cy="828000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33AD6627-CEAB-BEF2-AC11-4284317E7855}"/>
                </a:ext>
              </a:extLst>
            </p:cNvPr>
            <p:cNvSpPr/>
            <p:nvPr/>
          </p:nvSpPr>
          <p:spPr bwMode="auto">
            <a:xfrm>
              <a:off x="685712" y="2592177"/>
              <a:ext cx="828000" cy="8280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  <p:pic>
          <p:nvPicPr>
            <p:cNvPr id="56" name="Graphic 55" descr="Circular flowchart with solid fill">
              <a:extLst>
                <a:ext uri="{FF2B5EF4-FFF2-40B4-BE49-F238E27FC236}">
                  <a16:creationId xmlns:a16="http://schemas.microsoft.com/office/drawing/2014/main" id="{0BF708AB-FFCA-CA78-98E7-962735195C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39712" y="2646177"/>
              <a:ext cx="720000" cy="720000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88839F63-68E6-E83B-9B87-73E0CF6A3BA6}"/>
              </a:ext>
            </a:extLst>
          </p:cNvPr>
          <p:cNvGrpSpPr/>
          <p:nvPr/>
        </p:nvGrpSpPr>
        <p:grpSpPr>
          <a:xfrm>
            <a:off x="3653501" y="3350580"/>
            <a:ext cx="828000" cy="828000"/>
            <a:chOff x="1645938" y="1956190"/>
            <a:chExt cx="828000" cy="828000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EBCB5C3B-A333-DC95-B1B8-EEB073024361}"/>
                </a:ext>
              </a:extLst>
            </p:cNvPr>
            <p:cNvSpPr/>
            <p:nvPr/>
          </p:nvSpPr>
          <p:spPr bwMode="auto">
            <a:xfrm>
              <a:off x="1645938" y="1956190"/>
              <a:ext cx="828000" cy="8280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  <p:pic>
          <p:nvPicPr>
            <p:cNvPr id="62" name="Graphic 61" descr="Layers Design with solid fill">
              <a:extLst>
                <a:ext uri="{FF2B5EF4-FFF2-40B4-BE49-F238E27FC236}">
                  <a16:creationId xmlns:a16="http://schemas.microsoft.com/office/drawing/2014/main" id="{BF8F0227-7253-8C7E-AB18-8BA1AEECBE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699938" y="2010190"/>
              <a:ext cx="720000" cy="720000"/>
            </a:xfrm>
            <a:prstGeom prst="rect">
              <a:avLst/>
            </a:prstGeom>
          </p:spPr>
        </p:pic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CAB8C78-9CD1-2717-754C-120950761440}"/>
              </a:ext>
            </a:extLst>
          </p:cNvPr>
          <p:cNvGrpSpPr/>
          <p:nvPr/>
        </p:nvGrpSpPr>
        <p:grpSpPr>
          <a:xfrm>
            <a:off x="3653501" y="5292151"/>
            <a:ext cx="828000" cy="828000"/>
            <a:chOff x="1833285" y="3118902"/>
            <a:chExt cx="828000" cy="828000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D97B598-E33B-E62D-E084-64408340B6BE}"/>
                </a:ext>
              </a:extLst>
            </p:cNvPr>
            <p:cNvSpPr/>
            <p:nvPr/>
          </p:nvSpPr>
          <p:spPr bwMode="auto">
            <a:xfrm>
              <a:off x="1833285" y="3118902"/>
              <a:ext cx="828000" cy="8280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  <p:pic>
          <p:nvPicPr>
            <p:cNvPr id="85" name="Graphic 84" descr="Head with gears outline">
              <a:extLst>
                <a:ext uri="{FF2B5EF4-FFF2-40B4-BE49-F238E27FC236}">
                  <a16:creationId xmlns:a16="http://schemas.microsoft.com/office/drawing/2014/main" id="{9F4E957D-9276-ECE8-2D58-2C39379887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87285" y="3172902"/>
              <a:ext cx="720000" cy="72000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C2F819C-6646-6C59-DDAE-96E15FA41449}"/>
              </a:ext>
            </a:extLst>
          </p:cNvPr>
          <p:cNvGrpSpPr/>
          <p:nvPr/>
        </p:nvGrpSpPr>
        <p:grpSpPr>
          <a:xfrm>
            <a:off x="3653501" y="4321365"/>
            <a:ext cx="828000" cy="828000"/>
            <a:chOff x="2133633" y="4591108"/>
            <a:chExt cx="828000" cy="828000"/>
          </a:xfrm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8ABBBFD6-16B6-410F-2234-30566CD91FED}"/>
                </a:ext>
              </a:extLst>
            </p:cNvPr>
            <p:cNvSpPr/>
            <p:nvPr/>
          </p:nvSpPr>
          <p:spPr bwMode="auto">
            <a:xfrm>
              <a:off x="2133633" y="4591108"/>
              <a:ext cx="828000" cy="8280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  <p:pic>
          <p:nvPicPr>
            <p:cNvPr id="65" name="Graphic 64" descr="Clipboard Partially Crossed outline">
              <a:extLst>
                <a:ext uri="{FF2B5EF4-FFF2-40B4-BE49-F238E27FC236}">
                  <a16:creationId xmlns:a16="http://schemas.microsoft.com/office/drawing/2014/main" id="{A3D9AE7D-41F0-FA2B-2708-39A96352B14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187633" y="4645108"/>
              <a:ext cx="720000" cy="720000"/>
            </a:xfrm>
            <a:prstGeom prst="rect">
              <a:avLst/>
            </a:prstGeom>
          </p:spPr>
        </p:pic>
      </p:grpSp>
      <p:sp>
        <p:nvSpPr>
          <p:cNvPr id="109" name="Segnaposto testo 6">
            <a:extLst>
              <a:ext uri="{FF2B5EF4-FFF2-40B4-BE49-F238E27FC236}">
                <a16:creationId xmlns:a16="http://schemas.microsoft.com/office/drawing/2014/main" id="{CBDFDC68-9AFF-B1C4-DACF-8F1B9A7426AC}"/>
              </a:ext>
            </a:extLst>
          </p:cNvPr>
          <p:cNvSpPr txBox="1">
            <a:spLocks/>
          </p:cNvSpPr>
          <p:nvPr/>
        </p:nvSpPr>
        <p:spPr>
          <a:xfrm>
            <a:off x="61131" y="5823077"/>
            <a:ext cx="3538370" cy="419711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</a:t>
            </a:r>
          </a:p>
          <a:p>
            <a:pPr marL="0" indent="0" algn="just">
              <a:buNone/>
            </a:pPr>
            <a:r>
              <a:rPr lang="it-IT" sz="12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M. Trombini, G. Maculotti, G. Genta, M. Galetto</a:t>
            </a:r>
          </a:p>
          <a:p>
            <a:pPr marL="0" indent="0" algn="just">
              <a:buNone/>
            </a:pPr>
            <a:r>
              <a:rPr lang="it-IT" sz="12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2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2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3786389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B56B4-C1D7-21FB-5AB6-6D0FCE01B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F72FE8E-00CB-0C86-F1AE-23C92F78396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5B53E058-8725-442E-811F-9A97229C46B0}" type="slidenum">
              <a:rPr lang="it-IT" noProof="1" smtClean="0"/>
              <a:t>20</a:t>
            </a:fld>
            <a:endParaRPr lang="it-IT" noProof="1"/>
          </a:p>
        </p:txBody>
      </p:sp>
      <p:pic>
        <p:nvPicPr>
          <p:cNvPr id="15" name="Immagine 5">
            <a:extLst>
              <a:ext uri="{FF2B5EF4-FFF2-40B4-BE49-F238E27FC236}">
                <a16:creationId xmlns:a16="http://schemas.microsoft.com/office/drawing/2014/main" id="{114599D6-9FBF-2ACB-962E-BB877F59A2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156" y="1527523"/>
            <a:ext cx="8506468" cy="2340272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E976785-9939-35D9-3065-1706140537C4}"/>
              </a:ext>
            </a:extLst>
          </p:cNvPr>
          <p:cNvGrpSpPr>
            <a:grpSpLocks noChangeAspect="1"/>
          </p:cNvGrpSpPr>
          <p:nvPr/>
        </p:nvGrpSpPr>
        <p:grpSpPr>
          <a:xfrm>
            <a:off x="1842765" y="4296517"/>
            <a:ext cx="8506469" cy="1737284"/>
            <a:chOff x="459102" y="3429000"/>
            <a:chExt cx="11601437" cy="2369372"/>
          </a:xfrm>
        </p:grpSpPr>
        <p:pic>
          <p:nvPicPr>
            <p:cNvPr id="17" name="Immagine 7">
              <a:extLst>
                <a:ext uri="{FF2B5EF4-FFF2-40B4-BE49-F238E27FC236}">
                  <a16:creationId xmlns:a16="http://schemas.microsoft.com/office/drawing/2014/main" id="{915B121F-93F1-E57F-7BFD-1ED65DFF0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102" y="3429000"/>
              <a:ext cx="5643288" cy="2369372"/>
            </a:xfrm>
            <a:prstGeom prst="rect">
              <a:avLst/>
            </a:prstGeom>
          </p:spPr>
        </p:pic>
        <p:pic>
          <p:nvPicPr>
            <p:cNvPr id="20" name="Immagine 9">
              <a:extLst>
                <a:ext uri="{FF2B5EF4-FFF2-40B4-BE49-F238E27FC236}">
                  <a16:creationId xmlns:a16="http://schemas.microsoft.com/office/drawing/2014/main" id="{79C82943-4964-41ED-6EAA-EDC5C76CF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9212" y="3551900"/>
              <a:ext cx="2977414" cy="882618"/>
            </a:xfrm>
            <a:prstGeom prst="rect">
              <a:avLst/>
            </a:prstGeom>
          </p:spPr>
        </p:pic>
        <p:cxnSp>
          <p:nvCxnSpPr>
            <p:cNvPr id="21" name="Connettore 2 12">
              <a:extLst>
                <a:ext uri="{FF2B5EF4-FFF2-40B4-BE49-F238E27FC236}">
                  <a16:creationId xmlns:a16="http://schemas.microsoft.com/office/drawing/2014/main" id="{DFB76A0C-2305-CCF8-33BA-99DD8DC9F0BF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 flipV="1">
              <a:off x="5389561" y="3993209"/>
              <a:ext cx="1739651" cy="69239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Immagine 15">
              <a:extLst>
                <a:ext uri="{FF2B5EF4-FFF2-40B4-BE49-F238E27FC236}">
                  <a16:creationId xmlns:a16="http://schemas.microsoft.com/office/drawing/2014/main" id="{66813DCD-ADC2-A15D-9C0D-00A8C9D28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4539" y="4814816"/>
              <a:ext cx="5796000" cy="624185"/>
            </a:xfrm>
            <a:prstGeom prst="rect">
              <a:avLst/>
            </a:prstGeom>
          </p:spPr>
        </p:pic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B39866-BF98-2D8D-AF40-D26AD308BC7C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31F13BD0-A888-FEBF-0EC8-BA6D3664188A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B1AD69-0C8F-A7B6-C855-933CDDFECD31}"/>
              </a:ext>
            </a:extLst>
          </p:cNvPr>
          <p:cNvSpPr txBox="1"/>
          <p:nvPr/>
        </p:nvSpPr>
        <p:spPr>
          <a:xfrm>
            <a:off x="5204463" y="6477000"/>
            <a:ext cx="17700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Supplementary material</a:t>
            </a:r>
          </a:p>
        </p:txBody>
      </p:sp>
      <p:sp>
        <p:nvSpPr>
          <p:cNvPr id="14" name="Text 28">
            <a:extLst>
              <a:ext uri="{FF2B5EF4-FFF2-40B4-BE49-F238E27FC236}">
                <a16:creationId xmlns:a16="http://schemas.microsoft.com/office/drawing/2014/main" id="{B8C5A3AF-E408-89DD-8A25-3092A2C9E360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BACKUP</a:t>
            </a:r>
            <a:endParaRPr lang="it-IT" sz="900" noProof="1"/>
          </a:p>
        </p:txBody>
      </p:sp>
      <p:sp>
        <p:nvSpPr>
          <p:cNvPr id="16" name="Text 29">
            <a:extLst>
              <a:ext uri="{FF2B5EF4-FFF2-40B4-BE49-F238E27FC236}">
                <a16:creationId xmlns:a16="http://schemas.microsoft.com/office/drawing/2014/main" id="{FB6BE9B4-9AB7-4A93-6CAA-61DEA95FCD4E}"/>
              </a:ext>
            </a:extLst>
          </p:cNvPr>
          <p:cNvSpPr txBox="1"/>
          <p:nvPr/>
        </p:nvSpPr>
        <p:spPr>
          <a:xfrm>
            <a:off x="60749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8" name="Text 30">
            <a:extLst>
              <a:ext uri="{FF2B5EF4-FFF2-40B4-BE49-F238E27FC236}">
                <a16:creationId xmlns:a16="http://schemas.microsoft.com/office/drawing/2014/main" id="{E4A5C8F7-E669-BB5E-E1A3-E4FC3BF7C6A4}"/>
              </a:ext>
            </a:extLst>
          </p:cNvPr>
          <p:cNvSpPr txBox="1"/>
          <p:nvPr/>
        </p:nvSpPr>
        <p:spPr>
          <a:xfrm>
            <a:off x="81920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CONCEPT OF “SPLATTING”</a:t>
            </a: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C54AEE58-BC33-C3F6-2729-36D9F1E5D098}"/>
              </a:ext>
            </a:extLst>
          </p:cNvPr>
          <p:cNvSpPr txBox="1"/>
          <p:nvPr/>
        </p:nvSpPr>
        <p:spPr>
          <a:xfrm>
            <a:off x="144225" y="531517"/>
            <a:ext cx="1067092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“Splatting”</a:t>
            </a:r>
          </a:p>
        </p:txBody>
      </p:sp>
    </p:spTree>
    <p:extLst>
      <p:ext uri="{BB962C8B-B14F-4D97-AF65-F5344CB8AC3E}">
        <p14:creationId xmlns:p14="http://schemas.microsoft.com/office/powerpoint/2010/main" val="728189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14974-B383-9974-24DE-DB6C429B2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1048D-17C8-FAB7-BB61-85967C5162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69" y="3536158"/>
            <a:ext cx="6413144" cy="15947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E3C346-D193-FA92-EFF1-99E860DD92AD}"/>
              </a:ext>
            </a:extLst>
          </p:cNvPr>
          <p:cNvSpPr txBox="1"/>
          <p:nvPr/>
        </p:nvSpPr>
        <p:spPr>
          <a:xfrm>
            <a:off x="7122141" y="1502323"/>
            <a:ext cx="5129111" cy="1220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it-IT" sz="12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Dataset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 ground-truth images (3840x2160 pixels)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 localised renders 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A: baseline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B: enriched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+ 30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renders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F6FEFE-5FE2-36F0-B736-460FC154C67E}"/>
              </a:ext>
            </a:extLst>
          </p:cNvPr>
          <p:cNvSpPr txBox="1"/>
          <p:nvPr/>
        </p:nvSpPr>
        <p:spPr>
          <a:xfrm>
            <a:off x="269069" y="1502323"/>
            <a:ext cx="6687316" cy="1456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it-IT" sz="12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Instrumentation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Matrice 350RTK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Zenmuse L2 high-resolution camera 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Agisoft Metashape</a:t>
            </a:r>
            <a:r>
              <a:rPr lang="it-IT" sz="1200" baseline="300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Python with PyTorch framework and custom CUDA</a:t>
            </a:r>
            <a:r>
              <a:rPr lang="it-IT" sz="1200" baseline="300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©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System for Image-Based Rendering (SIBR) for render extraction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FD8007-AD43-6FD3-9994-1C9EAB1FD2C0}"/>
              </a:ext>
            </a:extLst>
          </p:cNvPr>
          <p:cNvSpPr txBox="1"/>
          <p:nvPr/>
        </p:nvSpPr>
        <p:spPr>
          <a:xfrm>
            <a:off x="7122141" y="3960371"/>
            <a:ext cx="45618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portion of the surface shows visible damage defined as a bump consistent with the impact caused by the collision with a flock of birds (bird strike).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53D6DD2-5F73-0F9E-EF04-DD8BEB730B29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EBDD016F-DD00-3F41-DF5B-56D62F36CD81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51C78D-D75C-7A5B-3014-9D5FB51A0387}"/>
              </a:ext>
            </a:extLst>
          </p:cNvPr>
          <p:cNvSpPr txBox="1"/>
          <p:nvPr/>
        </p:nvSpPr>
        <p:spPr>
          <a:xfrm>
            <a:off x="5204463" y="6477000"/>
            <a:ext cx="17700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Supplementary material</a:t>
            </a:r>
          </a:p>
        </p:txBody>
      </p:sp>
      <p:sp>
        <p:nvSpPr>
          <p:cNvPr id="16" name="Text 28">
            <a:extLst>
              <a:ext uri="{FF2B5EF4-FFF2-40B4-BE49-F238E27FC236}">
                <a16:creationId xmlns:a16="http://schemas.microsoft.com/office/drawing/2014/main" id="{84CC7A06-4BDC-39AB-E05B-FFB46D9092F2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BACKUP</a:t>
            </a:r>
            <a:endParaRPr lang="it-IT" sz="900" noProof="1"/>
          </a:p>
        </p:txBody>
      </p:sp>
      <p:sp>
        <p:nvSpPr>
          <p:cNvPr id="18" name="Text 29">
            <a:extLst>
              <a:ext uri="{FF2B5EF4-FFF2-40B4-BE49-F238E27FC236}">
                <a16:creationId xmlns:a16="http://schemas.microsoft.com/office/drawing/2014/main" id="{0E82C395-8B76-4C32-68F9-4D7B10F91D22}"/>
              </a:ext>
            </a:extLst>
          </p:cNvPr>
          <p:cNvSpPr txBox="1"/>
          <p:nvPr/>
        </p:nvSpPr>
        <p:spPr>
          <a:xfrm>
            <a:off x="60749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9" name="Text 30">
            <a:extLst>
              <a:ext uri="{FF2B5EF4-FFF2-40B4-BE49-F238E27FC236}">
                <a16:creationId xmlns:a16="http://schemas.microsoft.com/office/drawing/2014/main" id="{68C2B80D-D543-9C3B-762F-B21030D9C462}"/>
              </a:ext>
            </a:extLst>
          </p:cNvPr>
          <p:cNvSpPr txBox="1"/>
          <p:nvPr/>
        </p:nvSpPr>
        <p:spPr>
          <a:xfrm>
            <a:off x="81920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RESULTS ON ENGINE LIP</a:t>
            </a:r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42F933B0-1A7E-0977-AE42-05FE8A4A725C}"/>
              </a:ext>
            </a:extLst>
          </p:cNvPr>
          <p:cNvSpPr txBox="1"/>
          <p:nvPr/>
        </p:nvSpPr>
        <p:spPr>
          <a:xfrm>
            <a:off x="144225" y="531517"/>
            <a:ext cx="1067092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Experimental setup – engine lip</a:t>
            </a:r>
          </a:p>
        </p:txBody>
      </p:sp>
    </p:spTree>
    <p:extLst>
      <p:ext uri="{BB962C8B-B14F-4D97-AF65-F5344CB8AC3E}">
        <p14:creationId xmlns:p14="http://schemas.microsoft.com/office/powerpoint/2010/main" val="318276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1CB9B-B69D-72C5-DB4C-388F2B773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6FE3B34-F408-FB9A-798A-BB313FC28C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8025" y="2163947"/>
            <a:ext cx="4680000" cy="14828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BA594C-8151-D4ED-8813-A7D7939577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83990" y="2180976"/>
            <a:ext cx="4680000" cy="14657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DCA573-8E86-633F-0A49-949FC5BC3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3990" y="4261077"/>
            <a:ext cx="5887741" cy="9043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504FFC-F17A-F5A2-8FCF-771A45B2741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69" y="4089230"/>
            <a:ext cx="5456283" cy="13450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5829C00-2C79-EA64-D3BA-3F1DAC8F8AE5}"/>
              </a:ext>
            </a:extLst>
          </p:cNvPr>
          <p:cNvSpPr txBox="1"/>
          <p:nvPr/>
        </p:nvSpPr>
        <p:spPr>
          <a:xfrm>
            <a:off x="269069" y="1069125"/>
            <a:ext cx="11666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 cloud is projected from 3D onto the 2D image plane where the image of the bump lies. </a:t>
            </a:r>
          </a:p>
          <a:p>
            <a:pPr algn="just"/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Points are superimposed onto the image, creating a density map where the colour represents the computed distances with respect to the theoretical inner surface.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70C075-F4DF-45C5-7020-CADCEC03E466}"/>
              </a:ext>
            </a:extLst>
          </p:cNvPr>
          <p:cNvSpPr txBox="1"/>
          <p:nvPr/>
        </p:nvSpPr>
        <p:spPr>
          <a:xfrm>
            <a:off x="2767584" y="1948442"/>
            <a:ext cx="1032256" cy="347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it-IT" sz="1600" b="1" kern="100" noProof="1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Case 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421663-225C-0BDE-57D9-CF4306A6D5EA}"/>
              </a:ext>
            </a:extLst>
          </p:cNvPr>
          <p:cNvSpPr txBox="1"/>
          <p:nvPr/>
        </p:nvSpPr>
        <p:spPr>
          <a:xfrm>
            <a:off x="7768183" y="1948442"/>
            <a:ext cx="1032256" cy="347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it-IT" sz="1600" b="1" kern="100" noProof="1">
                <a:effectLst/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Case B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8641C7D-143B-8A1D-BFE3-7288D3F28E8F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Segnaposto testo 6">
            <a:extLst>
              <a:ext uri="{FF2B5EF4-FFF2-40B4-BE49-F238E27FC236}">
                <a16:creationId xmlns:a16="http://schemas.microsoft.com/office/drawing/2014/main" id="{3349D49D-4656-218F-6777-02602A40B656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A8F3E1-B9CE-9565-5741-882F7D945905}"/>
              </a:ext>
            </a:extLst>
          </p:cNvPr>
          <p:cNvSpPr txBox="1"/>
          <p:nvPr/>
        </p:nvSpPr>
        <p:spPr>
          <a:xfrm>
            <a:off x="5204463" y="6477000"/>
            <a:ext cx="17700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Supplementary material</a:t>
            </a:r>
          </a:p>
        </p:txBody>
      </p:sp>
      <p:sp>
        <p:nvSpPr>
          <p:cNvPr id="21" name="Text 28">
            <a:extLst>
              <a:ext uri="{FF2B5EF4-FFF2-40B4-BE49-F238E27FC236}">
                <a16:creationId xmlns:a16="http://schemas.microsoft.com/office/drawing/2014/main" id="{B9A50333-91BB-EB93-288D-244D16AC80D8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BACKUP</a:t>
            </a:r>
            <a:endParaRPr lang="it-IT" sz="900" noProof="1"/>
          </a:p>
        </p:txBody>
      </p:sp>
      <p:sp>
        <p:nvSpPr>
          <p:cNvPr id="22" name="Text 29">
            <a:extLst>
              <a:ext uri="{FF2B5EF4-FFF2-40B4-BE49-F238E27FC236}">
                <a16:creationId xmlns:a16="http://schemas.microsoft.com/office/drawing/2014/main" id="{3A53F0FB-B07A-48C9-819E-54FAAA84644D}"/>
              </a:ext>
            </a:extLst>
          </p:cNvPr>
          <p:cNvSpPr txBox="1"/>
          <p:nvPr/>
        </p:nvSpPr>
        <p:spPr>
          <a:xfrm>
            <a:off x="60749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23" name="Text 30">
            <a:extLst>
              <a:ext uri="{FF2B5EF4-FFF2-40B4-BE49-F238E27FC236}">
                <a16:creationId xmlns:a16="http://schemas.microsoft.com/office/drawing/2014/main" id="{17EE1BB3-21D7-E53E-9CE5-71C8A876E43D}"/>
              </a:ext>
            </a:extLst>
          </p:cNvPr>
          <p:cNvSpPr txBox="1"/>
          <p:nvPr/>
        </p:nvSpPr>
        <p:spPr>
          <a:xfrm>
            <a:off x="81920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RESULTS ON ENGINE LIP</a:t>
            </a:r>
          </a:p>
        </p:txBody>
      </p:sp>
      <p:sp>
        <p:nvSpPr>
          <p:cNvPr id="24" name="Text 2">
            <a:extLst>
              <a:ext uri="{FF2B5EF4-FFF2-40B4-BE49-F238E27FC236}">
                <a16:creationId xmlns:a16="http://schemas.microsoft.com/office/drawing/2014/main" id="{9EF52303-FA51-F677-369D-E643292BE5E2}"/>
              </a:ext>
            </a:extLst>
          </p:cNvPr>
          <p:cNvSpPr txBox="1"/>
          <p:nvPr/>
        </p:nvSpPr>
        <p:spPr>
          <a:xfrm>
            <a:off x="144225" y="531517"/>
            <a:ext cx="1067092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Experimental setup – engine lip</a:t>
            </a:r>
          </a:p>
        </p:txBody>
      </p:sp>
    </p:spTree>
    <p:extLst>
      <p:ext uri="{BB962C8B-B14F-4D97-AF65-F5344CB8AC3E}">
        <p14:creationId xmlns:p14="http://schemas.microsoft.com/office/powerpoint/2010/main" val="2701715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5FA6C-45B4-7E96-3DD2-90F317852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4BD182-B834-A3BA-BF18-1439EB5868BE}"/>
              </a:ext>
            </a:extLst>
          </p:cNvPr>
          <p:cNvSpPr txBox="1"/>
          <p:nvPr/>
        </p:nvSpPr>
        <p:spPr>
          <a:xfrm>
            <a:off x="7039885" y="1156883"/>
            <a:ext cx="4883046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it-IT" sz="12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Dataset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260 ground-truth images (3840x2160 pixels)</a:t>
            </a:r>
          </a:p>
          <a:p>
            <a:pPr algn="just">
              <a:spcAft>
                <a:spcPts val="400"/>
              </a:spcAft>
            </a:pP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.1 scene from 260 images</a:t>
            </a:r>
          </a:p>
          <a:p>
            <a:pPr algn="just">
              <a:spcAft>
                <a:spcPts val="400"/>
              </a:spcAft>
            </a:pP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.2 scene from 253 images</a:t>
            </a:r>
          </a:p>
          <a:p>
            <a:pPr algn="just">
              <a:spcAft>
                <a:spcPts val="400"/>
              </a:spcAft>
            </a:pP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.3 scene from 248 images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A.1: baseline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B.1.1: enriched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+ 15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.1 renders 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B.1.2: enriched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+ 15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.2 renders 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B.1.3: enriched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+ 15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.3 renders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1996CE-F48D-8A23-900C-CEDB9D568A36}"/>
              </a:ext>
            </a:extLst>
          </p:cNvPr>
          <p:cNvSpPr txBox="1"/>
          <p:nvPr/>
        </p:nvSpPr>
        <p:spPr>
          <a:xfrm>
            <a:off x="269069" y="1156883"/>
            <a:ext cx="6687316" cy="1456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it-IT" sz="12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Instrumentation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Matrice 350RTK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Zenmuse L2 high-resolution camera 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Agisoft Metashape</a:t>
            </a:r>
            <a:r>
              <a:rPr lang="it-IT" sz="1200" baseline="300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Python with PyTorch framework and custom CUDA</a:t>
            </a:r>
            <a:r>
              <a:rPr lang="it-IT" sz="1200" baseline="300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©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</a:p>
          <a:p>
            <a:pPr algn="just">
              <a:spcAft>
                <a:spcPts val="400"/>
              </a:spcAft>
            </a:pP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System for Image-Based Rendering (SIBR) for render extraction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0047B3-09CB-F926-27A7-75082142795D}"/>
              </a:ext>
            </a:extLst>
          </p:cNvPr>
          <p:cNvGrpSpPr>
            <a:grpSpLocks noChangeAspect="1"/>
          </p:cNvGrpSpPr>
          <p:nvPr/>
        </p:nvGrpSpPr>
        <p:grpSpPr>
          <a:xfrm>
            <a:off x="1490968" y="3215176"/>
            <a:ext cx="4243517" cy="2231455"/>
            <a:chOff x="365314" y="708699"/>
            <a:chExt cx="5326498" cy="280094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3ABAC4B-ABE8-1458-DB1E-2DB8AF97B3DC}"/>
                </a:ext>
              </a:extLst>
            </p:cNvPr>
            <p:cNvGrpSpPr/>
            <p:nvPr/>
          </p:nvGrpSpPr>
          <p:grpSpPr>
            <a:xfrm>
              <a:off x="365314" y="708699"/>
              <a:ext cx="4249042" cy="2415749"/>
              <a:chOff x="1139789" y="1013251"/>
              <a:chExt cx="4249042" cy="2415749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AE35677-375E-CEA8-AFE4-71DA519776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39789" y="1013251"/>
                <a:ext cx="4249042" cy="2415749"/>
              </a:xfrm>
              <a:prstGeom prst="rect">
                <a:avLst/>
              </a:prstGeom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0F2C99E-032E-9246-EAB9-EAEE02D4DF10}"/>
                  </a:ext>
                </a:extLst>
              </p:cNvPr>
              <p:cNvSpPr/>
              <p:nvPr/>
            </p:nvSpPr>
            <p:spPr>
              <a:xfrm>
                <a:off x="3895344" y="1956969"/>
                <a:ext cx="170688" cy="201168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noProof="1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1C8A4C2-F62B-1122-97C2-4CD527BFB03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43064" y="1093891"/>
              <a:ext cx="1648748" cy="2415750"/>
              <a:chOff x="6707606" y="1723155"/>
              <a:chExt cx="1936432" cy="2837265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C1E0922-1915-AC3D-2234-309625F46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76720" y="1804222"/>
                <a:ext cx="1795922" cy="2640453"/>
              </a:xfrm>
              <a:prstGeom prst="rect">
                <a:avLst/>
              </a:prstGeom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9576BB9-01C7-6211-460E-D497E983F0AB}"/>
                  </a:ext>
                </a:extLst>
              </p:cNvPr>
              <p:cNvSpPr/>
              <p:nvPr/>
            </p:nvSpPr>
            <p:spPr>
              <a:xfrm>
                <a:off x="6707606" y="1723155"/>
                <a:ext cx="1936432" cy="283726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noProof="1"/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425BF4E-C5BB-6C0F-634B-1814FE76BE34}"/>
                </a:ext>
              </a:extLst>
            </p:cNvPr>
            <p:cNvCxnSpPr>
              <a:cxnSpLocks/>
              <a:stCxn id="21" idx="3"/>
            </p:cNvCxnSpPr>
            <p:nvPr/>
          </p:nvCxnSpPr>
          <p:spPr>
            <a:xfrm>
              <a:off x="3291557" y="1753001"/>
              <a:ext cx="686083" cy="18165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CADE860-34E0-368A-A8DA-B795C32575CF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Segnaposto testo 6">
            <a:extLst>
              <a:ext uri="{FF2B5EF4-FFF2-40B4-BE49-F238E27FC236}">
                <a16:creationId xmlns:a16="http://schemas.microsoft.com/office/drawing/2014/main" id="{280807D9-9B13-288C-945E-078A21F7DB41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58FFAD-2636-0F2E-867B-21C2929C10BC}"/>
              </a:ext>
            </a:extLst>
          </p:cNvPr>
          <p:cNvSpPr txBox="1"/>
          <p:nvPr/>
        </p:nvSpPr>
        <p:spPr>
          <a:xfrm>
            <a:off x="5204463" y="6477000"/>
            <a:ext cx="17700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Supplementary material</a:t>
            </a:r>
          </a:p>
        </p:txBody>
      </p:sp>
      <p:sp>
        <p:nvSpPr>
          <p:cNvPr id="24" name="Text 28">
            <a:extLst>
              <a:ext uri="{FF2B5EF4-FFF2-40B4-BE49-F238E27FC236}">
                <a16:creationId xmlns:a16="http://schemas.microsoft.com/office/drawing/2014/main" id="{0B980970-4A04-E3BA-39DF-77F5B218E07E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BACKUP</a:t>
            </a:r>
            <a:endParaRPr lang="it-IT" sz="900" noProof="1"/>
          </a:p>
        </p:txBody>
      </p:sp>
      <p:sp>
        <p:nvSpPr>
          <p:cNvPr id="25" name="Text 29">
            <a:extLst>
              <a:ext uri="{FF2B5EF4-FFF2-40B4-BE49-F238E27FC236}">
                <a16:creationId xmlns:a16="http://schemas.microsoft.com/office/drawing/2014/main" id="{C6D9B85C-049B-B2CB-4B68-3F3F8B54C43A}"/>
              </a:ext>
            </a:extLst>
          </p:cNvPr>
          <p:cNvSpPr txBox="1"/>
          <p:nvPr/>
        </p:nvSpPr>
        <p:spPr>
          <a:xfrm>
            <a:off x="60749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26" name="Text 30">
            <a:extLst>
              <a:ext uri="{FF2B5EF4-FFF2-40B4-BE49-F238E27FC236}">
                <a16:creationId xmlns:a16="http://schemas.microsoft.com/office/drawing/2014/main" id="{51C58C4D-7DA9-32AE-4D93-A3A19F5B058C}"/>
              </a:ext>
            </a:extLst>
          </p:cNvPr>
          <p:cNvSpPr txBox="1"/>
          <p:nvPr/>
        </p:nvSpPr>
        <p:spPr>
          <a:xfrm>
            <a:off x="81920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RESULTS ON FUSELAGE LOG</a:t>
            </a: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0A7F9B36-9F5E-8188-A1B7-3D7041FA1084}"/>
              </a:ext>
            </a:extLst>
          </p:cNvPr>
          <p:cNvSpPr txBox="1"/>
          <p:nvPr/>
        </p:nvSpPr>
        <p:spPr>
          <a:xfrm>
            <a:off x="144225" y="531517"/>
            <a:ext cx="1067092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Experimental setup – fuselage log</a:t>
            </a:r>
          </a:p>
        </p:txBody>
      </p:sp>
    </p:spTree>
    <p:extLst>
      <p:ext uri="{BB962C8B-B14F-4D97-AF65-F5344CB8AC3E}">
        <p14:creationId xmlns:p14="http://schemas.microsoft.com/office/powerpoint/2010/main" val="31010566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FEB7E-201E-FA9C-E14A-6DEF74B56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426E51AC-FD78-C88A-6241-3ABA96761C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501" y="3331764"/>
            <a:ext cx="3752268" cy="286745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8C563B4-5B26-F32E-9B78-2FC63020A414}"/>
              </a:ext>
            </a:extLst>
          </p:cNvPr>
          <p:cNvSpPr txBox="1"/>
          <p:nvPr/>
        </p:nvSpPr>
        <p:spPr>
          <a:xfrm>
            <a:off x="7910985" y="3998301"/>
            <a:ext cx="4091064" cy="1663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it-IT" sz="1200" kern="100" noProof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enhancement of local portions of the reconstructed domain is relevant in increasing local density.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it-IT" sz="1200" kern="100" noProof="1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it-IT" sz="1200" kern="100" noProof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Collecting renders in the defect surroundings allows for a better definition of all the local parts of the object, with all the constituents (e.g., bolts, holes, defects, etc.) more clearly distinguishable.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A463EDF-D6C1-76B7-8C0C-25AD06C5B5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1175" y="1810138"/>
            <a:ext cx="3710874" cy="816859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786719C0-2CDA-2BC2-B92B-0410BC8E2B9B}"/>
              </a:ext>
            </a:extLst>
          </p:cNvPr>
          <p:cNvGrpSpPr>
            <a:grpSpLocks noChangeAspect="1"/>
          </p:cNvGrpSpPr>
          <p:nvPr/>
        </p:nvGrpSpPr>
        <p:grpSpPr>
          <a:xfrm>
            <a:off x="512281" y="1545218"/>
            <a:ext cx="3240000" cy="2246534"/>
            <a:chOff x="1171379" y="671048"/>
            <a:chExt cx="2551541" cy="176917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D043D02-130D-5A73-9FDB-0F345BC10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71379" y="671048"/>
              <a:ext cx="2551541" cy="1592318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DC68A09-1C14-6E1E-63BC-53E268914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8706"/>
            <a:stretch>
              <a:fillRect/>
            </a:stretch>
          </p:blipFill>
          <p:spPr>
            <a:xfrm>
              <a:off x="2788568" y="2284066"/>
              <a:ext cx="554355" cy="15199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C266EEC-D11E-F5CB-B31B-D0D89FF14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1221"/>
            <a:stretch>
              <a:fillRect/>
            </a:stretch>
          </p:blipFill>
          <p:spPr>
            <a:xfrm>
              <a:off x="1521617" y="2284066"/>
              <a:ext cx="508635" cy="156156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FDC94A0-4610-D693-CBD5-1DE29A6F32AD}"/>
              </a:ext>
            </a:extLst>
          </p:cNvPr>
          <p:cNvGrpSpPr>
            <a:grpSpLocks noChangeAspect="1"/>
          </p:cNvGrpSpPr>
          <p:nvPr/>
        </p:nvGrpSpPr>
        <p:grpSpPr>
          <a:xfrm>
            <a:off x="472667" y="3983350"/>
            <a:ext cx="3240000" cy="2201455"/>
            <a:chOff x="1171379" y="2444707"/>
            <a:chExt cx="2572217" cy="174772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55734CB-0E2A-3784-90FF-1CBC12CA4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71379" y="2444707"/>
              <a:ext cx="2572217" cy="159231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8C0C2DF-0076-6A7F-F4E1-53B8F3006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788568" y="4061252"/>
              <a:ext cx="531494" cy="131177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89447FE-BAE9-2561-62F4-DB342B799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511139" y="4061252"/>
              <a:ext cx="529591" cy="114959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CBD5C4B-9CC6-5D55-9710-830082539E8A}"/>
              </a:ext>
            </a:extLst>
          </p:cNvPr>
          <p:cNvGrpSpPr>
            <a:grpSpLocks noChangeAspect="1"/>
          </p:cNvGrpSpPr>
          <p:nvPr/>
        </p:nvGrpSpPr>
        <p:grpSpPr>
          <a:xfrm>
            <a:off x="4103109" y="1932058"/>
            <a:ext cx="3807876" cy="590542"/>
            <a:chOff x="5000844" y="958191"/>
            <a:chExt cx="4295694" cy="666195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06B469B-F78A-8068-C63D-693CE5F96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0844" y="958191"/>
              <a:ext cx="4295694" cy="666195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63187CE-03B0-2569-8165-FF3C7648A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8706"/>
            <a:stretch>
              <a:fillRect/>
            </a:stretch>
          </p:blipFill>
          <p:spPr>
            <a:xfrm>
              <a:off x="5063576" y="1369336"/>
              <a:ext cx="876214" cy="216000"/>
            </a:xfrm>
            <a:prstGeom prst="rect">
              <a:avLst/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42451D5-6AA2-886C-3694-9D34EE037D43}"/>
              </a:ext>
            </a:extLst>
          </p:cNvPr>
          <p:cNvSpPr txBox="1"/>
          <p:nvPr/>
        </p:nvSpPr>
        <p:spPr>
          <a:xfrm>
            <a:off x="8506777" y="2657797"/>
            <a:ext cx="2664092" cy="102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500"/>
              </a:spcAft>
            </a:pPr>
            <a:r>
              <a:rPr lang="it-IT" sz="1200" kern="100" noProof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PSNR (</a:t>
            </a:r>
            <a:r>
              <a:rPr lang="it-IT" sz="1600" b="1" kern="100" noProof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↑</a:t>
            </a:r>
            <a:r>
              <a:rPr lang="it-IT" sz="1200" kern="100" noProof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 range [0; ∞]</a:t>
            </a:r>
          </a:p>
          <a:p>
            <a:pPr algn="just">
              <a:lnSpc>
                <a:spcPct val="107000"/>
              </a:lnSpc>
              <a:spcAft>
                <a:spcPts val="500"/>
              </a:spcAft>
            </a:pPr>
            <a:r>
              <a:rPr lang="it-IT" sz="1200" kern="1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SSIM (</a:t>
            </a:r>
            <a:r>
              <a:rPr lang="it-IT" sz="1600" b="1" kern="1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↑</a:t>
            </a:r>
            <a:r>
              <a:rPr lang="it-IT" sz="1200" kern="1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 range [-1; 1]</a:t>
            </a:r>
          </a:p>
          <a:p>
            <a:pPr algn="just">
              <a:lnSpc>
                <a:spcPct val="107000"/>
              </a:lnSpc>
            </a:pPr>
            <a:r>
              <a:rPr lang="it-IT" sz="1200" kern="1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LPIPS (</a:t>
            </a:r>
            <a:r>
              <a:rPr lang="it-IT" sz="1600" b="1" kern="1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↓</a:t>
            </a:r>
            <a:r>
              <a:rPr lang="it-IT" sz="1200" kern="1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 range [0; 1]</a:t>
            </a:r>
            <a:r>
              <a:rPr lang="it-IT" sz="1200" kern="100" noProof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it-IT" sz="1200" b="1" kern="100" noProof="1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B602ED-E4A8-68FE-37DA-E1CF20C2174D}"/>
              </a:ext>
            </a:extLst>
          </p:cNvPr>
          <p:cNvSpPr txBox="1"/>
          <p:nvPr/>
        </p:nvSpPr>
        <p:spPr>
          <a:xfrm>
            <a:off x="4530029" y="2733152"/>
            <a:ext cx="2079115" cy="584775"/>
          </a:xfrm>
          <a:prstGeom prst="rect">
            <a:avLst/>
          </a:prstGeom>
          <a:solidFill>
            <a:srgbClr val="1E3A8A"/>
          </a:solidFill>
        </p:spPr>
        <p:txBody>
          <a:bodyPr wrap="square">
            <a:spAutoFit/>
          </a:bodyPr>
          <a:lstStyle/>
          <a:p>
            <a:r>
              <a:rPr lang="it-IT" sz="1600" noProof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Density within the defective region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6260A7-42EA-7521-AC08-03C69DD9C08F}"/>
              </a:ext>
            </a:extLst>
          </p:cNvPr>
          <p:cNvSpPr txBox="1"/>
          <p:nvPr/>
        </p:nvSpPr>
        <p:spPr>
          <a:xfrm>
            <a:off x="269070" y="1114935"/>
            <a:ext cx="116668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selectively removing images of the defective area, the experiment simulates challenging inspection conditions and evaluates whether </a:t>
            </a:r>
            <a:r>
              <a:rPr lang="it-IT" sz="12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it-IT" sz="12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scene can generate accurate renders for photogrammetric enrichment.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54F58F-DE5E-454D-3696-456B3649A4BA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949A753E-9F9F-9FE4-7119-0A7E67CB5199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4A3D5F-9814-4EA0-E787-2EE48F1789C5}"/>
              </a:ext>
            </a:extLst>
          </p:cNvPr>
          <p:cNvSpPr txBox="1"/>
          <p:nvPr/>
        </p:nvSpPr>
        <p:spPr>
          <a:xfrm>
            <a:off x="5204463" y="6477000"/>
            <a:ext cx="17700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Supplementary material</a:t>
            </a:r>
          </a:p>
        </p:txBody>
      </p:sp>
      <p:sp>
        <p:nvSpPr>
          <p:cNvPr id="14" name="Text 28">
            <a:extLst>
              <a:ext uri="{FF2B5EF4-FFF2-40B4-BE49-F238E27FC236}">
                <a16:creationId xmlns:a16="http://schemas.microsoft.com/office/drawing/2014/main" id="{50DFF59A-CAA7-3E6B-07AB-2ECA6A35A65E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BACKUP</a:t>
            </a:r>
            <a:endParaRPr lang="it-IT" sz="900" noProof="1"/>
          </a:p>
        </p:txBody>
      </p:sp>
      <p:sp>
        <p:nvSpPr>
          <p:cNvPr id="15" name="Text 29">
            <a:extLst>
              <a:ext uri="{FF2B5EF4-FFF2-40B4-BE49-F238E27FC236}">
                <a16:creationId xmlns:a16="http://schemas.microsoft.com/office/drawing/2014/main" id="{E8A94D98-78D4-00A9-F3C8-1329CFD45910}"/>
              </a:ext>
            </a:extLst>
          </p:cNvPr>
          <p:cNvSpPr txBox="1"/>
          <p:nvPr/>
        </p:nvSpPr>
        <p:spPr>
          <a:xfrm>
            <a:off x="60749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6" name="Text 30">
            <a:extLst>
              <a:ext uri="{FF2B5EF4-FFF2-40B4-BE49-F238E27FC236}">
                <a16:creationId xmlns:a16="http://schemas.microsoft.com/office/drawing/2014/main" id="{CAB5EA62-8364-B625-C917-B61C3F7CBD53}"/>
              </a:ext>
            </a:extLst>
          </p:cNvPr>
          <p:cNvSpPr txBox="1"/>
          <p:nvPr/>
        </p:nvSpPr>
        <p:spPr>
          <a:xfrm>
            <a:off x="81920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RESULTS ON FUSELAGE LOG</a:t>
            </a:r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EAF6E88E-438C-0147-ADFF-2EBBD1996FF6}"/>
              </a:ext>
            </a:extLst>
          </p:cNvPr>
          <p:cNvSpPr txBox="1"/>
          <p:nvPr/>
        </p:nvSpPr>
        <p:spPr>
          <a:xfrm>
            <a:off x="144225" y="531517"/>
            <a:ext cx="1067092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Experimental setup – fuselage log</a:t>
            </a:r>
          </a:p>
        </p:txBody>
      </p:sp>
    </p:spTree>
    <p:extLst>
      <p:ext uri="{BB962C8B-B14F-4D97-AF65-F5344CB8AC3E}">
        <p14:creationId xmlns:p14="http://schemas.microsoft.com/office/powerpoint/2010/main" val="2788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F612C-6A04-141E-9DB6-333B273AF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>
            <a:extLst>
              <a:ext uri="{FF2B5EF4-FFF2-40B4-BE49-F238E27FC236}">
                <a16:creationId xmlns:a16="http://schemas.microsoft.com/office/drawing/2014/main" id="{4E35B871-397A-7B4A-BDBB-C7D24EF67E14}"/>
              </a:ext>
            </a:extLst>
          </p:cNvPr>
          <p:cNvSpPr txBox="1"/>
          <p:nvPr/>
        </p:nvSpPr>
        <p:spPr>
          <a:xfrm>
            <a:off x="144225" y="531517"/>
            <a:ext cx="6080763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Photogrammetry fundamentals</a:t>
            </a:r>
            <a:endParaRPr lang="it-IT" sz="2700" noProof="1"/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0AA6FFD7-5E59-B632-A0F6-EADAB545C9D8}"/>
              </a:ext>
            </a:extLst>
          </p:cNvPr>
          <p:cNvSpPr txBox="1"/>
          <p:nvPr/>
        </p:nvSpPr>
        <p:spPr>
          <a:xfrm>
            <a:off x="123195" y="1027382"/>
            <a:ext cx="37627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500" noProof="1">
                <a:solidFill>
                  <a:srgbClr val="1D4E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images to metric 3D geometry</a:t>
            </a:r>
            <a:endParaRPr lang="it-IT" sz="1500" noProof="1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A74358-9705-4844-BF92-8A7D75AFD219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 28">
            <a:extLst>
              <a:ext uri="{FF2B5EF4-FFF2-40B4-BE49-F238E27FC236}">
                <a16:creationId xmlns:a16="http://schemas.microsoft.com/office/drawing/2014/main" id="{457F3EC6-92F2-B434-1029-48600966AD7A}"/>
              </a:ext>
            </a:extLst>
          </p:cNvPr>
          <p:cNvSpPr txBox="1"/>
          <p:nvPr/>
        </p:nvSpPr>
        <p:spPr>
          <a:xfrm>
            <a:off x="123195" y="107039"/>
            <a:ext cx="98932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INTRODUCTION</a:t>
            </a:r>
            <a:endParaRPr lang="it-IT" sz="900" noProof="1"/>
          </a:p>
        </p:txBody>
      </p:sp>
      <p:sp>
        <p:nvSpPr>
          <p:cNvPr id="17" name="Text 29">
            <a:extLst>
              <a:ext uri="{FF2B5EF4-FFF2-40B4-BE49-F238E27FC236}">
                <a16:creationId xmlns:a16="http://schemas.microsoft.com/office/drawing/2014/main" id="{C51FC9BD-98A6-A38C-9947-DC9D45F3D8F6}"/>
              </a:ext>
            </a:extLst>
          </p:cNvPr>
          <p:cNvSpPr txBox="1"/>
          <p:nvPr/>
        </p:nvSpPr>
        <p:spPr>
          <a:xfrm>
            <a:off x="115232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8" name="Text 30">
            <a:extLst>
              <a:ext uri="{FF2B5EF4-FFF2-40B4-BE49-F238E27FC236}">
                <a16:creationId xmlns:a16="http://schemas.microsoft.com/office/drawing/2014/main" id="{1C85B3B6-A812-E659-399F-7677EA0FA39B}"/>
              </a:ext>
            </a:extLst>
          </p:cNvPr>
          <p:cNvSpPr txBox="1"/>
          <p:nvPr/>
        </p:nvSpPr>
        <p:spPr>
          <a:xfrm>
            <a:off x="136403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MACHINE VISION AND PHOTOGRAMMETRY</a:t>
            </a:r>
            <a:endParaRPr lang="it-IT" sz="900" noProof="1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D349DCA-2C34-5319-7BF2-B82D59BC3782}"/>
              </a:ext>
            </a:extLst>
          </p:cNvPr>
          <p:cNvGrpSpPr/>
          <p:nvPr/>
        </p:nvGrpSpPr>
        <p:grpSpPr>
          <a:xfrm>
            <a:off x="5571610" y="1456788"/>
            <a:ext cx="6314846" cy="1314907"/>
            <a:chOff x="5571610" y="1192628"/>
            <a:chExt cx="6314846" cy="1314907"/>
          </a:xfrm>
        </p:grpSpPr>
        <p:sp>
          <p:nvSpPr>
            <p:cNvPr id="24" name="Shape 15">
              <a:extLst>
                <a:ext uri="{FF2B5EF4-FFF2-40B4-BE49-F238E27FC236}">
                  <a16:creationId xmlns:a16="http://schemas.microsoft.com/office/drawing/2014/main" id="{7B4A2603-00B1-7AA5-0BDC-EB3C2CCA0DE3}"/>
                </a:ext>
              </a:extLst>
            </p:cNvPr>
            <p:cNvSpPr/>
            <p:nvPr/>
          </p:nvSpPr>
          <p:spPr>
            <a:xfrm>
              <a:off x="5571610" y="1192628"/>
              <a:ext cx="6314846" cy="1314907"/>
            </a:xfrm>
            <a:prstGeom prst="roundRect">
              <a:avLst>
                <a:gd name="adj" fmla="val 4031"/>
              </a:avLst>
            </a:prstGeom>
            <a:solidFill>
              <a:srgbClr val="F9FAFB"/>
            </a:solidFill>
            <a:ln w="12700">
              <a:solidFill>
                <a:srgbClr val="F3F4F6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28" name="Shape 18">
              <a:extLst>
                <a:ext uri="{FF2B5EF4-FFF2-40B4-BE49-F238E27FC236}">
                  <a16:creationId xmlns:a16="http://schemas.microsoft.com/office/drawing/2014/main" id="{D0A0F366-0A6B-B4C4-B92B-D5B23D8C7E8E}"/>
                </a:ext>
              </a:extLst>
            </p:cNvPr>
            <p:cNvSpPr/>
            <p:nvPr/>
          </p:nvSpPr>
          <p:spPr>
            <a:xfrm>
              <a:off x="6381769" y="1430372"/>
              <a:ext cx="609905" cy="457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>
              <a:solidFill>
                <a:srgbClr val="D1D5DB"/>
              </a:solidFill>
              <a:prstDash val="solid"/>
            </a:ln>
            <a:effectLst>
              <a:outerShdw blurRad="12700" dist="12700" dir="16200000" algn="bl" rotWithShape="0">
                <a:srgbClr val="000000">
                  <a:alpha val="7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pic>
          <p:nvPicPr>
            <p:cNvPr id="29" name="Image 3" descr="preencoded.png">
              <a:extLst>
                <a:ext uri="{FF2B5EF4-FFF2-40B4-BE49-F238E27FC236}">
                  <a16:creationId xmlns:a16="http://schemas.microsoft.com/office/drawing/2014/main" id="{2A34DA7D-C80A-EEE1-66D9-097B95262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591166" y="1563874"/>
              <a:ext cx="190195" cy="190195"/>
            </a:xfrm>
            <a:prstGeom prst="rect">
              <a:avLst/>
            </a:prstGeom>
          </p:spPr>
        </p:pic>
        <p:sp>
          <p:nvSpPr>
            <p:cNvPr id="30" name="Text 19">
              <a:extLst>
                <a:ext uri="{FF2B5EF4-FFF2-40B4-BE49-F238E27FC236}">
                  <a16:creationId xmlns:a16="http://schemas.microsoft.com/office/drawing/2014/main" id="{252A8B99-4713-4DE7-BF5A-65528B4D4595}"/>
                </a:ext>
              </a:extLst>
            </p:cNvPr>
            <p:cNvSpPr txBox="1"/>
            <p:nvPr/>
          </p:nvSpPr>
          <p:spPr>
            <a:xfrm>
              <a:off x="6365310" y="1954323"/>
              <a:ext cx="734263" cy="16276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900" b="1" noProof="1">
                  <a:solidFill>
                    <a:srgbClr val="37415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Acquisition</a:t>
              </a:r>
              <a:endParaRPr lang="it-IT" sz="9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31" name="Text 20">
              <a:extLst>
                <a:ext uri="{FF2B5EF4-FFF2-40B4-BE49-F238E27FC236}">
                  <a16:creationId xmlns:a16="http://schemas.microsoft.com/office/drawing/2014/main" id="{613E488C-4A32-8D95-4726-17C48DA22B04}"/>
                </a:ext>
              </a:extLst>
            </p:cNvPr>
            <p:cNvSpPr txBox="1"/>
            <p:nvPr/>
          </p:nvSpPr>
          <p:spPr>
            <a:xfrm>
              <a:off x="6127566" y="2126230"/>
              <a:ext cx="1239012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1200" noProof="1">
                  <a:solidFill>
                    <a:srgbClr val="6B72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Physical Images</a:t>
              </a:r>
              <a:endParaRPr lang="it-IT" sz="12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pic>
          <p:nvPicPr>
            <p:cNvPr id="33" name="Image 4" descr="preencoded.png">
              <a:extLst>
                <a:ext uri="{FF2B5EF4-FFF2-40B4-BE49-F238E27FC236}">
                  <a16:creationId xmlns:a16="http://schemas.microsoft.com/office/drawing/2014/main" id="{85ABC5A6-02C7-EDCE-B577-577F7FED7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-43" b="-43"/>
            <a:stretch/>
          </p:blipFill>
          <p:spPr>
            <a:xfrm>
              <a:off x="7598734" y="1563874"/>
              <a:ext cx="216000" cy="247069"/>
            </a:xfrm>
            <a:prstGeom prst="rect">
              <a:avLst/>
            </a:prstGeom>
          </p:spPr>
        </p:pic>
        <p:sp>
          <p:nvSpPr>
            <p:cNvPr id="34" name="Shape 21">
              <a:extLst>
                <a:ext uri="{FF2B5EF4-FFF2-40B4-BE49-F238E27FC236}">
                  <a16:creationId xmlns:a16="http://schemas.microsoft.com/office/drawing/2014/main" id="{D925A5FD-13F4-51B3-404A-7E5E3DDE6E5E}"/>
                </a:ext>
              </a:extLst>
            </p:cNvPr>
            <p:cNvSpPr/>
            <p:nvPr/>
          </p:nvSpPr>
          <p:spPr>
            <a:xfrm>
              <a:off x="8422710" y="1430372"/>
              <a:ext cx="609905" cy="457200"/>
            </a:xfrm>
            <a:prstGeom prst="roundRect">
              <a:avLst>
                <a:gd name="adj" fmla="val 16667"/>
              </a:avLst>
            </a:prstGeom>
            <a:solidFill>
              <a:srgbClr val="EFF6FF"/>
            </a:solidFill>
            <a:ln w="25400">
              <a:solidFill>
                <a:srgbClr val="BFDBFE"/>
              </a:solidFill>
              <a:prstDash val="solid"/>
            </a:ln>
            <a:effectLst>
              <a:outerShdw blurRad="12700" dist="12700" dir="16200000" algn="bl" rotWithShape="0">
                <a:srgbClr val="000000">
                  <a:alpha val="7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35" name="Text 22">
              <a:extLst>
                <a:ext uri="{FF2B5EF4-FFF2-40B4-BE49-F238E27FC236}">
                  <a16:creationId xmlns:a16="http://schemas.microsoft.com/office/drawing/2014/main" id="{6B1B1BE4-BD7D-C91F-8F86-56EA7A40DFD8}"/>
                </a:ext>
              </a:extLst>
            </p:cNvPr>
            <p:cNvSpPr txBox="1"/>
            <p:nvPr/>
          </p:nvSpPr>
          <p:spPr>
            <a:xfrm>
              <a:off x="8398021" y="1954323"/>
              <a:ext cx="752551" cy="16276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900" b="1" noProof="1">
                  <a:solidFill>
                    <a:srgbClr val="1E40A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Point Cloud</a:t>
              </a:r>
              <a:endParaRPr lang="it-IT" sz="9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37" name="Text 23">
              <a:extLst>
                <a:ext uri="{FF2B5EF4-FFF2-40B4-BE49-F238E27FC236}">
                  <a16:creationId xmlns:a16="http://schemas.microsoft.com/office/drawing/2014/main" id="{1F0612AD-C939-6874-5BD4-1E9F5F010C0E}"/>
                </a:ext>
              </a:extLst>
            </p:cNvPr>
            <p:cNvSpPr txBox="1"/>
            <p:nvPr/>
          </p:nvSpPr>
          <p:spPr>
            <a:xfrm>
              <a:off x="8129187" y="2126230"/>
              <a:ext cx="1314907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1200" noProof="1">
                  <a:solidFill>
                    <a:srgbClr val="6B72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Dense Geometry</a:t>
              </a:r>
              <a:endParaRPr lang="it-IT" sz="12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pic>
          <p:nvPicPr>
            <p:cNvPr id="38" name="Image 5" descr="preencoded.png">
              <a:extLst>
                <a:ext uri="{FF2B5EF4-FFF2-40B4-BE49-F238E27FC236}">
                  <a16:creationId xmlns:a16="http://schemas.microsoft.com/office/drawing/2014/main" id="{B4C877FC-A18F-6D00-59F2-651708CD4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-43" b="-43"/>
            <a:stretch/>
          </p:blipFill>
          <p:spPr>
            <a:xfrm>
              <a:off x="9639675" y="1563874"/>
              <a:ext cx="216000" cy="247069"/>
            </a:xfrm>
            <a:prstGeom prst="rect">
              <a:avLst/>
            </a:prstGeom>
          </p:spPr>
        </p:pic>
        <p:sp>
          <p:nvSpPr>
            <p:cNvPr id="39" name="Shape 24">
              <a:extLst>
                <a:ext uri="{FF2B5EF4-FFF2-40B4-BE49-F238E27FC236}">
                  <a16:creationId xmlns:a16="http://schemas.microsoft.com/office/drawing/2014/main" id="{236FE9EF-E749-B929-D2A2-01FEBCD04C89}"/>
                </a:ext>
              </a:extLst>
            </p:cNvPr>
            <p:cNvSpPr/>
            <p:nvPr/>
          </p:nvSpPr>
          <p:spPr>
            <a:xfrm>
              <a:off x="10462736" y="1430372"/>
              <a:ext cx="609905" cy="457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>
              <a:solidFill>
                <a:srgbClr val="D1D5DB"/>
              </a:solidFill>
              <a:prstDash val="solid"/>
            </a:ln>
            <a:effectLst>
              <a:outerShdw blurRad="12700" dist="12700" dir="16200000" algn="bl" rotWithShape="0">
                <a:srgbClr val="000000">
                  <a:alpha val="7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pic>
          <p:nvPicPr>
            <p:cNvPr id="40" name="Image 6" descr="preencoded.png">
              <a:extLst>
                <a:ext uri="{FF2B5EF4-FFF2-40B4-BE49-F238E27FC236}">
                  <a16:creationId xmlns:a16="http://schemas.microsoft.com/office/drawing/2014/main" id="{E149193A-2433-2BF2-6F13-BA266FB33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1648" r="-1648"/>
            <a:stretch/>
          </p:blipFill>
          <p:spPr>
            <a:xfrm>
              <a:off x="10682192" y="1563874"/>
              <a:ext cx="171907" cy="190195"/>
            </a:xfrm>
            <a:prstGeom prst="rect">
              <a:avLst/>
            </a:prstGeom>
          </p:spPr>
        </p:pic>
        <p:sp>
          <p:nvSpPr>
            <p:cNvPr id="42" name="Text 25">
              <a:extLst>
                <a:ext uri="{FF2B5EF4-FFF2-40B4-BE49-F238E27FC236}">
                  <a16:creationId xmlns:a16="http://schemas.microsoft.com/office/drawing/2014/main" id="{A8B658C3-117B-670F-1145-C6D733C3DDD0}"/>
                </a:ext>
              </a:extLst>
            </p:cNvPr>
            <p:cNvSpPr txBox="1"/>
            <p:nvPr/>
          </p:nvSpPr>
          <p:spPr>
            <a:xfrm>
              <a:off x="10613612" y="1954323"/>
              <a:ext cx="400507" cy="16276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900" b="1" noProof="1">
                  <a:solidFill>
                    <a:srgbClr val="37415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Mesh</a:t>
              </a:r>
              <a:endParaRPr lang="it-IT" sz="9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43" name="Text 26">
              <a:extLst>
                <a:ext uri="{FF2B5EF4-FFF2-40B4-BE49-F238E27FC236}">
                  <a16:creationId xmlns:a16="http://schemas.microsoft.com/office/drawing/2014/main" id="{D890A2E1-5213-2F08-A2E8-B0AF2DE12C07}"/>
                </a:ext>
              </a:extLst>
            </p:cNvPr>
            <p:cNvSpPr txBox="1"/>
            <p:nvPr/>
          </p:nvSpPr>
          <p:spPr>
            <a:xfrm>
              <a:off x="10257910" y="2126230"/>
              <a:ext cx="1143000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1200" noProof="1">
                  <a:solidFill>
                    <a:srgbClr val="6B728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Surface Model</a:t>
              </a:r>
              <a:endParaRPr lang="it-IT" sz="1200" noProof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6" name="Shape 27">
            <a:extLst>
              <a:ext uri="{FF2B5EF4-FFF2-40B4-BE49-F238E27FC236}">
                <a16:creationId xmlns:a16="http://schemas.microsoft.com/office/drawing/2014/main" id="{A3034AEB-0683-2546-B81D-76EF8E00B500}"/>
              </a:ext>
            </a:extLst>
          </p:cNvPr>
          <p:cNvSpPr/>
          <p:nvPr/>
        </p:nvSpPr>
        <p:spPr>
          <a:xfrm>
            <a:off x="5571610" y="2951831"/>
            <a:ext cx="6314846" cy="2719883"/>
          </a:xfrm>
          <a:prstGeom prst="roundRect">
            <a:avLst>
              <a:gd name="adj" fmla="val 552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pic>
        <p:nvPicPr>
          <p:cNvPr id="11" name="Image 7" descr="preencoded.png">
            <a:extLst>
              <a:ext uri="{FF2B5EF4-FFF2-40B4-BE49-F238E27FC236}">
                <a16:creationId xmlns:a16="http://schemas.microsoft.com/office/drawing/2014/main" id="{7C7F197B-30B7-FA00-BE5C-C7CADF07D2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781" t="17152" r="11114" b="19854"/>
          <a:stretch>
            <a:fillRect/>
          </a:stretch>
        </p:blipFill>
        <p:spPr>
          <a:xfrm>
            <a:off x="6390753" y="3637152"/>
            <a:ext cx="4679373" cy="1887033"/>
          </a:xfrm>
          <a:prstGeom prst="rect">
            <a:avLst/>
          </a:prstGeom>
        </p:spPr>
      </p:pic>
      <p:sp>
        <p:nvSpPr>
          <p:cNvPr id="12" name="Shape 31">
            <a:extLst>
              <a:ext uri="{FF2B5EF4-FFF2-40B4-BE49-F238E27FC236}">
                <a16:creationId xmlns:a16="http://schemas.microsoft.com/office/drawing/2014/main" id="{372F8CF2-E8F2-1828-EA57-E74A55E6BDE7}"/>
              </a:ext>
            </a:extLst>
          </p:cNvPr>
          <p:cNvSpPr/>
          <p:nvPr/>
        </p:nvSpPr>
        <p:spPr>
          <a:xfrm>
            <a:off x="6954676" y="4558889"/>
            <a:ext cx="631982" cy="247802"/>
          </a:xfrm>
          <a:prstGeom prst="roundRect">
            <a:avLst>
              <a:gd name="adj" fmla="val 56770"/>
            </a:avLst>
          </a:prstGeom>
          <a:noFill/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168197F-ACD6-7DBF-FB9C-C98F9302F131}"/>
              </a:ext>
            </a:extLst>
          </p:cNvPr>
          <p:cNvSpPr txBox="1"/>
          <p:nvPr/>
        </p:nvSpPr>
        <p:spPr>
          <a:xfrm>
            <a:off x="6985973" y="4544290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noProof="1">
                <a:solidFill>
                  <a:srgbClr val="1E4E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Ray 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77D9389-158A-39DA-C86D-ECEF5E7EC798}"/>
              </a:ext>
            </a:extLst>
          </p:cNvPr>
          <p:cNvSpPr txBox="1"/>
          <p:nvPr/>
        </p:nvSpPr>
        <p:spPr>
          <a:xfrm>
            <a:off x="9899503" y="4529692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noProof="1">
                <a:solidFill>
                  <a:srgbClr val="1E4E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Ray 2</a:t>
            </a:r>
          </a:p>
        </p:txBody>
      </p:sp>
      <p:sp>
        <p:nvSpPr>
          <p:cNvPr id="54" name="Shape 31">
            <a:extLst>
              <a:ext uri="{FF2B5EF4-FFF2-40B4-BE49-F238E27FC236}">
                <a16:creationId xmlns:a16="http://schemas.microsoft.com/office/drawing/2014/main" id="{2B3A3358-CF9B-CD6F-41C1-53149015C487}"/>
              </a:ext>
            </a:extLst>
          </p:cNvPr>
          <p:cNvSpPr/>
          <p:nvPr/>
        </p:nvSpPr>
        <p:spPr>
          <a:xfrm>
            <a:off x="9868205" y="4544290"/>
            <a:ext cx="631982" cy="247802"/>
          </a:xfrm>
          <a:prstGeom prst="roundRect">
            <a:avLst>
              <a:gd name="adj" fmla="val 56770"/>
            </a:avLst>
          </a:prstGeom>
          <a:noFill/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B95166-8C6C-D6CA-C674-91DAF2D2CAB3}"/>
              </a:ext>
            </a:extLst>
          </p:cNvPr>
          <p:cNvSpPr txBox="1"/>
          <p:nvPr/>
        </p:nvSpPr>
        <p:spPr>
          <a:xfrm>
            <a:off x="6380793" y="3468520"/>
            <a:ext cx="8195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noProof="1">
                <a:solidFill>
                  <a:srgbClr val="1E4E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Camera </a:t>
            </a:r>
            <a:r>
              <a:rPr lang="it-IT" sz="1200" i="1" noProof="1">
                <a:solidFill>
                  <a:srgbClr val="1E4E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1F90D35-923D-E6BB-E173-B00D2888DC4C}"/>
              </a:ext>
            </a:extLst>
          </p:cNvPr>
          <p:cNvSpPr txBox="1"/>
          <p:nvPr/>
        </p:nvSpPr>
        <p:spPr>
          <a:xfrm>
            <a:off x="10260503" y="3468520"/>
            <a:ext cx="8195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noProof="1">
                <a:solidFill>
                  <a:srgbClr val="1E4E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Camera </a:t>
            </a:r>
            <a:r>
              <a:rPr lang="it-IT" sz="1200" i="1" noProof="1">
                <a:solidFill>
                  <a:srgbClr val="1E4E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3465659-8957-49D4-BACF-1182A85A4D3E}"/>
              </a:ext>
            </a:extLst>
          </p:cNvPr>
          <p:cNvSpPr txBox="1"/>
          <p:nvPr/>
        </p:nvSpPr>
        <p:spPr>
          <a:xfrm>
            <a:off x="7342270" y="3058870"/>
            <a:ext cx="2888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noProof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Structure-from-Motion (SfM)</a:t>
            </a:r>
            <a:endParaRPr lang="it-IT" sz="1600" i="1" noProof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95DBA64-BAEE-4E99-E1E8-3CA568A66FC9}"/>
              </a:ext>
            </a:extLst>
          </p:cNvPr>
          <p:cNvSpPr/>
          <p:nvPr/>
        </p:nvSpPr>
        <p:spPr bwMode="auto">
          <a:xfrm>
            <a:off x="8777056" y="2052954"/>
            <a:ext cx="36000" cy="3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04EA824F-58CB-5415-4A68-3411EFA4BC73}"/>
              </a:ext>
            </a:extLst>
          </p:cNvPr>
          <p:cNvSpPr/>
          <p:nvPr/>
        </p:nvSpPr>
        <p:spPr bwMode="auto">
          <a:xfrm>
            <a:off x="8604089" y="1938053"/>
            <a:ext cx="36000" cy="3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293BAEC-57EE-EF97-125C-D62F6632A95E}"/>
              </a:ext>
            </a:extLst>
          </p:cNvPr>
          <p:cNvSpPr/>
          <p:nvPr/>
        </p:nvSpPr>
        <p:spPr bwMode="auto">
          <a:xfrm>
            <a:off x="8488138" y="1991042"/>
            <a:ext cx="36000" cy="3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AB1D4C3E-7F4C-78BF-1C62-B1DA8B219A35}"/>
              </a:ext>
            </a:extLst>
          </p:cNvPr>
          <p:cNvSpPr/>
          <p:nvPr/>
        </p:nvSpPr>
        <p:spPr bwMode="auto">
          <a:xfrm>
            <a:off x="8543524" y="1771310"/>
            <a:ext cx="36000" cy="3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404C0FE-19A4-1156-08B5-41D2643D7008}"/>
              </a:ext>
            </a:extLst>
          </p:cNvPr>
          <p:cNvSpPr/>
          <p:nvPr/>
        </p:nvSpPr>
        <p:spPr bwMode="auto">
          <a:xfrm>
            <a:off x="8825860" y="1798497"/>
            <a:ext cx="36000" cy="3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CE73F22-DCDF-841B-81DE-C8BACADAEC82}"/>
              </a:ext>
            </a:extLst>
          </p:cNvPr>
          <p:cNvSpPr/>
          <p:nvPr/>
        </p:nvSpPr>
        <p:spPr bwMode="auto">
          <a:xfrm>
            <a:off x="8906615" y="1884384"/>
            <a:ext cx="36000" cy="3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4A01F37A-3CE0-FAF3-9197-94B76BA085B8}"/>
              </a:ext>
            </a:extLst>
          </p:cNvPr>
          <p:cNvSpPr/>
          <p:nvPr/>
        </p:nvSpPr>
        <p:spPr bwMode="auto">
          <a:xfrm>
            <a:off x="8750640" y="1933568"/>
            <a:ext cx="36000" cy="3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95" name="Text 5">
            <a:extLst>
              <a:ext uri="{FF2B5EF4-FFF2-40B4-BE49-F238E27FC236}">
                <a16:creationId xmlns:a16="http://schemas.microsoft.com/office/drawing/2014/main" id="{D5CF7031-C8AF-B22A-79C7-BC9282241D54}"/>
              </a:ext>
            </a:extLst>
          </p:cNvPr>
          <p:cNvSpPr txBox="1"/>
          <p:nvPr/>
        </p:nvSpPr>
        <p:spPr>
          <a:xfrm>
            <a:off x="290976" y="1603092"/>
            <a:ext cx="2081174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Definition</a:t>
            </a:r>
            <a:endParaRPr lang="it-IT" sz="1600" noProof="1"/>
          </a:p>
        </p:txBody>
      </p:sp>
      <p:sp>
        <p:nvSpPr>
          <p:cNvPr id="96" name="Text 6">
            <a:extLst>
              <a:ext uri="{FF2B5EF4-FFF2-40B4-BE49-F238E27FC236}">
                <a16:creationId xmlns:a16="http://schemas.microsoft.com/office/drawing/2014/main" id="{487E8E13-110A-E92B-D908-B12B39BCB911}"/>
              </a:ext>
            </a:extLst>
          </p:cNvPr>
          <p:cNvSpPr txBox="1"/>
          <p:nvPr/>
        </p:nvSpPr>
        <p:spPr>
          <a:xfrm>
            <a:off x="290974" y="1936183"/>
            <a:ext cx="4968000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Image-based technique using (affordable) cameras to generate high-detail 3D dense point clouds and textured meshes.</a:t>
            </a:r>
            <a:endParaRPr lang="it-IT" sz="1400" noProof="1"/>
          </a:p>
        </p:txBody>
      </p:sp>
      <p:sp>
        <p:nvSpPr>
          <p:cNvPr id="97" name="Text 7">
            <a:extLst>
              <a:ext uri="{FF2B5EF4-FFF2-40B4-BE49-F238E27FC236}">
                <a16:creationId xmlns:a16="http://schemas.microsoft.com/office/drawing/2014/main" id="{4EE8B341-1DF3-C401-C20B-FEA2876F6ACD}"/>
              </a:ext>
            </a:extLst>
          </p:cNvPr>
          <p:cNvSpPr txBox="1"/>
          <p:nvPr/>
        </p:nvSpPr>
        <p:spPr>
          <a:xfrm>
            <a:off x="290976" y="2789585"/>
            <a:ext cx="27736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Alignment</a:t>
            </a:r>
            <a:endParaRPr lang="it-IT" sz="1600" noProof="1"/>
          </a:p>
        </p:txBody>
      </p:sp>
      <p:sp>
        <p:nvSpPr>
          <p:cNvPr id="98" name="Text 8">
            <a:extLst>
              <a:ext uri="{FF2B5EF4-FFF2-40B4-BE49-F238E27FC236}">
                <a16:creationId xmlns:a16="http://schemas.microsoft.com/office/drawing/2014/main" id="{0A7A0776-7D46-3397-63F3-FEF88E6F3DA9}"/>
              </a:ext>
            </a:extLst>
          </p:cNvPr>
          <p:cNvSpPr txBox="1"/>
          <p:nvPr/>
        </p:nvSpPr>
        <p:spPr>
          <a:xfrm>
            <a:off x="290974" y="3121501"/>
            <a:ext cx="4968000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Based on collinearity equation. A single view gives direction; multiple views (at least 2) allow intersection to find 3D coordinates (X, Y, Z).</a:t>
            </a:r>
            <a:endParaRPr lang="it-IT" sz="1400" noProof="1"/>
          </a:p>
        </p:txBody>
      </p:sp>
      <p:sp>
        <p:nvSpPr>
          <p:cNvPr id="99" name="Text 9">
            <a:extLst>
              <a:ext uri="{FF2B5EF4-FFF2-40B4-BE49-F238E27FC236}">
                <a16:creationId xmlns:a16="http://schemas.microsoft.com/office/drawing/2014/main" id="{4F062F80-99D8-61AB-A493-322AD693D251}"/>
              </a:ext>
            </a:extLst>
          </p:cNvPr>
          <p:cNvSpPr txBox="1"/>
          <p:nvPr/>
        </p:nvSpPr>
        <p:spPr>
          <a:xfrm>
            <a:off x="290974" y="3976078"/>
            <a:ext cx="1890979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process steps</a:t>
            </a:r>
            <a:endParaRPr lang="it-IT" sz="1600" noProof="1"/>
          </a:p>
        </p:txBody>
      </p:sp>
      <p:sp>
        <p:nvSpPr>
          <p:cNvPr id="101" name="Text 10">
            <a:extLst>
              <a:ext uri="{FF2B5EF4-FFF2-40B4-BE49-F238E27FC236}">
                <a16:creationId xmlns:a16="http://schemas.microsoft.com/office/drawing/2014/main" id="{1EB6E28C-7C16-9F0F-2D35-EB8A4ABD0F3A}"/>
              </a:ext>
            </a:extLst>
          </p:cNvPr>
          <p:cNvSpPr txBox="1"/>
          <p:nvPr/>
        </p:nvSpPr>
        <p:spPr>
          <a:xfrm>
            <a:off x="290973" y="4306819"/>
            <a:ext cx="3594977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400" noProof="1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Feature Extraction (keypoints)</a:t>
            </a:r>
          </a:p>
          <a:p>
            <a:pPr marL="0" indent="0" algn="l">
              <a:buNone/>
            </a:pPr>
            <a:r>
              <a:rPr lang="it-IT" sz="1400" noProof="1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Matching (tiepoints)</a:t>
            </a:r>
          </a:p>
          <a:p>
            <a:pPr marL="0" indent="0" algn="l">
              <a:buNone/>
            </a:pPr>
            <a:r>
              <a:rPr lang="it-IT" sz="1400" noProof="1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Dense reconstruction (MVS)</a:t>
            </a:r>
            <a:endParaRPr lang="it-IT" sz="1400" noProof="1"/>
          </a:p>
        </p:txBody>
      </p:sp>
      <p:sp>
        <p:nvSpPr>
          <p:cNvPr id="106" name="Text 13">
            <a:extLst>
              <a:ext uri="{FF2B5EF4-FFF2-40B4-BE49-F238E27FC236}">
                <a16:creationId xmlns:a16="http://schemas.microsoft.com/office/drawing/2014/main" id="{58972B08-151C-CEE6-1A25-F5413ABE02CA}"/>
              </a:ext>
            </a:extLst>
          </p:cNvPr>
          <p:cNvSpPr txBox="1"/>
          <p:nvPr/>
        </p:nvSpPr>
        <p:spPr>
          <a:xfrm>
            <a:off x="309193" y="5162571"/>
            <a:ext cx="2286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Calibration</a:t>
            </a:r>
            <a:endParaRPr lang="it-IT" sz="1400" noProof="1"/>
          </a:p>
        </p:txBody>
      </p:sp>
      <p:sp>
        <p:nvSpPr>
          <p:cNvPr id="107" name="Text 14">
            <a:extLst>
              <a:ext uri="{FF2B5EF4-FFF2-40B4-BE49-F238E27FC236}">
                <a16:creationId xmlns:a16="http://schemas.microsoft.com/office/drawing/2014/main" id="{357C7137-80D3-09DD-6EFE-3F4B54BDCC74}"/>
              </a:ext>
            </a:extLst>
          </p:cNvPr>
          <p:cNvSpPr txBox="1"/>
          <p:nvPr/>
        </p:nvSpPr>
        <p:spPr>
          <a:xfrm>
            <a:off x="305544" y="5492136"/>
            <a:ext cx="4968000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Requires solving internal parameters (focal length, distortion) and external parameters (pose) for metric accuracy.</a:t>
            </a:r>
            <a:endParaRPr lang="it-IT" sz="1400" noProof="1"/>
          </a:p>
        </p:txBody>
      </p:sp>
      <p:sp>
        <p:nvSpPr>
          <p:cNvPr id="111" name="Segnaposto testo 6">
            <a:extLst>
              <a:ext uri="{FF2B5EF4-FFF2-40B4-BE49-F238E27FC236}">
                <a16:creationId xmlns:a16="http://schemas.microsoft.com/office/drawing/2014/main" id="{6BB463C8-B394-B32E-2CF3-047196FC7356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</a:p>
        </p:txBody>
      </p:sp>
      <p:sp>
        <p:nvSpPr>
          <p:cNvPr id="4" name="Segnaposto testo 6">
            <a:extLst>
              <a:ext uri="{FF2B5EF4-FFF2-40B4-BE49-F238E27FC236}">
                <a16:creationId xmlns:a16="http://schemas.microsoft.com/office/drawing/2014/main" id="{0EC65518-7842-5450-FD43-10AAFF0FEF70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42522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2D52C-B252-6DD9-0FB7-B9D304425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>
            <a:extLst>
              <a:ext uri="{FF2B5EF4-FFF2-40B4-BE49-F238E27FC236}">
                <a16:creationId xmlns:a16="http://schemas.microsoft.com/office/drawing/2014/main" id="{E4FF34FB-8AE7-731F-E7BF-E0CFD4269B2F}"/>
              </a:ext>
            </a:extLst>
          </p:cNvPr>
          <p:cNvSpPr txBox="1"/>
          <p:nvPr/>
        </p:nvSpPr>
        <p:spPr>
          <a:xfrm>
            <a:off x="144225" y="531517"/>
            <a:ext cx="6080763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Static-in-time inspection</a:t>
            </a:r>
            <a:endParaRPr lang="it-IT" sz="2700" noProof="1"/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66CA2BD3-E671-D936-0501-F3DBEF19E070}"/>
              </a:ext>
            </a:extLst>
          </p:cNvPr>
          <p:cNvSpPr txBox="1"/>
          <p:nvPr/>
        </p:nvSpPr>
        <p:spPr>
          <a:xfrm>
            <a:off x="123195" y="1027382"/>
            <a:ext cx="44549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500" noProof="1">
                <a:solidFill>
                  <a:srgbClr val="1D4E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Static reconstructions and coverage gaps</a:t>
            </a:r>
          </a:p>
        </p:txBody>
      </p:sp>
      <p:sp>
        <p:nvSpPr>
          <p:cNvPr id="16" name="Text 28">
            <a:extLst>
              <a:ext uri="{FF2B5EF4-FFF2-40B4-BE49-F238E27FC236}">
                <a16:creationId xmlns:a16="http://schemas.microsoft.com/office/drawing/2014/main" id="{637B5142-24CC-2E74-DBCD-CEDDFDB589AA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PROBLEM STATEMENT</a:t>
            </a:r>
            <a:endParaRPr lang="it-IT" sz="900" noProof="1"/>
          </a:p>
        </p:txBody>
      </p:sp>
      <p:sp>
        <p:nvSpPr>
          <p:cNvPr id="17" name="Text 29">
            <a:extLst>
              <a:ext uri="{FF2B5EF4-FFF2-40B4-BE49-F238E27FC236}">
                <a16:creationId xmlns:a16="http://schemas.microsoft.com/office/drawing/2014/main" id="{89458AEB-337F-3586-7D9A-0EE78501D442}"/>
              </a:ext>
            </a:extLst>
          </p:cNvPr>
          <p:cNvSpPr txBox="1"/>
          <p:nvPr/>
        </p:nvSpPr>
        <p:spPr>
          <a:xfrm>
            <a:off x="14304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8" name="Text 30">
            <a:extLst>
              <a:ext uri="{FF2B5EF4-FFF2-40B4-BE49-F238E27FC236}">
                <a16:creationId xmlns:a16="http://schemas.microsoft.com/office/drawing/2014/main" id="{48794911-06CD-517C-ABA6-C7BCFF943682}"/>
              </a:ext>
            </a:extLst>
          </p:cNvPr>
          <p:cNvSpPr txBox="1"/>
          <p:nvPr/>
        </p:nvSpPr>
        <p:spPr>
          <a:xfrm>
            <a:off x="16421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PROBLEM DEFINITION</a:t>
            </a:r>
            <a:endParaRPr lang="it-IT" sz="900" noProof="1"/>
          </a:p>
        </p:txBody>
      </p:sp>
      <p:sp>
        <p:nvSpPr>
          <p:cNvPr id="72" name="Shape 18">
            <a:extLst>
              <a:ext uri="{FF2B5EF4-FFF2-40B4-BE49-F238E27FC236}">
                <a16:creationId xmlns:a16="http://schemas.microsoft.com/office/drawing/2014/main" id="{C951435F-16FA-74E0-5C85-1BE466B671C9}"/>
              </a:ext>
            </a:extLst>
          </p:cNvPr>
          <p:cNvSpPr/>
          <p:nvPr/>
        </p:nvSpPr>
        <p:spPr>
          <a:xfrm>
            <a:off x="6102258" y="1474504"/>
            <a:ext cx="1874520" cy="247802"/>
          </a:xfrm>
          <a:prstGeom prst="roundRect">
            <a:avLst>
              <a:gd name="adj" fmla="val 369004"/>
            </a:avLst>
          </a:prstGeom>
          <a:solidFill>
            <a:srgbClr val="FEF2F2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73" name="Text 19">
            <a:extLst>
              <a:ext uri="{FF2B5EF4-FFF2-40B4-BE49-F238E27FC236}">
                <a16:creationId xmlns:a16="http://schemas.microsoft.com/office/drawing/2014/main" id="{2CFBBB0A-AB56-DB6F-309C-896A5A0590F3}"/>
              </a:ext>
            </a:extLst>
          </p:cNvPr>
          <p:cNvSpPr txBox="1"/>
          <p:nvPr/>
        </p:nvSpPr>
        <p:spPr>
          <a:xfrm>
            <a:off x="6211518" y="1531654"/>
            <a:ext cx="1656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400" b="1" noProof="1">
                <a:solidFill>
                  <a:srgbClr val="DC262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KEY LIMITATIONS</a:t>
            </a:r>
            <a:endParaRPr lang="it-IT" sz="14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2BF52A3D-0CF0-39E5-329A-822B66C0AB07}"/>
              </a:ext>
            </a:extLst>
          </p:cNvPr>
          <p:cNvSpPr/>
          <p:nvPr/>
        </p:nvSpPr>
        <p:spPr>
          <a:xfrm>
            <a:off x="861545" y="1510032"/>
            <a:ext cx="4051299" cy="4378653"/>
          </a:xfrm>
          <a:prstGeom prst="roundRect">
            <a:avLst>
              <a:gd name="adj" fmla="val 48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A10B8E5-9EED-7E55-5D12-E8638E465F2C}"/>
              </a:ext>
            </a:extLst>
          </p:cNvPr>
          <p:cNvGrpSpPr/>
          <p:nvPr/>
        </p:nvGrpSpPr>
        <p:grpSpPr>
          <a:xfrm>
            <a:off x="1509449" y="1510032"/>
            <a:ext cx="2755493" cy="798004"/>
            <a:chOff x="2878659" y="4949098"/>
            <a:chExt cx="2755493" cy="798004"/>
          </a:xfrm>
        </p:grpSpPr>
        <p:pic>
          <p:nvPicPr>
            <p:cNvPr id="47" name="Picture 46" descr="A close-up of a colorful gradient&#10;&#10;AI-generated content may be incorrect.">
              <a:extLst>
                <a:ext uri="{FF2B5EF4-FFF2-40B4-BE49-F238E27FC236}">
                  <a16:creationId xmlns:a16="http://schemas.microsoft.com/office/drawing/2014/main" id="{8BFB6871-92C7-D99E-545B-C6C5A584EEEB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8659" y="5158130"/>
              <a:ext cx="2755493" cy="306018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E29FF1B-CDEB-EB0C-B8C8-AB8319F2B278}"/>
                </a:ext>
              </a:extLst>
            </p:cNvPr>
            <p:cNvSpPr txBox="1"/>
            <p:nvPr/>
          </p:nvSpPr>
          <p:spPr>
            <a:xfrm>
              <a:off x="3370586" y="4949098"/>
              <a:ext cx="177163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50" noProof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Density of reconstruction</a:t>
              </a: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03DA82B5-3A49-7643-BA9C-215990B57DA5}"/>
                </a:ext>
              </a:extLst>
            </p:cNvPr>
            <p:cNvCxnSpPr>
              <a:cxnSpLocks/>
            </p:cNvCxnSpPr>
            <p:nvPr/>
          </p:nvCxnSpPr>
          <p:spPr>
            <a:xfrm>
              <a:off x="5139436" y="5500343"/>
              <a:ext cx="454711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B5EDC3F7-7124-ED18-58C1-1FA951D1C3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17762" y="5500343"/>
              <a:ext cx="454711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51ED60-DC40-3EB9-F545-71537B9FA53C}"/>
                </a:ext>
              </a:extLst>
            </p:cNvPr>
            <p:cNvSpPr txBox="1"/>
            <p:nvPr/>
          </p:nvSpPr>
          <p:spPr>
            <a:xfrm>
              <a:off x="2917762" y="5500881"/>
              <a:ext cx="428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noProof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Low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5A811ED-408E-BBF3-6015-7BB1FE30E79F}"/>
                </a:ext>
              </a:extLst>
            </p:cNvPr>
            <p:cNvSpPr txBox="1"/>
            <p:nvPr/>
          </p:nvSpPr>
          <p:spPr>
            <a:xfrm>
              <a:off x="5133764" y="5500881"/>
              <a:ext cx="46038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1000" noProof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High</a:t>
              </a:r>
            </a:p>
          </p:txBody>
        </p:sp>
      </p:grpSp>
      <p:sp>
        <p:nvSpPr>
          <p:cNvPr id="9" name="Shape 6">
            <a:extLst>
              <a:ext uri="{FF2B5EF4-FFF2-40B4-BE49-F238E27FC236}">
                <a16:creationId xmlns:a16="http://schemas.microsoft.com/office/drawing/2014/main" id="{95C3ED9D-552B-F9A1-A654-6AF54596C727}"/>
              </a:ext>
            </a:extLst>
          </p:cNvPr>
          <p:cNvSpPr/>
          <p:nvPr/>
        </p:nvSpPr>
        <p:spPr>
          <a:xfrm>
            <a:off x="1419736" y="2649401"/>
            <a:ext cx="2880000" cy="2880000"/>
          </a:xfrm>
          <a:prstGeom prst="ellipse">
            <a:avLst/>
          </a:prstGeom>
          <a:noFill/>
          <a:ln w="25400">
            <a:solidFill>
              <a:schemeClr val="bg1">
                <a:lumMod val="95000"/>
              </a:schemeClr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pic>
        <p:nvPicPr>
          <p:cNvPr id="61" name="Image 2" descr="preencoded.png">
            <a:extLst>
              <a:ext uri="{FF2B5EF4-FFF2-40B4-BE49-F238E27FC236}">
                <a16:creationId xmlns:a16="http://schemas.microsoft.com/office/drawing/2014/main" id="{CC98FD77-7701-BA83-14DF-EE22671E9A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743369" y="2896778"/>
            <a:ext cx="466344" cy="466344"/>
          </a:xfrm>
          <a:prstGeom prst="rect">
            <a:avLst/>
          </a:prstGeom>
        </p:spPr>
      </p:pic>
      <p:pic>
        <p:nvPicPr>
          <p:cNvPr id="62" name="Image 2" descr="preencoded.png">
            <a:extLst>
              <a:ext uri="{FF2B5EF4-FFF2-40B4-BE49-F238E27FC236}">
                <a16:creationId xmlns:a16="http://schemas.microsoft.com/office/drawing/2014/main" id="{6EA180A1-3E1A-A9F4-3606-357D601E44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059297" y="3856105"/>
            <a:ext cx="466344" cy="466344"/>
          </a:xfrm>
          <a:prstGeom prst="rect">
            <a:avLst/>
          </a:prstGeom>
        </p:spPr>
      </p:pic>
      <p:pic>
        <p:nvPicPr>
          <p:cNvPr id="63" name="Image 2" descr="preencoded.png">
            <a:extLst>
              <a:ext uri="{FF2B5EF4-FFF2-40B4-BE49-F238E27FC236}">
                <a16:creationId xmlns:a16="http://schemas.microsoft.com/office/drawing/2014/main" id="{ED94B42D-4C28-DD73-324B-964773D66B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741741" y="4749600"/>
            <a:ext cx="466344" cy="466344"/>
          </a:xfrm>
          <a:prstGeom prst="rect">
            <a:avLst/>
          </a:prstGeom>
        </p:spPr>
      </p:pic>
      <p:pic>
        <p:nvPicPr>
          <p:cNvPr id="64" name="Image 2" descr="preencoded.png">
            <a:extLst>
              <a:ext uri="{FF2B5EF4-FFF2-40B4-BE49-F238E27FC236}">
                <a16:creationId xmlns:a16="http://schemas.microsoft.com/office/drawing/2014/main" id="{6114A4E5-1ECD-D367-3ABE-ECE63A7F51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54024" y="5262270"/>
            <a:ext cx="466344" cy="466344"/>
          </a:xfrm>
          <a:prstGeom prst="rect">
            <a:avLst/>
          </a:prstGeom>
        </p:spPr>
      </p:pic>
      <p:pic>
        <p:nvPicPr>
          <p:cNvPr id="65" name="Image 2" descr="preencoded.png">
            <a:extLst>
              <a:ext uri="{FF2B5EF4-FFF2-40B4-BE49-F238E27FC236}">
                <a16:creationId xmlns:a16="http://schemas.microsoft.com/office/drawing/2014/main" id="{D981E6A2-6540-5DB0-1E70-0F051316BC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33462" y="2896778"/>
            <a:ext cx="466344" cy="466344"/>
          </a:xfrm>
          <a:prstGeom prst="rect">
            <a:avLst/>
          </a:prstGeom>
        </p:spPr>
      </p:pic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17E7B443-E59A-FE82-F7E8-0CF28CC4D6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54024" y="2394104"/>
            <a:ext cx="466344" cy="466344"/>
          </a:xfrm>
          <a:prstGeom prst="rect">
            <a:avLst/>
          </a:prstGeom>
        </p:spPr>
      </p:pic>
      <p:pic>
        <p:nvPicPr>
          <p:cNvPr id="68" name="Image 2" descr="preencoded.png">
            <a:extLst>
              <a:ext uri="{FF2B5EF4-FFF2-40B4-BE49-F238E27FC236}">
                <a16:creationId xmlns:a16="http://schemas.microsoft.com/office/drawing/2014/main" id="{67155043-7692-B29F-00D1-FA46A35FFB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87936" y="3856105"/>
            <a:ext cx="466344" cy="466344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D35B353B-B219-3B66-6672-4B0C5652B84A}"/>
              </a:ext>
            </a:extLst>
          </p:cNvPr>
          <p:cNvGrpSpPr/>
          <p:nvPr/>
        </p:nvGrpSpPr>
        <p:grpSpPr>
          <a:xfrm>
            <a:off x="1572060" y="4850695"/>
            <a:ext cx="381305" cy="381305"/>
            <a:chOff x="8115398" y="999441"/>
            <a:chExt cx="381305" cy="381305"/>
          </a:xfrm>
        </p:grpSpPr>
        <p:sp>
          <p:nvSpPr>
            <p:cNvPr id="19" name="Shape 7">
              <a:extLst>
                <a:ext uri="{FF2B5EF4-FFF2-40B4-BE49-F238E27FC236}">
                  <a16:creationId xmlns:a16="http://schemas.microsoft.com/office/drawing/2014/main" id="{ED9A738A-5216-2555-A70D-0F40656EAE9C}"/>
                </a:ext>
              </a:extLst>
            </p:cNvPr>
            <p:cNvSpPr/>
            <p:nvPr/>
          </p:nvSpPr>
          <p:spPr>
            <a:xfrm>
              <a:off x="8115398" y="999441"/>
              <a:ext cx="381305" cy="381305"/>
            </a:xfrm>
            <a:prstGeom prst="ellipse">
              <a:avLst/>
            </a:prstGeom>
            <a:solidFill>
              <a:srgbClr val="EF4444">
                <a:alpha val="20000"/>
              </a:srgbClr>
            </a:solidFill>
            <a:ln w="25400">
              <a:solidFill>
                <a:srgbClr val="EF4444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pic>
          <p:nvPicPr>
            <p:cNvPr id="20" name="Image 3" descr="preencoded.png">
              <a:extLst>
                <a:ext uri="{FF2B5EF4-FFF2-40B4-BE49-F238E27FC236}">
                  <a16:creationId xmlns:a16="http://schemas.microsoft.com/office/drawing/2014/main" id="{35E89EFE-4919-7BE4-D011-8C84282EB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-100" b="-100"/>
            <a:stretch/>
          </p:blipFill>
          <p:spPr>
            <a:xfrm>
              <a:off x="8248900" y="1113741"/>
              <a:ext cx="114300" cy="152705"/>
            </a:xfrm>
            <a:prstGeom prst="rect">
              <a:avLst/>
            </a:prstGeom>
          </p:spPr>
        </p:pic>
      </p:grpSp>
      <p:sp>
        <p:nvSpPr>
          <p:cNvPr id="122" name="Shape 11">
            <a:extLst>
              <a:ext uri="{FF2B5EF4-FFF2-40B4-BE49-F238E27FC236}">
                <a16:creationId xmlns:a16="http://schemas.microsoft.com/office/drawing/2014/main" id="{8DFA2195-31C6-E1A3-745F-31AF07C5B43A}"/>
              </a:ext>
            </a:extLst>
          </p:cNvPr>
          <p:cNvSpPr/>
          <p:nvPr/>
        </p:nvSpPr>
        <p:spPr>
          <a:xfrm>
            <a:off x="6211518" y="5106060"/>
            <a:ext cx="4515307" cy="1067105"/>
          </a:xfrm>
          <a:prstGeom prst="rect">
            <a:avLst/>
          </a:prstGeom>
          <a:solidFill>
            <a:srgbClr val="FFEFEF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123" name="Shape 12">
            <a:extLst>
              <a:ext uri="{FF2B5EF4-FFF2-40B4-BE49-F238E27FC236}">
                <a16:creationId xmlns:a16="http://schemas.microsoft.com/office/drawing/2014/main" id="{31148D90-EB04-A0AC-802C-AE4B715136B8}"/>
              </a:ext>
            </a:extLst>
          </p:cNvPr>
          <p:cNvSpPr/>
          <p:nvPr/>
        </p:nvSpPr>
        <p:spPr>
          <a:xfrm>
            <a:off x="6211518" y="5106060"/>
            <a:ext cx="38405" cy="1067105"/>
          </a:xfrm>
          <a:prstGeom prst="rect">
            <a:avLst/>
          </a:prstGeom>
          <a:solidFill>
            <a:srgbClr val="FF0000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124" name="Text 13">
            <a:extLst>
              <a:ext uri="{FF2B5EF4-FFF2-40B4-BE49-F238E27FC236}">
                <a16:creationId xmlns:a16="http://schemas.microsoft.com/office/drawing/2014/main" id="{6FDC03EB-7F03-DE80-8798-9F06B87FA639}"/>
              </a:ext>
            </a:extLst>
          </p:cNvPr>
          <p:cNvSpPr txBox="1"/>
          <p:nvPr/>
        </p:nvSpPr>
        <p:spPr>
          <a:xfrm>
            <a:off x="6401712" y="5258765"/>
            <a:ext cx="3024000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600" b="1" noProof="1">
                <a:solidFill>
                  <a:srgbClr val="FF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CONCEPT OF STATIC-IN-TIME</a:t>
            </a:r>
            <a:endParaRPr lang="it-IT" sz="1600" noProof="1">
              <a:solidFill>
                <a:srgbClr val="FF0000"/>
              </a:solidFill>
            </a:endParaRPr>
          </a:p>
        </p:txBody>
      </p:sp>
      <p:sp>
        <p:nvSpPr>
          <p:cNvPr id="125" name="Text 14">
            <a:extLst>
              <a:ext uri="{FF2B5EF4-FFF2-40B4-BE49-F238E27FC236}">
                <a16:creationId xmlns:a16="http://schemas.microsoft.com/office/drawing/2014/main" id="{5AD0F1D8-E4C1-A6C0-7034-F5F9ED8D9DF9}"/>
              </a:ext>
            </a:extLst>
          </p:cNvPr>
          <p:cNvSpPr txBox="1"/>
          <p:nvPr/>
        </p:nvSpPr>
        <p:spPr>
          <a:xfrm>
            <a:off x="6401713" y="5505653"/>
            <a:ext cx="4135643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600" i="1" noProof="1">
                <a:solidFill>
                  <a:srgbClr val="37415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Conventional photogrammetry loses the temporal dimension.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3EC3AC2E-CC76-8C84-DAFE-30AB5CCD90A6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Segnaposto testo 6">
            <a:extLst>
              <a:ext uri="{FF2B5EF4-FFF2-40B4-BE49-F238E27FC236}">
                <a16:creationId xmlns:a16="http://schemas.microsoft.com/office/drawing/2014/main" id="{5365C943-8CD7-9A8A-D1CF-A09B8D29B197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CBC9A85C-7837-4D0E-9B2B-5113FB133926}"/>
              </a:ext>
            </a:extLst>
          </p:cNvPr>
          <p:cNvSpPr txBox="1"/>
          <p:nvPr/>
        </p:nvSpPr>
        <p:spPr>
          <a:xfrm>
            <a:off x="6227500" y="1665156"/>
            <a:ext cx="5586127" cy="44581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spcAft>
                <a:spcPts val="600"/>
              </a:spcAft>
              <a:buFont typeface="+mj-lt"/>
              <a:buAutoNum type="alphaLcPeriod"/>
            </a:pPr>
            <a:r>
              <a:rPr lang="it-IT" b="1" noProof="1">
                <a:solidFill>
                  <a:srgbClr val="3741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Local Incompleteness</a:t>
            </a:r>
          </a:p>
          <a:p>
            <a:pPr marL="360000" algn="just"/>
            <a:r>
              <a:rPr lang="it-IT" sz="1400" noProof="1">
                <a:solidFill>
                  <a:srgbClr val="3741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Dense point clouds fail in regions where image coverage is insufficient or angles are suboptimal.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it-IT" b="1" noProof="1">
              <a:solidFill>
                <a:srgbClr val="3741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+mj-lt"/>
              <a:buAutoNum type="alphaLcPeriod" startAt="2"/>
            </a:pPr>
            <a:r>
              <a:rPr lang="it-IT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Bound to t</a:t>
            </a:r>
            <a:r>
              <a:rPr lang="it-IT" b="1" baseline="-250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</a:p>
          <a:p>
            <a:pPr marL="360000" algn="just"/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Information is frozen at the acquisition instant. The physical state cannot be revisited once access is lost or the object evolves.</a:t>
            </a:r>
          </a:p>
          <a:p>
            <a:pPr marL="360000" algn="just"/>
            <a:endParaRPr lang="it-IT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-342900" algn="just">
              <a:spcAft>
                <a:spcPts val="600"/>
              </a:spcAft>
              <a:buFont typeface="+mj-lt"/>
              <a:buAutoNum type="alphaLcPeriod" startAt="3"/>
            </a:pPr>
            <a:r>
              <a:rPr lang="it-IT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Retrospective Analysis</a:t>
            </a:r>
          </a:p>
          <a:p>
            <a:pPr marL="360000" algn="just"/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Prevents confirming if a new defect existed earlier or tracking its evolution over time.</a:t>
            </a:r>
          </a:p>
          <a:p>
            <a:pPr algn="just"/>
            <a:endParaRPr lang="it-IT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-342900" algn="just">
              <a:buFont typeface="+mj-lt"/>
              <a:buAutoNum type="alphaLcPeriod" startAt="3"/>
            </a:pPr>
            <a:endParaRPr lang="it-IT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it-IT" b="1" baseline="-250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buFont typeface="+mj-lt"/>
              <a:buAutoNum type="alphaLcPeriod" startAt="2"/>
            </a:pPr>
            <a:endParaRPr lang="it-IT" b="1" noProof="1">
              <a:solidFill>
                <a:srgbClr val="3741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1511306-7A14-15E8-7254-6C9347553799}"/>
              </a:ext>
            </a:extLst>
          </p:cNvPr>
          <p:cNvSpPr/>
          <p:nvPr/>
        </p:nvSpPr>
        <p:spPr bwMode="auto">
          <a:xfrm>
            <a:off x="0" y="1290724"/>
            <a:ext cx="12192000" cy="5035756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27752F-EB9D-186C-49F1-9563724F2075}"/>
              </a:ext>
            </a:extLst>
          </p:cNvPr>
          <p:cNvSpPr/>
          <p:nvPr/>
        </p:nvSpPr>
        <p:spPr bwMode="auto">
          <a:xfrm>
            <a:off x="4578097" y="1150974"/>
            <a:ext cx="7367666" cy="5116472"/>
          </a:xfrm>
          <a:prstGeom prst="roundRect">
            <a:avLst>
              <a:gd name="adj" fmla="val 693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pic>
        <p:nvPicPr>
          <p:cNvPr id="13" name="Picture 12" descr="A metal object with balls on the ground&#10;&#10;AI-generated content may be incorrect.">
            <a:extLst>
              <a:ext uri="{FF2B5EF4-FFF2-40B4-BE49-F238E27FC236}">
                <a16:creationId xmlns:a16="http://schemas.microsoft.com/office/drawing/2014/main" id="{13188779-993B-1AB0-988B-61DE2E25C33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25" t="8400" r="12335" b="32420"/>
          <a:stretch>
            <a:fillRect/>
          </a:stretch>
        </p:blipFill>
        <p:spPr>
          <a:xfrm>
            <a:off x="4735377" y="2710709"/>
            <a:ext cx="3168000" cy="19096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F2553A-33DA-D9F6-F4DF-7CE5E57948F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078" r="3078"/>
          <a:stretch/>
        </p:blipFill>
        <p:spPr>
          <a:xfrm>
            <a:off x="8604865" y="1309789"/>
            <a:ext cx="2520000" cy="2246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E3FD2D-D68F-120D-4841-313EB4210A9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201" r="2201"/>
          <a:stretch/>
        </p:blipFill>
        <p:spPr>
          <a:xfrm>
            <a:off x="8684184" y="3929296"/>
            <a:ext cx="2520000" cy="1976516"/>
          </a:xfrm>
          <a:prstGeom prst="rect">
            <a:avLst/>
          </a:prstGeom>
        </p:spPr>
      </p:pic>
      <p:sp>
        <p:nvSpPr>
          <p:cNvPr id="45" name="Shape 4">
            <a:extLst>
              <a:ext uri="{FF2B5EF4-FFF2-40B4-BE49-F238E27FC236}">
                <a16:creationId xmlns:a16="http://schemas.microsoft.com/office/drawing/2014/main" id="{593288FC-C3D8-11BB-BE08-E3538AA9C789}"/>
              </a:ext>
            </a:extLst>
          </p:cNvPr>
          <p:cNvSpPr/>
          <p:nvPr/>
        </p:nvSpPr>
        <p:spPr>
          <a:xfrm>
            <a:off x="2323316" y="3518507"/>
            <a:ext cx="1143000" cy="1143000"/>
          </a:xfrm>
          <a:prstGeom prst="roundRect">
            <a:avLst>
              <a:gd name="adj" fmla="val 8000"/>
            </a:avLst>
          </a:prstGeom>
          <a:solidFill>
            <a:srgbClr val="E5E7EB"/>
          </a:solidFill>
          <a:ln w="38100">
            <a:gradFill flip="none" rotWithShape="1">
              <a:gsLst>
                <a:gs pos="0">
                  <a:schemeClr val="tx1"/>
                </a:gs>
                <a:gs pos="6000">
                  <a:schemeClr val="tx1">
                    <a:lumMod val="75000"/>
                    <a:lumOff val="25000"/>
                  </a:schemeClr>
                </a:gs>
                <a:gs pos="13000">
                  <a:schemeClr val="accent6">
                    <a:lumMod val="75000"/>
                  </a:schemeClr>
                </a:gs>
                <a:gs pos="32000">
                  <a:srgbClr val="FF0000"/>
                </a:gs>
                <a:gs pos="20000">
                  <a:srgbClr val="FFC000"/>
                </a:gs>
              </a:gsLst>
              <a:lin ang="18600000" scaled="0"/>
              <a:tileRect/>
            </a:gradFill>
          </a:ln>
        </p:spPr>
        <p:txBody>
          <a:bodyPr/>
          <a:lstStyle/>
          <a:p>
            <a:endParaRPr lang="it-IT" noProof="1"/>
          </a:p>
        </p:txBody>
      </p:sp>
      <p:sp>
        <p:nvSpPr>
          <p:cNvPr id="34" name="Shape 4">
            <a:extLst>
              <a:ext uri="{FF2B5EF4-FFF2-40B4-BE49-F238E27FC236}">
                <a16:creationId xmlns:a16="http://schemas.microsoft.com/office/drawing/2014/main" id="{6206DBF6-F955-A571-B92D-FA65AE0B3F4D}"/>
              </a:ext>
            </a:extLst>
          </p:cNvPr>
          <p:cNvSpPr/>
          <p:nvPr/>
        </p:nvSpPr>
        <p:spPr>
          <a:xfrm>
            <a:off x="2323316" y="3517777"/>
            <a:ext cx="1143000" cy="1143000"/>
          </a:xfrm>
          <a:prstGeom prst="roundRect">
            <a:avLst>
              <a:gd name="adj" fmla="val 8000"/>
            </a:avLst>
          </a:prstGeom>
          <a:solidFill>
            <a:srgbClr val="E5E7EB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endParaRPr lang="it-IT" noProof="1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81041EB0-F0A1-6C40-7C80-5CC1BF620877}"/>
              </a:ext>
            </a:extLst>
          </p:cNvPr>
          <p:cNvSpPr txBox="1"/>
          <p:nvPr/>
        </p:nvSpPr>
        <p:spPr>
          <a:xfrm>
            <a:off x="2399745" y="3985309"/>
            <a:ext cx="974902" cy="209397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b="1" noProof="1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 Object</a:t>
            </a:r>
            <a:endParaRPr lang="it-IT" sz="1200" noProof="1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D884820-2CF2-60A6-8740-66848BEF960A}"/>
              </a:ext>
            </a:extLst>
          </p:cNvPr>
          <p:cNvCxnSpPr>
            <a:cxnSpLocks/>
          </p:cNvCxnSpPr>
          <p:nvPr/>
        </p:nvCxnSpPr>
        <p:spPr>
          <a:xfrm flipV="1">
            <a:off x="2336387" y="1272540"/>
            <a:ext cx="2331872" cy="22837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850C734-EB4C-BDFE-1DB6-4B762FC533CB}"/>
              </a:ext>
            </a:extLst>
          </p:cNvPr>
          <p:cNvCxnSpPr>
            <a:cxnSpLocks/>
          </p:cNvCxnSpPr>
          <p:nvPr/>
        </p:nvCxnSpPr>
        <p:spPr>
          <a:xfrm>
            <a:off x="2350646" y="4638585"/>
            <a:ext cx="2384731" cy="15656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egnaposto testo 6">
            <a:extLst>
              <a:ext uri="{FF2B5EF4-FFF2-40B4-BE49-F238E27FC236}">
                <a16:creationId xmlns:a16="http://schemas.microsoft.com/office/drawing/2014/main" id="{E24E915E-4A02-C1AA-C755-3DD98ADF6F6B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225478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AD424-AB99-85AA-FCE9-FBA29E56E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2EB0AEAF-14ED-2841-4DEE-679071F014FE}"/>
              </a:ext>
            </a:extLst>
          </p:cNvPr>
          <p:cNvSpPr/>
          <p:nvPr/>
        </p:nvSpPr>
        <p:spPr bwMode="auto">
          <a:xfrm>
            <a:off x="-1" y="1331663"/>
            <a:ext cx="5882689" cy="49613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9A8992FD-68E8-8E0F-A8F9-DF5328CACDBB}"/>
              </a:ext>
            </a:extLst>
          </p:cNvPr>
          <p:cNvSpPr txBox="1"/>
          <p:nvPr/>
        </p:nvSpPr>
        <p:spPr>
          <a:xfrm>
            <a:off x="144225" y="531517"/>
            <a:ext cx="5149135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Proposed paradigm shift</a:t>
            </a:r>
            <a:endParaRPr lang="it-IT" sz="2700" noProof="1"/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6EC157D9-C8AC-3EAF-CB1C-2E9DE3AAEC60}"/>
              </a:ext>
            </a:extLst>
          </p:cNvPr>
          <p:cNvSpPr txBox="1"/>
          <p:nvPr/>
        </p:nvSpPr>
        <p:spPr>
          <a:xfrm>
            <a:off x="123195" y="1027382"/>
            <a:ext cx="44549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500" noProof="1">
                <a:solidFill>
                  <a:srgbClr val="1D4E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temporal limitations to enhancement</a:t>
            </a:r>
          </a:p>
        </p:txBody>
      </p:sp>
      <p:sp>
        <p:nvSpPr>
          <p:cNvPr id="16" name="Text 28">
            <a:extLst>
              <a:ext uri="{FF2B5EF4-FFF2-40B4-BE49-F238E27FC236}">
                <a16:creationId xmlns:a16="http://schemas.microsoft.com/office/drawing/2014/main" id="{2629B4EC-98B8-887E-6DCE-0970710720C1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PROBLEM STATEMENT</a:t>
            </a:r>
            <a:endParaRPr lang="it-IT" sz="900" noProof="1"/>
          </a:p>
        </p:txBody>
      </p:sp>
      <p:sp>
        <p:nvSpPr>
          <p:cNvPr id="17" name="Text 29">
            <a:extLst>
              <a:ext uri="{FF2B5EF4-FFF2-40B4-BE49-F238E27FC236}">
                <a16:creationId xmlns:a16="http://schemas.microsoft.com/office/drawing/2014/main" id="{51981FFA-AD02-BDC6-1F81-15FA9A783835}"/>
              </a:ext>
            </a:extLst>
          </p:cNvPr>
          <p:cNvSpPr txBox="1"/>
          <p:nvPr/>
        </p:nvSpPr>
        <p:spPr>
          <a:xfrm>
            <a:off x="14304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8" name="Text 30">
            <a:extLst>
              <a:ext uri="{FF2B5EF4-FFF2-40B4-BE49-F238E27FC236}">
                <a16:creationId xmlns:a16="http://schemas.microsoft.com/office/drawing/2014/main" id="{4CF9EF87-BB6C-1EE9-E538-459F998DA1B3}"/>
              </a:ext>
            </a:extLst>
          </p:cNvPr>
          <p:cNvSpPr txBox="1"/>
          <p:nvPr/>
        </p:nvSpPr>
        <p:spPr>
          <a:xfrm>
            <a:off x="16421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RESEARCH GAP AND OBJECTIVE</a:t>
            </a:r>
            <a:endParaRPr lang="it-IT" sz="900" noProof="1"/>
          </a:p>
        </p:txBody>
      </p:sp>
      <p:sp>
        <p:nvSpPr>
          <p:cNvPr id="29" name="Shape 5">
            <a:extLst>
              <a:ext uri="{FF2B5EF4-FFF2-40B4-BE49-F238E27FC236}">
                <a16:creationId xmlns:a16="http://schemas.microsoft.com/office/drawing/2014/main" id="{D781C56E-0A5E-D4EE-0592-6B47613F329A}"/>
              </a:ext>
            </a:extLst>
          </p:cNvPr>
          <p:cNvSpPr/>
          <p:nvPr/>
        </p:nvSpPr>
        <p:spPr>
          <a:xfrm>
            <a:off x="264160" y="1481851"/>
            <a:ext cx="5236618" cy="2150077"/>
          </a:xfrm>
          <a:prstGeom prst="roundRect">
            <a:avLst>
              <a:gd name="adj" fmla="val 310"/>
            </a:avLst>
          </a:prstGeom>
          <a:solidFill>
            <a:srgbClr val="F8FAFC"/>
          </a:solidFill>
          <a:ln w="25400">
            <a:solidFill>
              <a:srgbClr val="CBD5E1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6DE493B-7120-393B-2B01-5ACCA419D1DC}"/>
              </a:ext>
            </a:extLst>
          </p:cNvPr>
          <p:cNvGrpSpPr/>
          <p:nvPr/>
        </p:nvGrpSpPr>
        <p:grpSpPr>
          <a:xfrm>
            <a:off x="636294" y="2061782"/>
            <a:ext cx="609905" cy="609905"/>
            <a:chOff x="850290" y="2500740"/>
            <a:chExt cx="609905" cy="609905"/>
          </a:xfrm>
        </p:grpSpPr>
        <p:sp>
          <p:nvSpPr>
            <p:cNvPr id="31" name="Shape 14">
              <a:extLst>
                <a:ext uri="{FF2B5EF4-FFF2-40B4-BE49-F238E27FC236}">
                  <a16:creationId xmlns:a16="http://schemas.microsoft.com/office/drawing/2014/main" id="{9FD99E50-EC61-90B9-2061-1EC8F23FBB43}"/>
                </a:ext>
              </a:extLst>
            </p:cNvPr>
            <p:cNvSpPr/>
            <p:nvPr/>
          </p:nvSpPr>
          <p:spPr>
            <a:xfrm>
              <a:off x="850290" y="2500740"/>
              <a:ext cx="609905" cy="609905"/>
            </a:xfrm>
            <a:prstGeom prst="roundRect">
              <a:avLst>
                <a:gd name="adj" fmla="val 149925"/>
              </a:avLst>
            </a:prstGeom>
            <a:solidFill>
              <a:srgbClr val="DBEAFE"/>
            </a:solidFill>
            <a:ln w="25400">
              <a:solidFill>
                <a:srgbClr val="3B82F6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33" name="Text 16">
              <a:extLst>
                <a:ext uri="{FF2B5EF4-FFF2-40B4-BE49-F238E27FC236}">
                  <a16:creationId xmlns:a16="http://schemas.microsoft.com/office/drawing/2014/main" id="{20D42445-ECA7-1E9A-80BB-049EDAD1C404}"/>
                </a:ext>
              </a:extLst>
            </p:cNvPr>
            <p:cNvSpPr txBox="1"/>
            <p:nvPr/>
          </p:nvSpPr>
          <p:spPr>
            <a:xfrm>
              <a:off x="1009853" y="2705565"/>
              <a:ext cx="290779" cy="20025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1300" b="1" noProof="1">
                  <a:solidFill>
                    <a:srgbClr val="1E40A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t</a:t>
              </a:r>
              <a:r>
                <a:rPr lang="it-IT" sz="1300" b="1" baseline="-25000" noProof="1">
                  <a:solidFill>
                    <a:srgbClr val="1E40A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0</a:t>
              </a:r>
              <a:endParaRPr lang="it-IT" sz="1300" baseline="-25000" noProof="1"/>
            </a:p>
          </p:txBody>
        </p:sp>
      </p:grpSp>
      <p:sp>
        <p:nvSpPr>
          <p:cNvPr id="34" name="Text 17">
            <a:extLst>
              <a:ext uri="{FF2B5EF4-FFF2-40B4-BE49-F238E27FC236}">
                <a16:creationId xmlns:a16="http://schemas.microsoft.com/office/drawing/2014/main" id="{7B7FBC81-6F0C-C694-4E6F-870DFF52C58A}"/>
              </a:ext>
            </a:extLst>
          </p:cNvPr>
          <p:cNvSpPr txBox="1"/>
          <p:nvPr/>
        </p:nvSpPr>
        <p:spPr>
          <a:xfrm>
            <a:off x="509498" y="2729339"/>
            <a:ext cx="848563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900" b="1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Inspection Day</a:t>
            </a:r>
            <a:endParaRPr lang="it-IT" sz="9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 18">
            <a:extLst>
              <a:ext uri="{FF2B5EF4-FFF2-40B4-BE49-F238E27FC236}">
                <a16:creationId xmlns:a16="http://schemas.microsoft.com/office/drawing/2014/main" id="{7FFE8E6A-90F0-A901-A736-6902E51F3135}"/>
              </a:ext>
            </a:extLst>
          </p:cNvPr>
          <p:cNvSpPr txBox="1"/>
          <p:nvPr/>
        </p:nvSpPr>
        <p:spPr>
          <a:xfrm>
            <a:off x="519557" y="2881130"/>
            <a:ext cx="829361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900" noProof="1">
                <a:solidFill>
                  <a:srgbClr val="9CA3A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 present</a:t>
            </a:r>
            <a:endParaRPr lang="it-IT" sz="9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Text 19">
            <a:extLst>
              <a:ext uri="{FF2B5EF4-FFF2-40B4-BE49-F238E27FC236}">
                <a16:creationId xmlns:a16="http://schemas.microsoft.com/office/drawing/2014/main" id="{3EAE7D3A-FAB2-FBE0-4565-9FF430C03A49}"/>
              </a:ext>
            </a:extLst>
          </p:cNvPr>
          <p:cNvSpPr txBox="1"/>
          <p:nvPr/>
        </p:nvSpPr>
        <p:spPr>
          <a:xfrm>
            <a:off x="1816040" y="3165755"/>
            <a:ext cx="2088000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600" b="1" noProof="1">
                <a:solidFill>
                  <a:srgbClr val="3741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“Temporal Gap”</a:t>
            </a:r>
            <a:endParaRPr lang="it-IT" sz="16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6463B8C-64C1-0289-9AF3-E5FA8B7F0F6A}"/>
              </a:ext>
            </a:extLst>
          </p:cNvPr>
          <p:cNvGrpSpPr/>
          <p:nvPr/>
        </p:nvGrpSpPr>
        <p:grpSpPr>
          <a:xfrm>
            <a:off x="4513350" y="2061782"/>
            <a:ext cx="609905" cy="609905"/>
            <a:chOff x="4489602" y="2500740"/>
            <a:chExt cx="609905" cy="609905"/>
          </a:xfrm>
        </p:grpSpPr>
        <p:sp>
          <p:nvSpPr>
            <p:cNvPr id="40" name="Shape 22">
              <a:extLst>
                <a:ext uri="{FF2B5EF4-FFF2-40B4-BE49-F238E27FC236}">
                  <a16:creationId xmlns:a16="http://schemas.microsoft.com/office/drawing/2014/main" id="{D50932A7-8B6B-2476-1BCF-793AD612063A}"/>
                </a:ext>
              </a:extLst>
            </p:cNvPr>
            <p:cNvSpPr/>
            <p:nvPr/>
          </p:nvSpPr>
          <p:spPr>
            <a:xfrm>
              <a:off x="4489602" y="2500740"/>
              <a:ext cx="609905" cy="609905"/>
            </a:xfrm>
            <a:prstGeom prst="roundRect">
              <a:avLst>
                <a:gd name="adj" fmla="val 149925"/>
              </a:avLst>
            </a:prstGeom>
            <a:solidFill>
              <a:srgbClr val="F3F4F6">
                <a:alpha val="50000"/>
              </a:srgbClr>
            </a:solidFill>
            <a:ln w="25400">
              <a:solidFill>
                <a:srgbClr val="D1D5DB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41" name="Text 23">
              <a:extLst>
                <a:ext uri="{FF2B5EF4-FFF2-40B4-BE49-F238E27FC236}">
                  <a16:creationId xmlns:a16="http://schemas.microsoft.com/office/drawing/2014/main" id="{C831277E-ABE5-9703-D1F6-C44CD158E5A4}"/>
                </a:ext>
              </a:extLst>
            </p:cNvPr>
            <p:cNvSpPr txBox="1"/>
            <p:nvPr/>
          </p:nvSpPr>
          <p:spPr>
            <a:xfrm>
              <a:off x="4649165" y="2705565"/>
              <a:ext cx="290779" cy="20025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1300" b="1" noProof="1">
                  <a:solidFill>
                    <a:srgbClr val="6B7280">
                      <a:alpha val="50000"/>
                    </a:srgbClr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t</a:t>
              </a:r>
              <a:r>
                <a:rPr lang="it-IT" sz="1300" b="1" baseline="-25000" noProof="1">
                  <a:solidFill>
                    <a:srgbClr val="6B7280">
                      <a:alpha val="50000"/>
                    </a:srgbClr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1</a:t>
              </a:r>
              <a:endParaRPr lang="it-IT" sz="1300" baseline="-25000" noProof="1"/>
            </a:p>
          </p:txBody>
        </p:sp>
      </p:grpSp>
      <p:sp>
        <p:nvSpPr>
          <p:cNvPr id="42" name="Text 24">
            <a:extLst>
              <a:ext uri="{FF2B5EF4-FFF2-40B4-BE49-F238E27FC236}">
                <a16:creationId xmlns:a16="http://schemas.microsoft.com/office/drawing/2014/main" id="{0E03A2AC-B4FE-92BE-F697-93B71A3A66D5}"/>
              </a:ext>
            </a:extLst>
          </p:cNvPr>
          <p:cNvSpPr txBox="1"/>
          <p:nvPr/>
        </p:nvSpPr>
        <p:spPr>
          <a:xfrm>
            <a:off x="4452771" y="2733409"/>
            <a:ext cx="720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900" b="1" noProof="1">
                <a:solidFill>
                  <a:srgbClr val="6B7280">
                    <a:alpha val="50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Future Need</a:t>
            </a:r>
            <a:endParaRPr lang="it-IT" sz="9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Text 25">
            <a:extLst>
              <a:ext uri="{FF2B5EF4-FFF2-40B4-BE49-F238E27FC236}">
                <a16:creationId xmlns:a16="http://schemas.microsoft.com/office/drawing/2014/main" id="{1FCA2632-A40A-169A-473B-16BB980F0F7F}"/>
              </a:ext>
            </a:extLst>
          </p:cNvPr>
          <p:cNvSpPr txBox="1"/>
          <p:nvPr/>
        </p:nvSpPr>
        <p:spPr>
          <a:xfrm>
            <a:off x="4461915" y="2885200"/>
            <a:ext cx="720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900" noProof="1">
                <a:solidFill>
                  <a:srgbClr val="9CA3AF">
                    <a:alpha val="50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 gone</a:t>
            </a:r>
            <a:endParaRPr lang="it-IT" sz="9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Arc 50">
            <a:extLst>
              <a:ext uri="{FF2B5EF4-FFF2-40B4-BE49-F238E27FC236}">
                <a16:creationId xmlns:a16="http://schemas.microsoft.com/office/drawing/2014/main" id="{184FDA80-D4C1-FE8D-F814-3741EA9AD0C8}"/>
              </a:ext>
            </a:extLst>
          </p:cNvPr>
          <p:cNvSpPr/>
          <p:nvPr/>
        </p:nvSpPr>
        <p:spPr>
          <a:xfrm rot="13500000" flipV="1">
            <a:off x="1242183" y="1729283"/>
            <a:ext cx="3240000" cy="3240000"/>
          </a:xfrm>
          <a:prstGeom prst="arc">
            <a:avLst/>
          </a:prstGeom>
          <a:ln w="28575">
            <a:solidFill>
              <a:schemeClr val="bg1">
                <a:lumMod val="85000"/>
              </a:schemeClr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52" name="Arc 51">
            <a:extLst>
              <a:ext uri="{FF2B5EF4-FFF2-40B4-BE49-F238E27FC236}">
                <a16:creationId xmlns:a16="http://schemas.microsoft.com/office/drawing/2014/main" id="{C7E2E13E-0A5F-4F02-9C5D-32287CD9D476}"/>
              </a:ext>
            </a:extLst>
          </p:cNvPr>
          <p:cNvSpPr/>
          <p:nvPr/>
        </p:nvSpPr>
        <p:spPr>
          <a:xfrm rot="8100000">
            <a:off x="1242183" y="-279098"/>
            <a:ext cx="3240000" cy="3240000"/>
          </a:xfrm>
          <a:prstGeom prst="arc">
            <a:avLst/>
          </a:prstGeom>
          <a:ln w="28575">
            <a:solidFill>
              <a:schemeClr val="bg1">
                <a:lumMod val="85000"/>
              </a:schemeClr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54" name="Cross 53">
            <a:extLst>
              <a:ext uri="{FF2B5EF4-FFF2-40B4-BE49-F238E27FC236}">
                <a16:creationId xmlns:a16="http://schemas.microsoft.com/office/drawing/2014/main" id="{1C2E8FB7-DBC8-940D-BD5F-ED9CE590BF1D}"/>
              </a:ext>
            </a:extLst>
          </p:cNvPr>
          <p:cNvSpPr/>
          <p:nvPr/>
        </p:nvSpPr>
        <p:spPr bwMode="auto">
          <a:xfrm rot="2700000">
            <a:off x="2682184" y="2777420"/>
            <a:ext cx="360000" cy="360000"/>
          </a:xfrm>
          <a:prstGeom prst="plus">
            <a:avLst>
              <a:gd name="adj" fmla="val 39178"/>
            </a:avLst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B54B682-D9EB-11EC-419D-E0FEFAB19AE1}"/>
              </a:ext>
            </a:extLst>
          </p:cNvPr>
          <p:cNvSpPr txBox="1"/>
          <p:nvPr/>
        </p:nvSpPr>
        <p:spPr>
          <a:xfrm>
            <a:off x="252216" y="3757878"/>
            <a:ext cx="324000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it-IT"/>
            </a:defPPr>
            <a:lvl1pPr indent="0">
              <a:buNone/>
              <a:defRPr sz="1400" b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defRPr>
            </a:lvl1pPr>
          </a:lstStyle>
          <a:p>
            <a:r>
              <a:rPr lang="it-IT" sz="1800" noProof="1"/>
              <a:t>Snapshot Limitation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6412A29-8735-7438-DE85-5F1BC6A84F07}"/>
              </a:ext>
            </a:extLst>
          </p:cNvPr>
          <p:cNvSpPr txBox="1"/>
          <p:nvPr/>
        </p:nvSpPr>
        <p:spPr>
          <a:xfrm>
            <a:off x="264160" y="4169536"/>
            <a:ext cx="539750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it-IT"/>
            </a:defPPr>
            <a:lvl1pPr indent="0">
              <a:buNone/>
              <a:defRPr sz="120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defRPr>
            </a:lvl1pPr>
          </a:lstStyle>
          <a:p>
            <a:pPr algn="just"/>
            <a:r>
              <a:rPr lang="it-IT" sz="1400" noProof="1"/>
              <a:t>Traditional photogrammetry yields a model of one specific capture session.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C0E41B7-EE45-ECBE-7E91-7B29BB47D635}"/>
              </a:ext>
            </a:extLst>
          </p:cNvPr>
          <p:cNvSpPr txBox="1"/>
          <p:nvPr/>
        </p:nvSpPr>
        <p:spPr>
          <a:xfrm>
            <a:off x="252216" y="4620349"/>
            <a:ext cx="2005677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it-IT"/>
            </a:defPPr>
            <a:lvl1pPr indent="0">
              <a:buNone/>
              <a:defRPr sz="1400" b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defRPr>
            </a:lvl1pPr>
          </a:lstStyle>
          <a:p>
            <a:r>
              <a:rPr lang="it-IT" sz="1800" noProof="1"/>
              <a:t>Inaccessibility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9813D42-1082-FBF8-F3CE-C37FCF12589D}"/>
              </a:ext>
            </a:extLst>
          </p:cNvPr>
          <p:cNvSpPr txBox="1"/>
          <p:nvPr/>
        </p:nvSpPr>
        <p:spPr>
          <a:xfrm>
            <a:off x="264160" y="5038447"/>
            <a:ext cx="539750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it-IT"/>
            </a:defPPr>
            <a:lvl1pPr indent="0">
              <a:buNone/>
              <a:defRPr sz="120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defRPr>
            </a:lvl1pPr>
          </a:lstStyle>
          <a:p>
            <a:pPr algn="just"/>
            <a:r>
              <a:rPr lang="it-IT" sz="1400" noProof="1"/>
              <a:t>If new questions arise later (e.g., “was that scratch there?”), the object is often gone or remote (inaccessible).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D75A59E-4C6E-7234-13BF-AC1D84BD2179}"/>
              </a:ext>
            </a:extLst>
          </p:cNvPr>
          <p:cNvSpPr txBox="1"/>
          <p:nvPr/>
        </p:nvSpPr>
        <p:spPr>
          <a:xfrm>
            <a:off x="252216" y="5489261"/>
            <a:ext cx="2005677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it-IT"/>
            </a:defPPr>
            <a:lvl1pPr indent="0">
              <a:buNone/>
              <a:defRPr sz="1400" b="1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defRPr>
            </a:lvl1pPr>
          </a:lstStyle>
          <a:p>
            <a:r>
              <a:rPr lang="it-IT" sz="1800" noProof="1"/>
              <a:t>Gaps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EED8E70-0014-49D8-8275-23B4496040E6}"/>
              </a:ext>
            </a:extLst>
          </p:cNvPr>
          <p:cNvSpPr txBox="1"/>
          <p:nvPr/>
        </p:nvSpPr>
        <p:spPr>
          <a:xfrm>
            <a:off x="264160" y="5900918"/>
            <a:ext cx="539750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it-IT"/>
            </a:defPPr>
            <a:lvl1pPr indent="0">
              <a:buNone/>
              <a:defRPr sz="120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defRPr>
            </a:lvl1pPr>
          </a:lstStyle>
          <a:p>
            <a:pPr algn="just"/>
            <a:r>
              <a:rPr lang="it-IT" sz="1400" noProof="1"/>
              <a:t>Sparse point clouds lose high-definition visual context, making small defect characterisation difficult without new acquisitions.</a:t>
            </a:r>
          </a:p>
        </p:txBody>
      </p:sp>
      <p:sp>
        <p:nvSpPr>
          <p:cNvPr id="89" name="Shape 15">
            <a:extLst>
              <a:ext uri="{FF2B5EF4-FFF2-40B4-BE49-F238E27FC236}">
                <a16:creationId xmlns:a16="http://schemas.microsoft.com/office/drawing/2014/main" id="{5E865E80-2DB8-DCB2-3D3E-51CE0A1BF27A}"/>
              </a:ext>
            </a:extLst>
          </p:cNvPr>
          <p:cNvSpPr/>
          <p:nvPr/>
        </p:nvSpPr>
        <p:spPr>
          <a:xfrm>
            <a:off x="7008773" y="1808481"/>
            <a:ext cx="4901113" cy="3487420"/>
          </a:xfrm>
          <a:prstGeom prst="roundRect">
            <a:avLst>
              <a:gd name="adj" fmla="val 295"/>
            </a:avLst>
          </a:prstGeom>
          <a:solidFill>
            <a:srgbClr val="FFFFFF"/>
          </a:solidFill>
          <a:ln w="12700">
            <a:solidFill>
              <a:srgbClr val="F3F4F6"/>
            </a:solidFill>
            <a:prstDash val="solid"/>
          </a:ln>
          <a:effectLst>
            <a:outerShdw blurRad="12700" dist="12700" dir="16200000" algn="bl" rotWithShape="0">
              <a:srgbClr val="000000">
                <a:alpha val="7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92" name="Text 17">
            <a:extLst>
              <a:ext uri="{FF2B5EF4-FFF2-40B4-BE49-F238E27FC236}">
                <a16:creationId xmlns:a16="http://schemas.microsoft.com/office/drawing/2014/main" id="{4ACB95D6-8197-3F87-C40A-01FDBBC2AF38}"/>
              </a:ext>
            </a:extLst>
          </p:cNvPr>
          <p:cNvSpPr txBox="1"/>
          <p:nvPr/>
        </p:nvSpPr>
        <p:spPr>
          <a:xfrm>
            <a:off x="7981062" y="2003155"/>
            <a:ext cx="870054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it-IT" sz="1200" b="1" noProof="1">
                <a:solidFill>
                  <a:srgbClr val="6B7280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CURRENT</a:t>
            </a:r>
            <a:endParaRPr lang="it-IT" sz="1200" noProof="1"/>
          </a:p>
        </p:txBody>
      </p:sp>
      <p:sp>
        <p:nvSpPr>
          <p:cNvPr id="93" name="Shape 18">
            <a:extLst>
              <a:ext uri="{FF2B5EF4-FFF2-40B4-BE49-F238E27FC236}">
                <a16:creationId xmlns:a16="http://schemas.microsoft.com/office/drawing/2014/main" id="{C300764E-1648-3FE7-A1F0-B7863099B1B8}"/>
              </a:ext>
            </a:extLst>
          </p:cNvPr>
          <p:cNvSpPr/>
          <p:nvPr/>
        </p:nvSpPr>
        <p:spPr>
          <a:xfrm>
            <a:off x="7979867" y="2182852"/>
            <a:ext cx="1260000" cy="362694"/>
          </a:xfrm>
          <a:prstGeom prst="roundRect">
            <a:avLst>
              <a:gd name="adj" fmla="val 3603"/>
            </a:avLst>
          </a:prstGeom>
          <a:solidFill>
            <a:srgbClr val="F8FAFC">
              <a:alpha val="60000"/>
            </a:srgbClr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95" name="Text 19">
            <a:extLst>
              <a:ext uri="{FF2B5EF4-FFF2-40B4-BE49-F238E27FC236}">
                <a16:creationId xmlns:a16="http://schemas.microsoft.com/office/drawing/2014/main" id="{739090C0-151B-05F8-19CC-273AC86E2766}"/>
              </a:ext>
            </a:extLst>
          </p:cNvPr>
          <p:cNvSpPr txBox="1"/>
          <p:nvPr/>
        </p:nvSpPr>
        <p:spPr>
          <a:xfrm>
            <a:off x="8157239" y="2254015"/>
            <a:ext cx="9052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900" b="1" noProof="1">
                <a:solidFill>
                  <a:srgbClr val="6B7280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Static Capture</a:t>
            </a:r>
            <a:endParaRPr lang="it-IT" sz="900" noProof="1"/>
          </a:p>
        </p:txBody>
      </p:sp>
      <p:sp>
        <p:nvSpPr>
          <p:cNvPr id="98" name="Shape 22">
            <a:extLst>
              <a:ext uri="{FF2B5EF4-FFF2-40B4-BE49-F238E27FC236}">
                <a16:creationId xmlns:a16="http://schemas.microsoft.com/office/drawing/2014/main" id="{62618AA4-BEF1-2024-3EE1-B292ADEDF421}"/>
              </a:ext>
            </a:extLst>
          </p:cNvPr>
          <p:cNvSpPr/>
          <p:nvPr/>
        </p:nvSpPr>
        <p:spPr>
          <a:xfrm>
            <a:off x="9634001" y="2182852"/>
            <a:ext cx="1260000" cy="362694"/>
          </a:xfrm>
          <a:prstGeom prst="roundRect">
            <a:avLst>
              <a:gd name="adj" fmla="val 3603"/>
            </a:avLst>
          </a:prstGeom>
          <a:solidFill>
            <a:srgbClr val="F8FAFC">
              <a:alpha val="60000"/>
            </a:srgbClr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100" name="Text 23">
            <a:extLst>
              <a:ext uri="{FF2B5EF4-FFF2-40B4-BE49-F238E27FC236}">
                <a16:creationId xmlns:a16="http://schemas.microsoft.com/office/drawing/2014/main" id="{AB761E6A-F329-7CD1-9411-D2DBC347124D}"/>
              </a:ext>
            </a:extLst>
          </p:cNvPr>
          <p:cNvSpPr txBox="1"/>
          <p:nvPr/>
        </p:nvSpPr>
        <p:spPr>
          <a:xfrm>
            <a:off x="9687472" y="2285016"/>
            <a:ext cx="11530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900" b="1" noProof="1">
                <a:solidFill>
                  <a:srgbClr val="6B7280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Limited Inspection</a:t>
            </a:r>
            <a:endParaRPr lang="it-IT" sz="900" noProof="1"/>
          </a:p>
        </p:txBody>
      </p:sp>
      <p:pic>
        <p:nvPicPr>
          <p:cNvPr id="103" name="Image 3" descr="preencoded.png">
            <a:extLst>
              <a:ext uri="{FF2B5EF4-FFF2-40B4-BE49-F238E27FC236}">
                <a16:creationId xmlns:a16="http://schemas.microsoft.com/office/drawing/2014/main" id="{3B9D9C6A-0414-A2D0-BA2D-40FCF17967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33" r="-133"/>
          <a:stretch/>
        </p:blipFill>
        <p:spPr>
          <a:xfrm>
            <a:off x="9219328" y="2725681"/>
            <a:ext cx="482294" cy="641346"/>
          </a:xfrm>
          <a:prstGeom prst="rect">
            <a:avLst/>
          </a:prstGeom>
        </p:spPr>
      </p:pic>
      <p:grpSp>
        <p:nvGrpSpPr>
          <p:cNvPr id="158" name="Group 157">
            <a:extLst>
              <a:ext uri="{FF2B5EF4-FFF2-40B4-BE49-F238E27FC236}">
                <a16:creationId xmlns:a16="http://schemas.microsoft.com/office/drawing/2014/main" id="{1AD98E5E-D6B5-BDA0-465E-B0EB2E65B07F}"/>
              </a:ext>
            </a:extLst>
          </p:cNvPr>
          <p:cNvGrpSpPr/>
          <p:nvPr/>
        </p:nvGrpSpPr>
        <p:grpSpPr>
          <a:xfrm>
            <a:off x="9322708" y="2249899"/>
            <a:ext cx="228600" cy="228600"/>
            <a:chOff x="9978379" y="1892083"/>
            <a:chExt cx="228600" cy="228600"/>
          </a:xfrm>
        </p:grpSpPr>
        <p:pic>
          <p:nvPicPr>
            <p:cNvPr id="126" name="Image 7" descr="preencoded.png">
              <a:extLst>
                <a:ext uri="{FF2B5EF4-FFF2-40B4-BE49-F238E27FC236}">
                  <a16:creationId xmlns:a16="http://schemas.microsoft.com/office/drawing/2014/main" id="{3F438F9C-1D41-9193-3BA6-72392BCF2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9978379" y="1892083"/>
              <a:ext cx="228600" cy="228600"/>
            </a:xfrm>
            <a:prstGeom prst="rect">
              <a:avLst/>
            </a:prstGeom>
          </p:spPr>
        </p:pic>
        <p:pic>
          <p:nvPicPr>
            <p:cNvPr id="91" name="Image 0" descr="preencoded.png">
              <a:extLst>
                <a:ext uri="{FF2B5EF4-FFF2-40B4-BE49-F238E27FC236}">
                  <a16:creationId xmlns:a16="http://schemas.microsoft.com/office/drawing/2014/main" id="{BF269C30-BE89-92C3-DD0F-967CD3EA6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60000"/>
            </a:blip>
            <a:srcRect/>
            <a:stretch/>
          </p:blipFill>
          <p:spPr>
            <a:xfrm>
              <a:off x="9997582" y="1911286"/>
              <a:ext cx="190195" cy="190195"/>
            </a:xfrm>
            <a:prstGeom prst="rect">
              <a:avLst/>
            </a:prstGeom>
          </p:spPr>
        </p:pic>
      </p:grpSp>
      <p:sp>
        <p:nvSpPr>
          <p:cNvPr id="104" name="Text 26">
            <a:extLst>
              <a:ext uri="{FF2B5EF4-FFF2-40B4-BE49-F238E27FC236}">
                <a16:creationId xmlns:a16="http://schemas.microsoft.com/office/drawing/2014/main" id="{CCF3DEE9-5D99-E8BC-F96D-E5D6BA0F2F41}"/>
              </a:ext>
            </a:extLst>
          </p:cNvPr>
          <p:cNvSpPr txBox="1"/>
          <p:nvPr/>
        </p:nvSpPr>
        <p:spPr>
          <a:xfrm>
            <a:off x="7253386" y="3512963"/>
            <a:ext cx="8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it-IT" sz="1200" b="1" noProof="1">
                <a:solidFill>
                  <a:srgbClr val="2563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PROPOSED</a:t>
            </a:r>
            <a:endParaRPr lang="it-IT" sz="1200" noProof="1"/>
          </a:p>
        </p:txBody>
      </p:sp>
      <p:sp>
        <p:nvSpPr>
          <p:cNvPr id="105" name="Shape 27">
            <a:extLst>
              <a:ext uri="{FF2B5EF4-FFF2-40B4-BE49-F238E27FC236}">
                <a16:creationId xmlns:a16="http://schemas.microsoft.com/office/drawing/2014/main" id="{D4079430-A158-DBBA-0236-591977248A9E}"/>
              </a:ext>
            </a:extLst>
          </p:cNvPr>
          <p:cNvSpPr/>
          <p:nvPr/>
        </p:nvSpPr>
        <p:spPr>
          <a:xfrm>
            <a:off x="8833419" y="3412869"/>
            <a:ext cx="19202" cy="19202"/>
          </a:xfrm>
          <a:prstGeom prst="roundRect">
            <a:avLst>
              <a:gd name="adj" fmla="val 4762004"/>
            </a:avLst>
          </a:prstGeom>
          <a:noFill/>
          <a:ln w="12700">
            <a:solidFill>
              <a:srgbClr val="F9FAFB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pic>
        <p:nvPicPr>
          <p:cNvPr id="116" name="Image 5" descr="preencoded.png">
            <a:extLst>
              <a:ext uri="{FF2B5EF4-FFF2-40B4-BE49-F238E27FC236}">
                <a16:creationId xmlns:a16="http://schemas.microsoft.com/office/drawing/2014/main" id="{5B1736AB-4C99-C9C2-9550-49B2C47C1D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48057" y="4221948"/>
            <a:ext cx="228600" cy="228600"/>
          </a:xfrm>
          <a:prstGeom prst="rect">
            <a:avLst/>
          </a:prstGeom>
        </p:spPr>
      </p:pic>
      <p:sp>
        <p:nvSpPr>
          <p:cNvPr id="117" name="Shape 34">
            <a:extLst>
              <a:ext uri="{FF2B5EF4-FFF2-40B4-BE49-F238E27FC236}">
                <a16:creationId xmlns:a16="http://schemas.microsoft.com/office/drawing/2014/main" id="{8C1B583E-0A04-CF12-12DA-21CFBE851A0D}"/>
              </a:ext>
            </a:extLst>
          </p:cNvPr>
          <p:cNvSpPr/>
          <p:nvPr/>
        </p:nvSpPr>
        <p:spPr>
          <a:xfrm>
            <a:off x="8847329" y="3689018"/>
            <a:ext cx="1224000" cy="1294462"/>
          </a:xfrm>
          <a:prstGeom prst="roundRect">
            <a:avLst>
              <a:gd name="adj" fmla="val 3975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38100" dist="254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4DF37DD-37B2-DE00-C91A-7992F0775FE0}"/>
              </a:ext>
            </a:extLst>
          </p:cNvPr>
          <p:cNvGrpSpPr/>
          <p:nvPr/>
        </p:nvGrpSpPr>
        <p:grpSpPr>
          <a:xfrm>
            <a:off x="8863679" y="3823841"/>
            <a:ext cx="1191300" cy="1057539"/>
            <a:chOff x="8856059" y="4434624"/>
            <a:chExt cx="1191300" cy="1057539"/>
          </a:xfrm>
        </p:grpSpPr>
        <p:sp>
          <p:nvSpPr>
            <p:cNvPr id="120" name="Text 36">
              <a:extLst>
                <a:ext uri="{FF2B5EF4-FFF2-40B4-BE49-F238E27FC236}">
                  <a16:creationId xmlns:a16="http://schemas.microsoft.com/office/drawing/2014/main" id="{ED6F5CC5-C291-A387-2730-4A1ECD6D9445}"/>
                </a:ext>
              </a:extLst>
            </p:cNvPr>
            <p:cNvSpPr txBox="1"/>
            <p:nvPr/>
          </p:nvSpPr>
          <p:spPr>
            <a:xfrm>
              <a:off x="8856059" y="4434624"/>
              <a:ext cx="1191300" cy="31455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900" b="1" noProof="1">
                  <a:solidFill>
                    <a:srgbClr val="1E40AF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Viewpoint</a:t>
              </a:r>
            </a:p>
            <a:p>
              <a:pPr marL="0" indent="0" algn="ctr">
                <a:buNone/>
              </a:pPr>
              <a:r>
                <a:rPr lang="it-IT" sz="900" b="1" noProof="1">
                  <a:solidFill>
                    <a:srgbClr val="1E40AF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Synthesis</a:t>
              </a:r>
              <a:endParaRPr lang="it-IT" sz="900" noProof="1"/>
            </a:p>
          </p:txBody>
        </p:sp>
        <p:sp>
          <p:nvSpPr>
            <p:cNvPr id="121" name="Text 37">
              <a:extLst>
                <a:ext uri="{FF2B5EF4-FFF2-40B4-BE49-F238E27FC236}">
                  <a16:creationId xmlns:a16="http://schemas.microsoft.com/office/drawing/2014/main" id="{7E5DDF05-9922-A3E9-075C-D5E994DD60AB}"/>
                </a:ext>
              </a:extLst>
            </p:cNvPr>
            <p:cNvSpPr txBox="1"/>
            <p:nvPr/>
          </p:nvSpPr>
          <p:spPr>
            <a:xfrm>
              <a:off x="9050763" y="4805805"/>
              <a:ext cx="801892" cy="68635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900" noProof="1">
                  <a:solidFill>
                    <a:srgbClr val="2563EB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Generate renders from new viewpoints at t</a:t>
              </a:r>
              <a:r>
                <a:rPr lang="it-IT" sz="900" baseline="-25000" noProof="1">
                  <a:solidFill>
                    <a:srgbClr val="2563EB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0</a:t>
              </a:r>
              <a:endParaRPr lang="it-IT" sz="900" baseline="-25000" noProof="1"/>
            </a:p>
          </p:txBody>
        </p:sp>
      </p:grpSp>
      <p:sp>
        <p:nvSpPr>
          <p:cNvPr id="128" name="Shape 46">
            <a:extLst>
              <a:ext uri="{FF2B5EF4-FFF2-40B4-BE49-F238E27FC236}">
                <a16:creationId xmlns:a16="http://schemas.microsoft.com/office/drawing/2014/main" id="{A445A6C0-D55C-753D-DB09-F841B61BA3DC}"/>
              </a:ext>
            </a:extLst>
          </p:cNvPr>
          <p:cNvSpPr/>
          <p:nvPr/>
        </p:nvSpPr>
        <p:spPr>
          <a:xfrm>
            <a:off x="10916423" y="3811548"/>
            <a:ext cx="371246" cy="409651"/>
          </a:xfrm>
          <a:prstGeom prst="roundRect">
            <a:avLst>
              <a:gd name="adj" fmla="val 246306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130" name="Text 47">
            <a:extLst>
              <a:ext uri="{FF2B5EF4-FFF2-40B4-BE49-F238E27FC236}">
                <a16:creationId xmlns:a16="http://schemas.microsoft.com/office/drawing/2014/main" id="{BF8ADE9E-864E-F10E-18E0-701103AA28DF}"/>
              </a:ext>
            </a:extLst>
          </p:cNvPr>
          <p:cNvSpPr txBox="1"/>
          <p:nvPr/>
        </p:nvSpPr>
        <p:spPr>
          <a:xfrm>
            <a:off x="10713426" y="4286121"/>
            <a:ext cx="866851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Back-in-Time</a:t>
            </a:r>
            <a:endParaRPr lang="it-IT" sz="900" noProof="1"/>
          </a:p>
        </p:txBody>
      </p:sp>
      <p:sp>
        <p:nvSpPr>
          <p:cNvPr id="106" name="Shape 29">
            <a:extLst>
              <a:ext uri="{FF2B5EF4-FFF2-40B4-BE49-F238E27FC236}">
                <a16:creationId xmlns:a16="http://schemas.microsoft.com/office/drawing/2014/main" id="{EB8008C9-7E8B-D269-8E9F-74C3A909F7A1}"/>
              </a:ext>
            </a:extLst>
          </p:cNvPr>
          <p:cNvSpPr/>
          <p:nvPr/>
        </p:nvSpPr>
        <p:spPr>
          <a:xfrm>
            <a:off x="7253386" y="3689018"/>
            <a:ext cx="1224000" cy="1294462"/>
          </a:xfrm>
          <a:prstGeom prst="roundRect">
            <a:avLst>
              <a:gd name="adj" fmla="val 3975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38100" dist="254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113" name="Text 31">
            <a:extLst>
              <a:ext uri="{FF2B5EF4-FFF2-40B4-BE49-F238E27FC236}">
                <a16:creationId xmlns:a16="http://schemas.microsoft.com/office/drawing/2014/main" id="{9A3F802F-4D1F-CA73-E8E5-5ED086BE8701}"/>
              </a:ext>
            </a:extLst>
          </p:cNvPr>
          <p:cNvSpPr txBox="1"/>
          <p:nvPr/>
        </p:nvSpPr>
        <p:spPr>
          <a:xfrm>
            <a:off x="7355608" y="3823841"/>
            <a:ext cx="1019556" cy="2954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900" b="1" noProof="1">
                <a:solidFill>
                  <a:srgbClr val="1E40A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Navigable</a:t>
            </a:r>
          </a:p>
          <a:p>
            <a:pPr marL="0" indent="0" algn="ctr">
              <a:buNone/>
            </a:pPr>
            <a:r>
              <a:rPr lang="it-IT" sz="900" b="1" noProof="1">
                <a:solidFill>
                  <a:srgbClr val="1E40A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Scene</a:t>
            </a:r>
            <a:endParaRPr lang="it-IT" sz="900" noProof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21477E9-D4CF-C6F2-27B7-C61248A68EEF}"/>
              </a:ext>
            </a:extLst>
          </p:cNvPr>
          <p:cNvSpPr txBox="1"/>
          <p:nvPr/>
        </p:nvSpPr>
        <p:spPr>
          <a:xfrm>
            <a:off x="7509224" y="4175885"/>
            <a:ext cx="712324" cy="70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it-IT"/>
            </a:defPPr>
            <a:lvl1pPr indent="0">
              <a:buNone/>
              <a:defRPr sz="120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defRPr>
            </a:lvl1pPr>
          </a:lstStyle>
          <a:p>
            <a:pPr algn="ctr"/>
            <a:r>
              <a:rPr lang="it-IT" sz="900" noProof="1">
                <a:solidFill>
                  <a:srgbClr val="2563E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Geometry </a:t>
            </a:r>
          </a:p>
          <a:p>
            <a:pPr algn="ctr"/>
            <a:r>
              <a:rPr lang="it-IT" sz="900" noProof="1">
                <a:solidFill>
                  <a:srgbClr val="2563E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</a:t>
            </a:r>
          </a:p>
          <a:p>
            <a:pPr algn="ctr"/>
            <a:r>
              <a:rPr lang="it-IT" sz="900" noProof="1">
                <a:solidFill>
                  <a:srgbClr val="2563E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Appearance </a:t>
            </a:r>
          </a:p>
          <a:p>
            <a:pPr algn="ctr"/>
            <a:r>
              <a:rPr lang="it-IT" sz="900" noProof="1">
                <a:solidFill>
                  <a:srgbClr val="2563E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</a:t>
            </a:r>
          </a:p>
          <a:p>
            <a:pPr algn="ctr"/>
            <a:r>
              <a:rPr lang="it-IT" sz="900" noProof="1">
                <a:solidFill>
                  <a:srgbClr val="2563E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Navigability</a:t>
            </a:r>
          </a:p>
        </p:txBody>
      </p:sp>
      <p:sp>
        <p:nvSpPr>
          <p:cNvPr id="127" name="Shape 45">
            <a:extLst>
              <a:ext uri="{FF2B5EF4-FFF2-40B4-BE49-F238E27FC236}">
                <a16:creationId xmlns:a16="http://schemas.microsoft.com/office/drawing/2014/main" id="{3A927642-12C7-21DE-1CF7-348C923E7122}"/>
              </a:ext>
            </a:extLst>
          </p:cNvPr>
          <p:cNvSpPr/>
          <p:nvPr/>
        </p:nvSpPr>
        <p:spPr>
          <a:xfrm>
            <a:off x="10441272" y="3689017"/>
            <a:ext cx="1224000" cy="1294463"/>
          </a:xfrm>
          <a:prstGeom prst="roundRect">
            <a:avLst>
              <a:gd name="adj" fmla="val 360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38100" dist="254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0D7366F-EBDC-8A88-616E-DAB416661859}"/>
              </a:ext>
            </a:extLst>
          </p:cNvPr>
          <p:cNvGrpSpPr/>
          <p:nvPr/>
        </p:nvGrpSpPr>
        <p:grpSpPr>
          <a:xfrm>
            <a:off x="10457622" y="3823841"/>
            <a:ext cx="1191300" cy="794673"/>
            <a:chOff x="10450002" y="4434624"/>
            <a:chExt cx="1191300" cy="794673"/>
          </a:xfrm>
        </p:grpSpPr>
        <p:sp>
          <p:nvSpPr>
            <p:cNvPr id="143" name="Text 36">
              <a:extLst>
                <a:ext uri="{FF2B5EF4-FFF2-40B4-BE49-F238E27FC236}">
                  <a16:creationId xmlns:a16="http://schemas.microsoft.com/office/drawing/2014/main" id="{4348864E-AB89-365D-30AF-3A9ECA1A9EB0}"/>
                </a:ext>
              </a:extLst>
            </p:cNvPr>
            <p:cNvSpPr txBox="1"/>
            <p:nvPr/>
          </p:nvSpPr>
          <p:spPr>
            <a:xfrm>
              <a:off x="10450002" y="4434624"/>
              <a:ext cx="1191300" cy="31455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900" b="1" noProof="1">
                  <a:solidFill>
                    <a:srgbClr val="1E40AF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Enhanced</a:t>
              </a:r>
            </a:p>
            <a:p>
              <a:pPr marL="0" indent="0" algn="ctr">
                <a:buNone/>
              </a:pPr>
              <a:r>
                <a:rPr lang="it-IT" sz="900" b="1" noProof="1">
                  <a:solidFill>
                    <a:srgbClr val="1E40AF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Inspection</a:t>
              </a:r>
              <a:endParaRPr lang="it-IT" sz="900" noProof="1"/>
            </a:p>
          </p:txBody>
        </p:sp>
        <p:sp>
          <p:nvSpPr>
            <p:cNvPr id="149" name="Text 37">
              <a:extLst>
                <a:ext uri="{FF2B5EF4-FFF2-40B4-BE49-F238E27FC236}">
                  <a16:creationId xmlns:a16="http://schemas.microsoft.com/office/drawing/2014/main" id="{47BDEFE5-8970-97C7-4EDB-A855E3DF2613}"/>
                </a:ext>
              </a:extLst>
            </p:cNvPr>
            <p:cNvSpPr txBox="1"/>
            <p:nvPr/>
          </p:nvSpPr>
          <p:spPr>
            <a:xfrm>
              <a:off x="10644706" y="4805805"/>
              <a:ext cx="801892" cy="423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900" noProof="1">
                  <a:solidFill>
                    <a:srgbClr val="2563EB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Revisit and reinspect the past state</a:t>
              </a:r>
              <a:endParaRPr lang="it-IT" sz="900" baseline="-25000" noProof="1"/>
            </a:p>
          </p:txBody>
        </p:sp>
      </p:grpSp>
      <p:pic>
        <p:nvPicPr>
          <p:cNvPr id="159" name="Image 5" descr="preencoded.png">
            <a:extLst>
              <a:ext uri="{FF2B5EF4-FFF2-40B4-BE49-F238E27FC236}">
                <a16:creationId xmlns:a16="http://schemas.microsoft.com/office/drawing/2014/main" id="{C6FF7C94-77AA-F926-1569-F4CD6BABDB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142001" y="4221948"/>
            <a:ext cx="228600" cy="228600"/>
          </a:xfrm>
          <a:prstGeom prst="rect">
            <a:avLst/>
          </a:prstGeom>
        </p:spPr>
      </p:pic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5E0F8A5-4375-A8E3-26E4-25D69EEF02D0}"/>
              </a:ext>
            </a:extLst>
          </p:cNvPr>
          <p:cNvGrpSpPr/>
          <p:nvPr/>
        </p:nvGrpSpPr>
        <p:grpSpPr>
          <a:xfrm>
            <a:off x="5750951" y="3208006"/>
            <a:ext cx="1295705" cy="684046"/>
            <a:chOff x="5750951" y="3208006"/>
            <a:chExt cx="1295705" cy="684046"/>
          </a:xfrm>
        </p:grpSpPr>
        <p:sp>
          <p:nvSpPr>
            <p:cNvPr id="161" name="Arrow: Right 160">
              <a:extLst>
                <a:ext uri="{FF2B5EF4-FFF2-40B4-BE49-F238E27FC236}">
                  <a16:creationId xmlns:a16="http://schemas.microsoft.com/office/drawing/2014/main" id="{9BED782B-6674-9041-07F2-24234C61BA76}"/>
                </a:ext>
              </a:extLst>
            </p:cNvPr>
            <p:cNvSpPr/>
            <p:nvPr/>
          </p:nvSpPr>
          <p:spPr bwMode="auto">
            <a:xfrm>
              <a:off x="5970253" y="3208006"/>
              <a:ext cx="969252" cy="684046"/>
            </a:xfrm>
            <a:prstGeom prst="rightArrow">
              <a:avLst/>
            </a:prstGeom>
            <a:solidFill>
              <a:srgbClr val="2563E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  <p:sp>
          <p:nvSpPr>
            <p:cNvPr id="90" name="Text 16">
              <a:extLst>
                <a:ext uri="{FF2B5EF4-FFF2-40B4-BE49-F238E27FC236}">
                  <a16:creationId xmlns:a16="http://schemas.microsoft.com/office/drawing/2014/main" id="{962BB9E1-6B1B-0AC9-B549-F3CD1CFAD3F3}"/>
                </a:ext>
              </a:extLst>
            </p:cNvPr>
            <p:cNvSpPr txBox="1"/>
            <p:nvPr/>
          </p:nvSpPr>
          <p:spPr>
            <a:xfrm>
              <a:off x="5750951" y="3478248"/>
              <a:ext cx="1295705" cy="14356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1100" b="1" noProof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PARADIGM</a:t>
              </a:r>
            </a:p>
            <a:p>
              <a:pPr marL="0" indent="0" algn="ctr">
                <a:buNone/>
              </a:pPr>
              <a:r>
                <a:rPr lang="it-IT" sz="1100" b="1" noProof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SHIFT</a:t>
              </a:r>
              <a:endPara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B4A6293E-02D8-84B8-7236-069BEF7C6319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5" name="Segnaposto testo 6">
            <a:extLst>
              <a:ext uri="{FF2B5EF4-FFF2-40B4-BE49-F238E27FC236}">
                <a16:creationId xmlns:a16="http://schemas.microsoft.com/office/drawing/2014/main" id="{23673A75-0471-5131-189F-45FD1DBE00D7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96863CF8-843D-637E-42DD-812E28CB7ADE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2316414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EAC00-191F-7971-9833-70139AF80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>
            <a:extLst>
              <a:ext uri="{FF2B5EF4-FFF2-40B4-BE49-F238E27FC236}">
                <a16:creationId xmlns:a16="http://schemas.microsoft.com/office/drawing/2014/main" id="{7A9C6671-178E-58E6-BCA2-E71DFDBED4A3}"/>
              </a:ext>
            </a:extLst>
          </p:cNvPr>
          <p:cNvSpPr txBox="1"/>
          <p:nvPr/>
        </p:nvSpPr>
        <p:spPr>
          <a:xfrm>
            <a:off x="144225" y="531517"/>
            <a:ext cx="8532054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static models to navigable 3D scenes</a:t>
            </a:r>
            <a:endParaRPr lang="it-IT" sz="2700" noProof="1"/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D3B1A107-65E5-5BA9-13F3-3D3E5CC677CA}"/>
              </a:ext>
            </a:extLst>
          </p:cNvPr>
          <p:cNvSpPr txBox="1"/>
          <p:nvPr/>
        </p:nvSpPr>
        <p:spPr>
          <a:xfrm>
            <a:off x="123195" y="1027382"/>
            <a:ext cx="655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500" noProof="1">
                <a:solidFill>
                  <a:srgbClr val="1D4E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Free navigability, viewpoint synthesis and temporal preservation</a:t>
            </a:r>
          </a:p>
        </p:txBody>
      </p:sp>
      <p:sp>
        <p:nvSpPr>
          <p:cNvPr id="16" name="Text 28">
            <a:extLst>
              <a:ext uri="{FF2B5EF4-FFF2-40B4-BE49-F238E27FC236}">
                <a16:creationId xmlns:a16="http://schemas.microsoft.com/office/drawing/2014/main" id="{253527F7-1008-8055-AF8C-FDBA885E468C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METHODOLOGY</a:t>
            </a:r>
            <a:endParaRPr lang="it-IT" sz="900" noProof="1"/>
          </a:p>
        </p:txBody>
      </p:sp>
      <p:sp>
        <p:nvSpPr>
          <p:cNvPr id="17" name="Text 29">
            <a:extLst>
              <a:ext uri="{FF2B5EF4-FFF2-40B4-BE49-F238E27FC236}">
                <a16:creationId xmlns:a16="http://schemas.microsoft.com/office/drawing/2014/main" id="{3330E53A-1867-7274-12BF-B8A0226C56C0}"/>
              </a:ext>
            </a:extLst>
          </p:cNvPr>
          <p:cNvSpPr txBox="1"/>
          <p:nvPr/>
        </p:nvSpPr>
        <p:spPr>
          <a:xfrm>
            <a:off x="10240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18" name="Text 30">
            <a:extLst>
              <a:ext uri="{FF2B5EF4-FFF2-40B4-BE49-F238E27FC236}">
                <a16:creationId xmlns:a16="http://schemas.microsoft.com/office/drawing/2014/main" id="{0FBAA319-4845-595C-0FBC-01BE797D0703}"/>
              </a:ext>
            </a:extLst>
          </p:cNvPr>
          <p:cNvSpPr txBox="1"/>
          <p:nvPr/>
        </p:nvSpPr>
        <p:spPr>
          <a:xfrm>
            <a:off x="12357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CONCEPT OF 3D SCENE</a:t>
            </a:r>
            <a:endParaRPr lang="it-IT" sz="900" noProof="1"/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9257DFE2-1232-77B9-A539-F6E7E0F511F4}"/>
              </a:ext>
            </a:extLst>
          </p:cNvPr>
          <p:cNvSpPr/>
          <p:nvPr/>
        </p:nvSpPr>
        <p:spPr>
          <a:xfrm>
            <a:off x="6378493" y="1643966"/>
            <a:ext cx="1657806" cy="247802"/>
          </a:xfrm>
          <a:prstGeom prst="roundRect">
            <a:avLst>
              <a:gd name="adj" fmla="val 170310"/>
            </a:avLst>
          </a:prstGeom>
          <a:solidFill>
            <a:srgbClr val="EFF6FF"/>
          </a:solidFill>
          <a:ln/>
        </p:spPr>
        <p:txBody>
          <a:bodyPr/>
          <a:lstStyle/>
          <a:p>
            <a:endParaRPr lang="it-IT" noProof="1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2218DBE4-F8F8-7736-C138-2F940031E510}"/>
              </a:ext>
            </a:extLst>
          </p:cNvPr>
          <p:cNvSpPr txBox="1"/>
          <p:nvPr/>
        </p:nvSpPr>
        <p:spPr>
          <a:xfrm>
            <a:off x="6492793" y="1700658"/>
            <a:ext cx="1620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1400" b="1" noProof="1">
                <a:solidFill>
                  <a:srgbClr val="1E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PARADIGM SHIFT</a:t>
            </a:r>
            <a:endParaRPr lang="it-IT" sz="1400" noProof="1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DA327B5-5299-E4E8-5669-FA41E91F9CE8}"/>
              </a:ext>
            </a:extLst>
          </p:cNvPr>
          <p:cNvSpPr txBox="1"/>
          <p:nvPr/>
        </p:nvSpPr>
        <p:spPr>
          <a:xfrm>
            <a:off x="6492793" y="2034424"/>
            <a:ext cx="262225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b="1" noProof="1">
                <a:solidFill>
                  <a:srgbClr val="11182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Free navigability</a:t>
            </a:r>
            <a:endParaRPr lang="it-IT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9CF949F-13E0-A2CF-BE79-EBBE91C75DEC}"/>
              </a:ext>
            </a:extLst>
          </p:cNvPr>
          <p:cNvSpPr txBox="1"/>
          <p:nvPr/>
        </p:nvSpPr>
        <p:spPr>
          <a:xfrm>
            <a:off x="6492794" y="2350349"/>
            <a:ext cx="4610405" cy="6382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Unlike static photogrammetry, a 3D scene allows virtual “walkarounds” to explore perspectives that were never physically acquired by the camera.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7EF3592A-6D73-7A02-0E05-49267FACEFAF}"/>
              </a:ext>
            </a:extLst>
          </p:cNvPr>
          <p:cNvSpPr txBox="1"/>
          <p:nvPr/>
        </p:nvSpPr>
        <p:spPr>
          <a:xfrm>
            <a:off x="6492793" y="3328982"/>
            <a:ext cx="250642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b="1" noProof="1">
                <a:solidFill>
                  <a:srgbClr val="11182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Viewpoint synthesis</a:t>
            </a:r>
            <a:endParaRPr lang="it-IT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 14">
            <a:extLst>
              <a:ext uri="{FF2B5EF4-FFF2-40B4-BE49-F238E27FC236}">
                <a16:creationId xmlns:a16="http://schemas.microsoft.com/office/drawing/2014/main" id="{AB21A9FD-5B6B-3B31-4623-A4C70FD791DF}"/>
              </a:ext>
            </a:extLst>
          </p:cNvPr>
          <p:cNvSpPr txBox="1"/>
          <p:nvPr/>
        </p:nvSpPr>
        <p:spPr>
          <a:xfrm>
            <a:off x="6492794" y="3646279"/>
            <a:ext cx="4601261" cy="6382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Synthetic renders can be generated from any coordinate within the scene, effectively emulating photographs taken at the preserved time t</a:t>
            </a:r>
            <a:r>
              <a:rPr lang="it-IT" sz="1400" baseline="-250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it-IT" sz="14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 16">
            <a:extLst>
              <a:ext uri="{FF2B5EF4-FFF2-40B4-BE49-F238E27FC236}">
                <a16:creationId xmlns:a16="http://schemas.microsoft.com/office/drawing/2014/main" id="{B7109B5E-F9D9-12CB-0C0B-BD0828C49DC7}"/>
              </a:ext>
            </a:extLst>
          </p:cNvPr>
          <p:cNvSpPr txBox="1"/>
          <p:nvPr/>
        </p:nvSpPr>
        <p:spPr>
          <a:xfrm>
            <a:off x="6492794" y="4615999"/>
            <a:ext cx="287218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it-IT"/>
            </a:defPPr>
            <a:lvl1pPr indent="0">
              <a:buNone/>
              <a:defRPr b="1">
                <a:solidFill>
                  <a:srgbClr val="11182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it-IT" noProof="1"/>
              <a:t>Dataset augmentation</a:t>
            </a:r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6AF82D82-0D6F-DE86-CBD6-9F9D7936BDB9}"/>
              </a:ext>
            </a:extLst>
          </p:cNvPr>
          <p:cNvSpPr txBox="1"/>
          <p:nvPr/>
        </p:nvSpPr>
        <p:spPr>
          <a:xfrm>
            <a:off x="6492794" y="4942209"/>
            <a:ext cx="4610405" cy="6382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it-IT" sz="1400" noProof="1">
                <a:solidFill>
                  <a:srgbClr val="4B556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Renders belong to the same temporal state of original images. It is possible to generate an augmented dataset with views on the same temporal line.</a:t>
            </a:r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160CB77-CD8D-A006-3E7E-BDAD1AAF3FFA}"/>
              </a:ext>
            </a:extLst>
          </p:cNvPr>
          <p:cNvCxnSpPr>
            <a:cxnSpLocks/>
          </p:cNvCxnSpPr>
          <p:nvPr/>
        </p:nvCxnSpPr>
        <p:spPr>
          <a:xfrm>
            <a:off x="1624542" y="3405795"/>
            <a:ext cx="2520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2732A1A-57DF-8B14-F015-8AF576EC09A1}"/>
              </a:ext>
            </a:extLst>
          </p:cNvPr>
          <p:cNvCxnSpPr>
            <a:cxnSpLocks/>
          </p:cNvCxnSpPr>
          <p:nvPr/>
        </p:nvCxnSpPr>
        <p:spPr>
          <a:xfrm rot="16200000">
            <a:off x="1666509" y="3512676"/>
            <a:ext cx="2520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 21">
            <a:extLst>
              <a:ext uri="{FF2B5EF4-FFF2-40B4-BE49-F238E27FC236}">
                <a16:creationId xmlns:a16="http://schemas.microsoft.com/office/drawing/2014/main" id="{83A35B9F-5AB2-6C6E-CC2A-43A807B357DE}"/>
              </a:ext>
            </a:extLst>
          </p:cNvPr>
          <p:cNvSpPr/>
          <p:nvPr/>
        </p:nvSpPr>
        <p:spPr>
          <a:xfrm>
            <a:off x="1972523" y="2453447"/>
            <a:ext cx="1904695" cy="1904695"/>
          </a:xfrm>
          <a:prstGeom prst="ellipse">
            <a:avLst/>
          </a:prstGeom>
          <a:solidFill>
            <a:srgbClr val="EFF6FF"/>
          </a:solidFill>
          <a:ln w="25400">
            <a:solidFill>
              <a:srgbClr val="1E4ED8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38" name="Text 22">
            <a:extLst>
              <a:ext uri="{FF2B5EF4-FFF2-40B4-BE49-F238E27FC236}">
                <a16:creationId xmlns:a16="http://schemas.microsoft.com/office/drawing/2014/main" id="{191C3960-57F2-0C1E-7081-B6934C4365BC}"/>
              </a:ext>
            </a:extLst>
          </p:cNvPr>
          <p:cNvSpPr txBox="1"/>
          <p:nvPr/>
        </p:nvSpPr>
        <p:spPr>
          <a:xfrm>
            <a:off x="2522077" y="3305667"/>
            <a:ext cx="80558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b="1" noProof="1">
                <a:solidFill>
                  <a:srgbClr val="1E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3D SCENE</a:t>
            </a:r>
            <a:endParaRPr lang="it-IT" noProof="1"/>
          </a:p>
        </p:txBody>
      </p:sp>
      <p:sp>
        <p:nvSpPr>
          <p:cNvPr id="69" name="Shape 27">
            <a:extLst>
              <a:ext uri="{FF2B5EF4-FFF2-40B4-BE49-F238E27FC236}">
                <a16:creationId xmlns:a16="http://schemas.microsoft.com/office/drawing/2014/main" id="{714E0DA5-FA19-46D2-538D-A0BF7973580A}"/>
              </a:ext>
            </a:extLst>
          </p:cNvPr>
          <p:cNvSpPr/>
          <p:nvPr/>
        </p:nvSpPr>
        <p:spPr>
          <a:xfrm>
            <a:off x="4045352" y="3100841"/>
            <a:ext cx="1333195" cy="609905"/>
          </a:xfrm>
          <a:prstGeom prst="roundRect">
            <a:avLst>
              <a:gd name="adj" fmla="val 14055"/>
            </a:avLst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38100" dist="254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72" name="Text 28">
            <a:extLst>
              <a:ext uri="{FF2B5EF4-FFF2-40B4-BE49-F238E27FC236}">
                <a16:creationId xmlns:a16="http://schemas.microsoft.com/office/drawing/2014/main" id="{FBBC037E-A20A-7D63-ECE8-1F1B432F6A2B}"/>
              </a:ext>
            </a:extLst>
          </p:cNvPr>
          <p:cNvSpPr txBox="1"/>
          <p:nvPr/>
        </p:nvSpPr>
        <p:spPr>
          <a:xfrm>
            <a:off x="4241897" y="3229313"/>
            <a:ext cx="935508" cy="3529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Camera Perspectives</a:t>
            </a:r>
            <a:endParaRPr lang="it-IT" sz="1200" noProof="1"/>
          </a:p>
        </p:txBody>
      </p:sp>
      <p:sp>
        <p:nvSpPr>
          <p:cNvPr id="48" name="Shape 25">
            <a:extLst>
              <a:ext uri="{FF2B5EF4-FFF2-40B4-BE49-F238E27FC236}">
                <a16:creationId xmlns:a16="http://schemas.microsoft.com/office/drawing/2014/main" id="{FC36AFE3-0696-E3E9-9DEF-A3D49AB1D4F2}"/>
              </a:ext>
            </a:extLst>
          </p:cNvPr>
          <p:cNvSpPr/>
          <p:nvPr/>
        </p:nvSpPr>
        <p:spPr>
          <a:xfrm>
            <a:off x="518550" y="3200967"/>
            <a:ext cx="1333195" cy="409651"/>
          </a:xfrm>
          <a:prstGeom prst="roundRect">
            <a:avLst>
              <a:gd name="adj" fmla="val 31146"/>
            </a:avLst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38100" dist="254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50" name="Text 26">
            <a:extLst>
              <a:ext uri="{FF2B5EF4-FFF2-40B4-BE49-F238E27FC236}">
                <a16:creationId xmlns:a16="http://schemas.microsoft.com/office/drawing/2014/main" id="{3418E8E2-30D2-B54A-3016-CFB4098C6FDA}"/>
              </a:ext>
            </a:extLst>
          </p:cNvPr>
          <p:cNvSpPr txBox="1"/>
          <p:nvPr/>
        </p:nvSpPr>
        <p:spPr>
          <a:xfrm>
            <a:off x="777782" y="3346302"/>
            <a:ext cx="81473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Appearance</a:t>
            </a:r>
            <a:endParaRPr lang="it-IT" sz="1200" noProof="1"/>
          </a:p>
        </p:txBody>
      </p:sp>
      <p:sp>
        <p:nvSpPr>
          <p:cNvPr id="53" name="Shape 27">
            <a:extLst>
              <a:ext uri="{FF2B5EF4-FFF2-40B4-BE49-F238E27FC236}">
                <a16:creationId xmlns:a16="http://schemas.microsoft.com/office/drawing/2014/main" id="{3829DDEE-E518-D8E9-F15F-E71DD70B972C}"/>
              </a:ext>
            </a:extLst>
          </p:cNvPr>
          <p:cNvSpPr/>
          <p:nvPr/>
        </p:nvSpPr>
        <p:spPr>
          <a:xfrm>
            <a:off x="2254957" y="4501098"/>
            <a:ext cx="1333195" cy="609905"/>
          </a:xfrm>
          <a:prstGeom prst="roundRect">
            <a:avLst>
              <a:gd name="adj" fmla="val 14055"/>
            </a:avLst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38100" dist="254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56" name="Text 28">
            <a:extLst>
              <a:ext uri="{FF2B5EF4-FFF2-40B4-BE49-F238E27FC236}">
                <a16:creationId xmlns:a16="http://schemas.microsoft.com/office/drawing/2014/main" id="{EEE16EA5-337E-2378-A820-EE4A884DDFC6}"/>
              </a:ext>
            </a:extLst>
          </p:cNvPr>
          <p:cNvSpPr txBox="1"/>
          <p:nvPr/>
        </p:nvSpPr>
        <p:spPr>
          <a:xfrm>
            <a:off x="2489417" y="4615999"/>
            <a:ext cx="864273" cy="3529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Temporal Coherence</a:t>
            </a:r>
            <a:endParaRPr lang="it-IT" sz="1200" noProof="1"/>
          </a:p>
        </p:txBody>
      </p:sp>
      <p:sp>
        <p:nvSpPr>
          <p:cNvPr id="39" name="Shape 23">
            <a:extLst>
              <a:ext uri="{FF2B5EF4-FFF2-40B4-BE49-F238E27FC236}">
                <a16:creationId xmlns:a16="http://schemas.microsoft.com/office/drawing/2014/main" id="{AE68FE48-D83D-7A6E-5B0D-DB8E86D23942}"/>
              </a:ext>
            </a:extLst>
          </p:cNvPr>
          <p:cNvSpPr/>
          <p:nvPr/>
        </p:nvSpPr>
        <p:spPr>
          <a:xfrm>
            <a:off x="2254957" y="1905951"/>
            <a:ext cx="1333195" cy="409651"/>
          </a:xfrm>
          <a:prstGeom prst="roundRect">
            <a:avLst>
              <a:gd name="adj" fmla="val 31146"/>
            </a:avLst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38100" dist="25400" dir="54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it-IT" noProof="1"/>
          </a:p>
        </p:txBody>
      </p:sp>
      <p:sp>
        <p:nvSpPr>
          <p:cNvPr id="47" name="Text 24">
            <a:extLst>
              <a:ext uri="{FF2B5EF4-FFF2-40B4-BE49-F238E27FC236}">
                <a16:creationId xmlns:a16="http://schemas.microsoft.com/office/drawing/2014/main" id="{5B9FCA38-5C69-EF0C-6C5A-0828ED816679}"/>
              </a:ext>
            </a:extLst>
          </p:cNvPr>
          <p:cNvSpPr txBox="1"/>
          <p:nvPr/>
        </p:nvSpPr>
        <p:spPr>
          <a:xfrm>
            <a:off x="2575910" y="2025706"/>
            <a:ext cx="69128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Geometry</a:t>
            </a:r>
            <a:endParaRPr lang="it-IT" sz="1200" noProof="1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E09B6FA8-496F-A101-A770-FEE2CDC20274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Segnaposto testo 6">
            <a:extLst>
              <a:ext uri="{FF2B5EF4-FFF2-40B4-BE49-F238E27FC236}">
                <a16:creationId xmlns:a16="http://schemas.microsoft.com/office/drawing/2014/main" id="{B5BE4E4A-505C-9A72-9837-F27E7369E8F6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</a:p>
        </p:txBody>
      </p:sp>
      <p:sp>
        <p:nvSpPr>
          <p:cNvPr id="5" name="Segnaposto testo 6">
            <a:extLst>
              <a:ext uri="{FF2B5EF4-FFF2-40B4-BE49-F238E27FC236}">
                <a16:creationId xmlns:a16="http://schemas.microsoft.com/office/drawing/2014/main" id="{99DA8845-AC22-5F44-8B2A-27E774D3FF19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2354571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5B9B7-C325-0311-0778-4BBB56BE1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DC2A58F-B42B-12B9-0FEF-6017D5317854}"/>
              </a:ext>
            </a:extLst>
          </p:cNvPr>
          <p:cNvSpPr txBox="1"/>
          <p:nvPr/>
        </p:nvSpPr>
        <p:spPr>
          <a:xfrm>
            <a:off x="256032" y="1308843"/>
            <a:ext cx="116668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3D scene can be defined as a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high-fidelity representation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an object or environment in a precise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temporal state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48019-115F-59A0-EE86-FDBB1F1F84B7}"/>
              </a:ext>
            </a:extLst>
          </p:cNvPr>
          <p:cNvSpPr txBox="1"/>
          <p:nvPr/>
        </p:nvSpPr>
        <p:spPr>
          <a:xfrm>
            <a:off x="290369" y="1650051"/>
            <a:ext cx="786869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Geometric information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Details on colour, textures, shading, lighting, and camera perspectives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Free navigation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F42FE95-D626-4AB3-F42E-B72927D631D5}"/>
              </a:ext>
            </a:extLst>
          </p:cNvPr>
          <p:cNvGrpSpPr>
            <a:grpSpLocks noChangeAspect="1"/>
          </p:cNvGrpSpPr>
          <p:nvPr/>
        </p:nvGrpSpPr>
        <p:grpSpPr>
          <a:xfrm>
            <a:off x="256032" y="2861747"/>
            <a:ext cx="5501414" cy="2698733"/>
            <a:chOff x="472666" y="2643535"/>
            <a:chExt cx="6548944" cy="3212601"/>
          </a:xfrm>
        </p:grpSpPr>
        <p:pic>
          <p:nvPicPr>
            <p:cNvPr id="18" name="Picture 17" descr="A yellow and black object on blue stands&#10;&#10;AI-generated content may be incorrect.">
              <a:extLst>
                <a:ext uri="{FF2B5EF4-FFF2-40B4-BE49-F238E27FC236}">
                  <a16:creationId xmlns:a16="http://schemas.microsoft.com/office/drawing/2014/main" id="{FDE56A8F-84BE-56CB-EF04-7AD049948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1773" y="2643535"/>
              <a:ext cx="3345259" cy="2753148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BF5CEEC5-4B28-FB7F-6ADA-6C53F77050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2666" y="4376105"/>
              <a:ext cx="2576710" cy="1480031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3AED38-D957-A332-B10E-056C4784E49B}"/>
                </a:ext>
              </a:extLst>
            </p:cNvPr>
            <p:cNvSpPr txBox="1"/>
            <p:nvPr/>
          </p:nvSpPr>
          <p:spPr>
            <a:xfrm>
              <a:off x="1851773" y="3977102"/>
              <a:ext cx="56457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noProof="1">
                  <a:latin typeface="Poppins" panose="00000500000000000000" pitchFamily="2" charset="0"/>
                  <a:cs typeface="Poppins" panose="00000500000000000000" pitchFamily="2" charset="0"/>
                </a:rPr>
                <a:t>Ray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E5FA20FC-AA4F-94EF-54B5-73F9AF2492A1}"/>
                </a:ext>
              </a:extLst>
            </p:cNvPr>
            <p:cNvCxnSpPr/>
            <p:nvPr/>
          </p:nvCxnSpPr>
          <p:spPr>
            <a:xfrm flipH="1">
              <a:off x="1588770" y="3657600"/>
              <a:ext cx="1703070" cy="112395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EE4751DA-3A80-B024-6CE6-75D9CF8D16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01610" y="4315656"/>
              <a:ext cx="2520000" cy="1415925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2CDE278-EEE0-10D8-6E32-1D86FC423708}"/>
                </a:ext>
              </a:extLst>
            </p:cNvPr>
            <p:cNvSpPr/>
            <p:nvPr/>
          </p:nvSpPr>
          <p:spPr>
            <a:xfrm>
              <a:off x="3255840" y="3632345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6856187-2744-40F8-6EC5-627A0287839C}"/>
                </a:ext>
              </a:extLst>
            </p:cNvPr>
            <p:cNvSpPr/>
            <p:nvPr/>
          </p:nvSpPr>
          <p:spPr>
            <a:xfrm>
              <a:off x="1786862" y="4587222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F0148BA-0952-57DC-6A41-793DB0EB6D11}"/>
                </a:ext>
              </a:extLst>
            </p:cNvPr>
            <p:cNvSpPr/>
            <p:nvPr/>
          </p:nvSpPr>
          <p:spPr>
            <a:xfrm>
              <a:off x="3621584" y="4035788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41DCE6A-73AF-D068-121E-AA64F1F98403}"/>
                </a:ext>
              </a:extLst>
            </p:cNvPr>
            <p:cNvSpPr/>
            <p:nvPr/>
          </p:nvSpPr>
          <p:spPr>
            <a:xfrm>
              <a:off x="5689610" y="5023618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noProof="1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0BB1F0-8367-3CFB-19F2-05A2FE370647}"/>
                </a:ext>
              </a:extLst>
            </p:cNvPr>
            <p:cNvSpPr txBox="1"/>
            <p:nvPr/>
          </p:nvSpPr>
          <p:spPr>
            <a:xfrm>
              <a:off x="4744074" y="4334107"/>
              <a:ext cx="56457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noProof="1">
                  <a:latin typeface="Poppins" panose="00000500000000000000" pitchFamily="2" charset="0"/>
                  <a:cs typeface="Poppins" panose="00000500000000000000" pitchFamily="2" charset="0"/>
                </a:rPr>
                <a:t>Ray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96977367-9406-DDD3-A5E8-E14BB13E7EA1}"/>
                </a:ext>
              </a:extLst>
            </p:cNvPr>
            <p:cNvCxnSpPr>
              <a:cxnSpLocks/>
            </p:cNvCxnSpPr>
            <p:nvPr/>
          </p:nvCxnSpPr>
          <p:spPr>
            <a:xfrm>
              <a:off x="3647440" y="4064000"/>
              <a:ext cx="2545080" cy="122303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CasellaDiTesto 5">
            <a:extLst>
              <a:ext uri="{FF2B5EF4-FFF2-40B4-BE49-F238E27FC236}">
                <a16:creationId xmlns:a16="http://schemas.microsoft.com/office/drawing/2014/main" id="{4202285B-47F8-84C2-2B0E-BFB01F3923E4}"/>
              </a:ext>
            </a:extLst>
          </p:cNvPr>
          <p:cNvSpPr txBox="1"/>
          <p:nvPr/>
        </p:nvSpPr>
        <p:spPr>
          <a:xfrm>
            <a:off x="5883676" y="2677655"/>
            <a:ext cx="605229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radiance field 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representation of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light distribution 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a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3D space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which captures how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light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interacts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surfaces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materials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the environment.</a:t>
            </a:r>
          </a:p>
          <a:p>
            <a:pPr algn="just"/>
            <a:endParaRPr lang="it-IT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implicit radiance field represents light distribution in a scene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without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explicitly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defining the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geometry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the scene.</a:t>
            </a:r>
          </a:p>
          <a:p>
            <a:pPr algn="just"/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NeRF</a:t>
            </a:r>
          </a:p>
          <a:p>
            <a:pPr algn="just"/>
            <a:endParaRPr lang="it-IT" sz="1400" b="1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explicit radiance field directly represents the distribution of light in a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discrete spatial structure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such as a voxel grid or a set of points.</a:t>
            </a:r>
            <a:endParaRPr lang="it-IT" sz="1400" b="1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2CB3A-61AE-6466-BFDD-0EEB7789C78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5B53E058-8725-442E-811F-9A97229C46B0}" type="slidenum">
              <a:rPr lang="it-IT" noProof="1" smtClean="0"/>
              <a:t>7</a:t>
            </a:fld>
            <a:endParaRPr lang="it-IT" noProof="1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AD0787-DFE0-3953-12E2-0329BD1C7E69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23BA8338-4D89-7E83-A9AC-99BDA02337B4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07</a:t>
            </a: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67A74654-0C21-EE20-2D83-4ED7B2F8001E}"/>
              </a:ext>
            </a:extLst>
          </p:cNvPr>
          <p:cNvSpPr txBox="1"/>
          <p:nvPr/>
        </p:nvSpPr>
        <p:spPr>
          <a:xfrm>
            <a:off x="144225" y="531517"/>
            <a:ext cx="1067092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Explicit radiance field</a:t>
            </a:r>
          </a:p>
        </p:txBody>
      </p:sp>
      <p:sp>
        <p:nvSpPr>
          <p:cNvPr id="3" name="Text 28">
            <a:extLst>
              <a:ext uri="{FF2B5EF4-FFF2-40B4-BE49-F238E27FC236}">
                <a16:creationId xmlns:a16="http://schemas.microsoft.com/office/drawing/2014/main" id="{97FD4AD4-EA73-6ABE-39B7-C1502674952E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METHODOLOGY</a:t>
            </a:r>
            <a:endParaRPr lang="it-IT" sz="900" noProof="1"/>
          </a:p>
        </p:txBody>
      </p:sp>
      <p:sp>
        <p:nvSpPr>
          <p:cNvPr id="6" name="Text 29">
            <a:extLst>
              <a:ext uri="{FF2B5EF4-FFF2-40B4-BE49-F238E27FC236}">
                <a16:creationId xmlns:a16="http://schemas.microsoft.com/office/drawing/2014/main" id="{0968FD9C-62D6-B69F-E64D-D7EDD44774CB}"/>
              </a:ext>
            </a:extLst>
          </p:cNvPr>
          <p:cNvSpPr txBox="1"/>
          <p:nvPr/>
        </p:nvSpPr>
        <p:spPr>
          <a:xfrm>
            <a:off x="10240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9" name="Text 30">
            <a:extLst>
              <a:ext uri="{FF2B5EF4-FFF2-40B4-BE49-F238E27FC236}">
                <a16:creationId xmlns:a16="http://schemas.microsoft.com/office/drawing/2014/main" id="{DABB3FF2-13C3-3A1B-1EDD-E478F5570593}"/>
              </a:ext>
            </a:extLst>
          </p:cNvPr>
          <p:cNvSpPr txBox="1"/>
          <p:nvPr/>
        </p:nvSpPr>
        <p:spPr>
          <a:xfrm>
            <a:off x="12357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RADIANCE FIELD</a:t>
            </a:r>
            <a:endParaRPr lang="it-IT" sz="900" noProof="1"/>
          </a:p>
        </p:txBody>
      </p:sp>
      <p:sp>
        <p:nvSpPr>
          <p:cNvPr id="20" name="Segnaposto testo 6">
            <a:extLst>
              <a:ext uri="{FF2B5EF4-FFF2-40B4-BE49-F238E27FC236}">
                <a16:creationId xmlns:a16="http://schemas.microsoft.com/office/drawing/2014/main" id="{55E9B6E1-9A8A-2A01-CE3C-4F728D7BD17B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3513199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AEEE5-BF00-E7C3-7A84-86B05818D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664F46FA-F0DF-0CA4-0692-6B94519EFB63}"/>
              </a:ext>
            </a:extLst>
          </p:cNvPr>
          <p:cNvSpPr/>
          <p:nvPr/>
        </p:nvSpPr>
        <p:spPr bwMode="auto">
          <a:xfrm>
            <a:off x="0" y="2827121"/>
            <a:ext cx="5495849" cy="3003498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noProof="1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30A71E91-66AF-B152-959E-FF28F6EE6483}"/>
              </a:ext>
            </a:extLst>
          </p:cNvPr>
          <p:cNvSpPr txBox="1"/>
          <p:nvPr/>
        </p:nvSpPr>
        <p:spPr>
          <a:xfrm>
            <a:off x="144225" y="531517"/>
            <a:ext cx="9660175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Gaussian Splatting for real-time navigable scenes</a:t>
            </a:r>
            <a:endParaRPr lang="it-IT" sz="2700" noProof="1"/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B12B67B4-4E09-F964-415A-0BE13E1C66B3}"/>
              </a:ext>
            </a:extLst>
          </p:cNvPr>
          <p:cNvSpPr txBox="1"/>
          <p:nvPr/>
        </p:nvSpPr>
        <p:spPr>
          <a:xfrm>
            <a:off x="123195" y="1027382"/>
            <a:ext cx="680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it-IT" sz="1500" noProof="1">
                <a:solidFill>
                  <a:srgbClr val="1D4E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Optimization pipeline from sparse geometry to visual representation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DD6B5CB-8144-A6B2-7C80-137D99AB4D22}"/>
              </a:ext>
            </a:extLst>
          </p:cNvPr>
          <p:cNvGrpSpPr/>
          <p:nvPr/>
        </p:nvGrpSpPr>
        <p:grpSpPr>
          <a:xfrm>
            <a:off x="6248400" y="1693672"/>
            <a:ext cx="5524805" cy="4033822"/>
            <a:chOff x="342900" y="1523696"/>
            <a:chExt cx="5524805" cy="4033822"/>
          </a:xfrm>
        </p:grpSpPr>
        <p:sp>
          <p:nvSpPr>
            <p:cNvPr id="7" name="Shape 10">
              <a:extLst>
                <a:ext uri="{FF2B5EF4-FFF2-40B4-BE49-F238E27FC236}">
                  <a16:creationId xmlns:a16="http://schemas.microsoft.com/office/drawing/2014/main" id="{BC959DEB-5F17-5081-EA72-9E45D5E830B0}"/>
                </a:ext>
              </a:extLst>
            </p:cNvPr>
            <p:cNvSpPr/>
            <p:nvPr/>
          </p:nvSpPr>
          <p:spPr>
            <a:xfrm>
              <a:off x="342900" y="1523696"/>
              <a:ext cx="5524805" cy="4033822"/>
            </a:xfrm>
            <a:prstGeom prst="roundRect">
              <a:avLst>
                <a:gd name="adj" fmla="val 426"/>
              </a:avLst>
            </a:prstGeom>
            <a:solidFill>
              <a:srgbClr val="F8FAFC"/>
            </a:solidFill>
            <a:ln w="12700">
              <a:solidFill>
                <a:srgbClr val="E2E8F0"/>
              </a:solidFill>
              <a:prstDash val="solid"/>
            </a:ln>
            <a:effectLst>
              <a:outerShdw blurRad="63500" dist="38100" dir="5400000" algn="bl" rotWithShape="0">
                <a:srgbClr val="000000">
                  <a:alpha val="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9" name="Text 12">
              <a:extLst>
                <a:ext uri="{FF2B5EF4-FFF2-40B4-BE49-F238E27FC236}">
                  <a16:creationId xmlns:a16="http://schemas.microsoft.com/office/drawing/2014/main" id="{B0AC5147-7231-A461-8A21-D24C7413F311}"/>
                </a:ext>
              </a:extLst>
            </p:cNvPr>
            <p:cNvSpPr txBox="1"/>
            <p:nvPr/>
          </p:nvSpPr>
          <p:spPr>
            <a:xfrm>
              <a:off x="2040483" y="1651813"/>
              <a:ext cx="2129638" cy="1719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it-IT" sz="1000" b="1" noProof="1">
                  <a:solidFill>
                    <a:srgbClr val="1E3A8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GS OPTIMIZATION PIPELINE</a:t>
              </a:r>
              <a:endParaRPr lang="it-IT" sz="1000" noProof="1"/>
            </a:p>
          </p:txBody>
        </p:sp>
        <p:sp>
          <p:nvSpPr>
            <p:cNvPr id="12" name="Shape 13">
              <a:extLst>
                <a:ext uri="{FF2B5EF4-FFF2-40B4-BE49-F238E27FC236}">
                  <a16:creationId xmlns:a16="http://schemas.microsoft.com/office/drawing/2014/main" id="{015497C0-EDDB-16BD-6E62-6BCF4A48D830}"/>
                </a:ext>
              </a:extLst>
            </p:cNvPr>
            <p:cNvSpPr/>
            <p:nvPr/>
          </p:nvSpPr>
          <p:spPr>
            <a:xfrm>
              <a:off x="543154" y="1913737"/>
              <a:ext cx="5124298" cy="743407"/>
            </a:xfrm>
            <a:prstGeom prst="roundRect">
              <a:avLst>
                <a:gd name="adj" fmla="val 6308"/>
              </a:avLst>
            </a:prstGeom>
            <a:solidFill>
              <a:srgbClr val="FFFFFF"/>
            </a:solidFill>
            <a:ln/>
            <a:effectLst>
              <a:outerShdw blurRad="38100" dist="25400" dir="5400000" algn="bl" rotWithShape="0">
                <a:srgbClr val="000000">
                  <a:alpha val="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14" name="Shape 14">
              <a:extLst>
                <a:ext uri="{FF2B5EF4-FFF2-40B4-BE49-F238E27FC236}">
                  <a16:creationId xmlns:a16="http://schemas.microsoft.com/office/drawing/2014/main" id="{96138EEF-C559-6740-48D6-EF8CA1283529}"/>
                </a:ext>
              </a:extLst>
            </p:cNvPr>
            <p:cNvSpPr/>
            <p:nvPr/>
          </p:nvSpPr>
          <p:spPr>
            <a:xfrm>
              <a:off x="543154" y="1913737"/>
              <a:ext cx="47549" cy="743407"/>
            </a:xfrm>
            <a:prstGeom prst="rect">
              <a:avLst/>
            </a:prstGeom>
            <a:solidFill>
              <a:srgbClr val="1E3A8A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FBA17446-45A8-2694-B8F9-571348913D1B}"/>
                </a:ext>
              </a:extLst>
            </p:cNvPr>
            <p:cNvGrpSpPr/>
            <p:nvPr/>
          </p:nvGrpSpPr>
          <p:grpSpPr>
            <a:xfrm>
              <a:off x="1343253" y="2084730"/>
              <a:ext cx="2412000" cy="410566"/>
              <a:chOff x="1343253" y="2399690"/>
              <a:chExt cx="2412000" cy="410566"/>
            </a:xfrm>
          </p:grpSpPr>
          <p:sp>
            <p:nvSpPr>
              <p:cNvPr id="22" name="Text 16">
                <a:extLst>
                  <a:ext uri="{FF2B5EF4-FFF2-40B4-BE49-F238E27FC236}">
                    <a16:creationId xmlns:a16="http://schemas.microsoft.com/office/drawing/2014/main" id="{6BE62673-D219-FC45-C9D2-BF5D71CAFCEC}"/>
                  </a:ext>
                </a:extLst>
              </p:cNvPr>
              <p:cNvSpPr txBox="1"/>
              <p:nvPr/>
            </p:nvSpPr>
            <p:spPr>
              <a:xfrm>
                <a:off x="1343254" y="2399690"/>
                <a:ext cx="2232000" cy="2103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it-IT" sz="1600" b="1" noProof="1">
                    <a:solidFill>
                      <a:srgbClr val="1F2937"/>
                    </a:solidFill>
                    <a:latin typeface="Montserrat" panose="000005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SfM Initialization</a:t>
                </a:r>
                <a:endParaRPr lang="it-IT" sz="1600" noProof="1">
                  <a:latin typeface="Montserrat" panose="000005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5" name="Text 17">
                <a:extLst>
                  <a:ext uri="{FF2B5EF4-FFF2-40B4-BE49-F238E27FC236}">
                    <a16:creationId xmlns:a16="http://schemas.microsoft.com/office/drawing/2014/main" id="{4E13FBAE-D60B-D39F-7263-3292DD964094}"/>
                  </a:ext>
                </a:extLst>
              </p:cNvPr>
              <p:cNvSpPr txBox="1"/>
              <p:nvPr/>
            </p:nvSpPr>
            <p:spPr>
              <a:xfrm>
                <a:off x="1343253" y="2657551"/>
                <a:ext cx="241200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it-IT" sz="1400" noProof="1">
                    <a:solidFill>
                      <a:srgbClr val="6B7280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Sparse point cloud input</a:t>
                </a:r>
                <a:endParaRPr lang="it-IT" sz="1400" noProof="1"/>
              </a:p>
            </p:txBody>
          </p:sp>
        </p:grpSp>
        <p:pic>
          <p:nvPicPr>
            <p:cNvPr id="33" name="Image 1" descr="preencoded.png">
              <a:extLst>
                <a:ext uri="{FF2B5EF4-FFF2-40B4-BE49-F238E27FC236}">
                  <a16:creationId xmlns:a16="http://schemas.microsoft.com/office/drawing/2014/main" id="{3E555A3F-E7D0-085B-5A51-68E8D69AD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133" r="-133"/>
            <a:stretch/>
          </p:blipFill>
          <p:spPr>
            <a:xfrm>
              <a:off x="3019349" y="2847340"/>
              <a:ext cx="171907" cy="228600"/>
            </a:xfrm>
            <a:prstGeom prst="rect">
              <a:avLst/>
            </a:prstGeom>
          </p:spPr>
        </p:pic>
        <p:sp>
          <p:nvSpPr>
            <p:cNvPr id="34" name="Shape 18">
              <a:extLst>
                <a:ext uri="{FF2B5EF4-FFF2-40B4-BE49-F238E27FC236}">
                  <a16:creationId xmlns:a16="http://schemas.microsoft.com/office/drawing/2014/main" id="{37A0E375-57A8-D2E6-0631-FD432E10104B}"/>
                </a:ext>
              </a:extLst>
            </p:cNvPr>
            <p:cNvSpPr/>
            <p:nvPr/>
          </p:nvSpPr>
          <p:spPr>
            <a:xfrm>
              <a:off x="543154" y="3285337"/>
              <a:ext cx="5124298" cy="743407"/>
            </a:xfrm>
            <a:prstGeom prst="roundRect">
              <a:avLst>
                <a:gd name="adj" fmla="val 6308"/>
              </a:avLst>
            </a:prstGeom>
            <a:solidFill>
              <a:srgbClr val="FFFFFF"/>
            </a:solidFill>
            <a:ln/>
            <a:effectLst>
              <a:outerShdw blurRad="38100" dist="25400" dir="5400000" algn="bl" rotWithShape="0">
                <a:srgbClr val="000000">
                  <a:alpha val="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35" name="Shape 19">
              <a:extLst>
                <a:ext uri="{FF2B5EF4-FFF2-40B4-BE49-F238E27FC236}">
                  <a16:creationId xmlns:a16="http://schemas.microsoft.com/office/drawing/2014/main" id="{DC280204-4CCE-7EA3-ACAA-7E51AFA7F11F}"/>
                </a:ext>
              </a:extLst>
            </p:cNvPr>
            <p:cNvSpPr/>
            <p:nvPr/>
          </p:nvSpPr>
          <p:spPr>
            <a:xfrm>
              <a:off x="543154" y="3285337"/>
              <a:ext cx="47549" cy="743407"/>
            </a:xfrm>
            <a:prstGeom prst="rect">
              <a:avLst/>
            </a:prstGeom>
            <a:solidFill>
              <a:srgbClr val="1E3A8A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ABF439C-9243-BF20-2AFC-F8D150A2DDD3}"/>
                </a:ext>
              </a:extLst>
            </p:cNvPr>
            <p:cNvGrpSpPr/>
            <p:nvPr/>
          </p:nvGrpSpPr>
          <p:grpSpPr>
            <a:xfrm>
              <a:off x="1343253" y="3456330"/>
              <a:ext cx="2988001" cy="410566"/>
              <a:chOff x="1343253" y="3771290"/>
              <a:chExt cx="2988001" cy="410566"/>
            </a:xfrm>
          </p:grpSpPr>
          <p:sp>
            <p:nvSpPr>
              <p:cNvPr id="39" name="Text 21">
                <a:extLst>
                  <a:ext uri="{FF2B5EF4-FFF2-40B4-BE49-F238E27FC236}">
                    <a16:creationId xmlns:a16="http://schemas.microsoft.com/office/drawing/2014/main" id="{ED544DC4-9550-4436-2C15-9693F981EED9}"/>
                  </a:ext>
                </a:extLst>
              </p:cNvPr>
              <p:cNvSpPr txBox="1"/>
              <p:nvPr/>
            </p:nvSpPr>
            <p:spPr>
              <a:xfrm>
                <a:off x="1343253" y="3771290"/>
                <a:ext cx="1676095" cy="2103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it-IT" sz="1600" b="1" noProof="1">
                    <a:solidFill>
                      <a:srgbClr val="1F2937"/>
                    </a:solidFill>
                    <a:latin typeface="Montserrat" panose="000005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3D Gaussians</a:t>
                </a:r>
                <a:endParaRPr lang="it-IT" sz="1600" noProof="1">
                  <a:latin typeface="Montserrat" panose="000005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41" name="Text 22">
                <a:extLst>
                  <a:ext uri="{FF2B5EF4-FFF2-40B4-BE49-F238E27FC236}">
                    <a16:creationId xmlns:a16="http://schemas.microsoft.com/office/drawing/2014/main" id="{12E087FA-1B2E-1829-056F-90D64A4E6CD6}"/>
                  </a:ext>
                </a:extLst>
              </p:cNvPr>
              <p:cNvSpPr txBox="1"/>
              <p:nvPr/>
            </p:nvSpPr>
            <p:spPr>
              <a:xfrm>
                <a:off x="1343254" y="4029151"/>
                <a:ext cx="298800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it-IT" sz="1400" noProof="1">
                    <a:solidFill>
                      <a:srgbClr val="6B7280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Position, Covariance, Color, Opacity</a:t>
                </a:r>
                <a:endParaRPr lang="it-IT" sz="1400" noProof="1"/>
              </a:p>
            </p:txBody>
          </p:sp>
        </p:grpSp>
        <p:pic>
          <p:nvPicPr>
            <p:cNvPr id="44" name="Image 3" descr="preencoded.png">
              <a:extLst>
                <a:ext uri="{FF2B5EF4-FFF2-40B4-BE49-F238E27FC236}">
                  <a16:creationId xmlns:a16="http://schemas.microsoft.com/office/drawing/2014/main" id="{D9B3613D-5769-E611-4CF9-139F35C92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133" r="-133"/>
            <a:stretch/>
          </p:blipFill>
          <p:spPr>
            <a:xfrm>
              <a:off x="3019349" y="4218940"/>
              <a:ext cx="171907" cy="228600"/>
            </a:xfrm>
            <a:prstGeom prst="rect">
              <a:avLst/>
            </a:prstGeom>
          </p:spPr>
        </p:pic>
        <p:sp>
          <p:nvSpPr>
            <p:cNvPr id="45" name="Shape 23">
              <a:extLst>
                <a:ext uri="{FF2B5EF4-FFF2-40B4-BE49-F238E27FC236}">
                  <a16:creationId xmlns:a16="http://schemas.microsoft.com/office/drawing/2014/main" id="{3F7D98E8-0948-A35B-D2C5-AA52B1D7EEB7}"/>
                </a:ext>
              </a:extLst>
            </p:cNvPr>
            <p:cNvSpPr/>
            <p:nvPr/>
          </p:nvSpPr>
          <p:spPr>
            <a:xfrm>
              <a:off x="543154" y="4656937"/>
              <a:ext cx="5124298" cy="743407"/>
            </a:xfrm>
            <a:prstGeom prst="roundRect">
              <a:avLst>
                <a:gd name="adj" fmla="val 6308"/>
              </a:avLst>
            </a:prstGeom>
            <a:solidFill>
              <a:srgbClr val="FFFFFF"/>
            </a:solidFill>
            <a:ln/>
            <a:effectLst>
              <a:outerShdw blurRad="38100" dist="25400" dir="5400000" algn="bl" rotWithShape="0">
                <a:srgbClr val="000000">
                  <a:alpha val="5000"/>
                </a:srgbClr>
              </a:outerShdw>
            </a:effectLst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46" name="Shape 24">
              <a:extLst>
                <a:ext uri="{FF2B5EF4-FFF2-40B4-BE49-F238E27FC236}">
                  <a16:creationId xmlns:a16="http://schemas.microsoft.com/office/drawing/2014/main" id="{05622B8C-978C-E9FC-3134-E9B7C15A856D}"/>
                </a:ext>
              </a:extLst>
            </p:cNvPr>
            <p:cNvSpPr/>
            <p:nvPr/>
          </p:nvSpPr>
          <p:spPr>
            <a:xfrm>
              <a:off x="543154" y="4656937"/>
              <a:ext cx="47549" cy="743407"/>
            </a:xfrm>
            <a:prstGeom prst="rect">
              <a:avLst/>
            </a:prstGeom>
            <a:solidFill>
              <a:srgbClr val="1E3A8A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C600C9D9-5266-0F0E-6B6B-990BD406A1CB}"/>
                </a:ext>
              </a:extLst>
            </p:cNvPr>
            <p:cNvGrpSpPr/>
            <p:nvPr/>
          </p:nvGrpSpPr>
          <p:grpSpPr>
            <a:xfrm>
              <a:off x="1343253" y="4827930"/>
              <a:ext cx="2556000" cy="410566"/>
              <a:chOff x="1343253" y="5142890"/>
              <a:chExt cx="2556000" cy="410566"/>
            </a:xfrm>
          </p:grpSpPr>
          <p:sp>
            <p:nvSpPr>
              <p:cNvPr id="49" name="Text 26">
                <a:extLst>
                  <a:ext uri="{FF2B5EF4-FFF2-40B4-BE49-F238E27FC236}">
                    <a16:creationId xmlns:a16="http://schemas.microsoft.com/office/drawing/2014/main" id="{3F0787C7-F9CC-0A33-2691-921576AC995C}"/>
                  </a:ext>
                </a:extLst>
              </p:cNvPr>
              <p:cNvSpPr txBox="1"/>
              <p:nvPr/>
            </p:nvSpPr>
            <p:spPr>
              <a:xfrm>
                <a:off x="1343254" y="5142890"/>
                <a:ext cx="1727606" cy="2103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it-IT" sz="1600" b="1" noProof="1">
                    <a:solidFill>
                      <a:srgbClr val="1F2937"/>
                    </a:solidFill>
                    <a:latin typeface="Montserrat" panose="000005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Rasterisation</a:t>
                </a:r>
                <a:endParaRPr lang="it-IT" sz="1600" noProof="1">
                  <a:latin typeface="Montserrat" panose="000005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50" name="Text 27">
                <a:extLst>
                  <a:ext uri="{FF2B5EF4-FFF2-40B4-BE49-F238E27FC236}">
                    <a16:creationId xmlns:a16="http://schemas.microsoft.com/office/drawing/2014/main" id="{C4F7AFDC-9A73-DA24-54BD-C0148BD14453}"/>
                  </a:ext>
                </a:extLst>
              </p:cNvPr>
              <p:cNvSpPr txBox="1"/>
              <p:nvPr/>
            </p:nvSpPr>
            <p:spPr>
              <a:xfrm>
                <a:off x="1343253" y="5400751"/>
                <a:ext cx="255600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it-IT" sz="1400" noProof="1">
                    <a:solidFill>
                      <a:srgbClr val="6B7280"/>
                    </a:solidFill>
                    <a:latin typeface="Roboto" pitchFamily="34" charset="0"/>
                    <a:ea typeface="Roboto" pitchFamily="34" charset="-122"/>
                    <a:cs typeface="Roboto" pitchFamily="34" charset="-120"/>
                  </a:rPr>
                  <a:t>Real-time projection &amp; blending</a:t>
                </a:r>
                <a:endParaRPr lang="it-IT" sz="1400" noProof="1"/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9BA002D-2E5B-F403-80F9-6692B20DED17}"/>
              </a:ext>
            </a:extLst>
          </p:cNvPr>
          <p:cNvGrpSpPr/>
          <p:nvPr/>
        </p:nvGrpSpPr>
        <p:grpSpPr>
          <a:xfrm>
            <a:off x="738459" y="1993696"/>
            <a:ext cx="10935381" cy="2700471"/>
            <a:chOff x="738459" y="1993696"/>
            <a:chExt cx="10935381" cy="2700471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3E231E4-9742-B718-3496-6CB3CEA2B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0136" y="3074167"/>
              <a:ext cx="2888353" cy="1620000"/>
            </a:xfrm>
            <a:prstGeom prst="rect">
              <a:avLst/>
            </a:prstGeom>
          </p:spPr>
        </p:pic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427AEA29-40A3-BE06-4C03-F37B92687064}"/>
                </a:ext>
              </a:extLst>
            </p:cNvPr>
            <p:cNvGrpSpPr/>
            <p:nvPr/>
          </p:nvGrpSpPr>
          <p:grpSpPr>
            <a:xfrm>
              <a:off x="738459" y="2276956"/>
              <a:ext cx="3531707" cy="378086"/>
              <a:chOff x="573506" y="1821789"/>
              <a:chExt cx="3531707" cy="378086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A1DB5B7-9B4B-258E-6617-0AB399D0B663}"/>
                  </a:ext>
                </a:extLst>
              </p:cNvPr>
              <p:cNvSpPr txBox="1"/>
              <p:nvPr/>
            </p:nvSpPr>
            <p:spPr>
              <a:xfrm>
                <a:off x="596079" y="1855196"/>
                <a:ext cx="350913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noProof="1">
                    <a:solidFill>
                      <a:srgbClr val="1E4ED8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Sparse point cloud + camera alignment </a:t>
                </a:r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7A41051C-4A31-9955-E0FC-4031C3591848}"/>
                  </a:ext>
                </a:extLst>
              </p:cNvPr>
              <p:cNvSpPr/>
              <p:nvPr/>
            </p:nvSpPr>
            <p:spPr bwMode="auto">
              <a:xfrm>
                <a:off x="573506" y="1821789"/>
                <a:ext cx="3531707" cy="378086"/>
              </a:xfrm>
              <a:prstGeom prst="roundRect">
                <a:avLst>
                  <a:gd name="adj" fmla="val 50000"/>
                </a:avLst>
              </a:prstGeom>
              <a:noFill/>
              <a:ln w="28575">
                <a:solidFill>
                  <a:srgbClr val="DBEAFE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it-IT" noProof="1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5203516-38D2-CF5A-B72C-90AF2D2FDA27}"/>
                </a:ext>
              </a:extLst>
            </p:cNvPr>
            <p:cNvSpPr/>
            <p:nvPr/>
          </p:nvSpPr>
          <p:spPr bwMode="auto">
            <a:xfrm>
              <a:off x="6360160" y="1993696"/>
              <a:ext cx="5313680" cy="97028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7F82989-B643-A51E-EB30-3009D074700A}"/>
              </a:ext>
            </a:extLst>
          </p:cNvPr>
          <p:cNvGrpSpPr/>
          <p:nvPr/>
        </p:nvGrpSpPr>
        <p:grpSpPr>
          <a:xfrm>
            <a:off x="453636" y="2275208"/>
            <a:ext cx="11214006" cy="2574515"/>
            <a:chOff x="453636" y="2275208"/>
            <a:chExt cx="11214006" cy="2574515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0B5F5B4-C6A4-D2F5-DE20-D2124CF61C6D}"/>
                </a:ext>
              </a:extLst>
            </p:cNvPr>
            <p:cNvGrpSpPr/>
            <p:nvPr/>
          </p:nvGrpSpPr>
          <p:grpSpPr>
            <a:xfrm>
              <a:off x="453636" y="2929317"/>
              <a:ext cx="2293819" cy="1920406"/>
              <a:chOff x="2953754" y="1478823"/>
              <a:chExt cx="2293819" cy="1920406"/>
            </a:xfrm>
          </p:grpSpPr>
          <p:pic>
            <p:nvPicPr>
              <p:cNvPr id="58" name="Picture 57" descr="A green oval with black dots and a black dotted line&#10;&#10;AI-generated content may be incorrect.">
                <a:extLst>
                  <a:ext uri="{FF2B5EF4-FFF2-40B4-BE49-F238E27FC236}">
                    <a16:creationId xmlns:a16="http://schemas.microsoft.com/office/drawing/2014/main" id="{99D68894-7C77-03E9-C670-478350977D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53754" y="1478823"/>
                <a:ext cx="2293819" cy="1920406"/>
              </a:xfrm>
              <a:prstGeom prst="rect">
                <a:avLst/>
              </a:prstGeom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54D78C6-F114-9AF2-DAD8-025596FAA1E6}"/>
                  </a:ext>
                </a:extLst>
              </p:cNvPr>
              <p:cNvSpPr txBox="1"/>
              <p:nvPr/>
            </p:nvSpPr>
            <p:spPr>
              <a:xfrm>
                <a:off x="4153256" y="2439026"/>
                <a:ext cx="3161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i="1" noProof="1">
                    <a:solidFill>
                      <a:schemeClr val="tx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μ</a:t>
                </a:r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2757176-8EFF-8037-A529-6D24B9EEBEEB}"/>
                </a:ext>
              </a:extLst>
            </p:cNvPr>
            <p:cNvSpPr/>
            <p:nvPr/>
          </p:nvSpPr>
          <p:spPr bwMode="auto">
            <a:xfrm>
              <a:off x="6353962" y="3353407"/>
              <a:ext cx="5313680" cy="97028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3ECB85D4-F0DD-0F63-0250-BCDBCAB98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1531" y="3071049"/>
              <a:ext cx="2898626" cy="1626236"/>
            </a:xfrm>
            <a:prstGeom prst="rect">
              <a:avLst/>
            </a:prstGeom>
          </p:spPr>
        </p:pic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91B116B-6634-CF26-7A7F-6FA0401129C4}"/>
                </a:ext>
              </a:extLst>
            </p:cNvPr>
            <p:cNvGrpSpPr/>
            <p:nvPr/>
          </p:nvGrpSpPr>
          <p:grpSpPr>
            <a:xfrm>
              <a:off x="738458" y="2275208"/>
              <a:ext cx="3531707" cy="378086"/>
              <a:chOff x="906593" y="2545878"/>
              <a:chExt cx="3531707" cy="378086"/>
            </a:xfrm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10CB89E-FEF7-8D1C-8111-B3F4DAE4C4DA}"/>
                  </a:ext>
                </a:extLst>
              </p:cNvPr>
              <p:cNvSpPr txBox="1"/>
              <p:nvPr/>
            </p:nvSpPr>
            <p:spPr>
              <a:xfrm>
                <a:off x="929166" y="2579285"/>
                <a:ext cx="350913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noProof="1">
                    <a:solidFill>
                      <a:srgbClr val="1E4ED8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Learnable ellipsoids (millions)</a:t>
                </a:r>
              </a:p>
            </p:txBody>
          </p:sp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C2F06254-5784-D714-49DF-7C99E030EF19}"/>
                  </a:ext>
                </a:extLst>
              </p:cNvPr>
              <p:cNvSpPr/>
              <p:nvPr/>
            </p:nvSpPr>
            <p:spPr bwMode="auto">
              <a:xfrm>
                <a:off x="906593" y="2545878"/>
                <a:ext cx="3531707" cy="378086"/>
              </a:xfrm>
              <a:prstGeom prst="roundRect">
                <a:avLst>
                  <a:gd name="adj" fmla="val 50000"/>
                </a:avLst>
              </a:prstGeom>
              <a:noFill/>
              <a:ln w="28575">
                <a:solidFill>
                  <a:srgbClr val="DBEAFE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it-IT" noProof="1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A2AFDB1-8DFB-7403-469C-73896EFED00D}"/>
              </a:ext>
            </a:extLst>
          </p:cNvPr>
          <p:cNvGrpSpPr/>
          <p:nvPr/>
        </p:nvGrpSpPr>
        <p:grpSpPr>
          <a:xfrm>
            <a:off x="1065677" y="1455138"/>
            <a:ext cx="10601965" cy="4669312"/>
            <a:chOff x="1065677" y="1455138"/>
            <a:chExt cx="10601965" cy="4669312"/>
          </a:xfrm>
        </p:grpSpPr>
        <p:pic>
          <p:nvPicPr>
            <p:cNvPr id="6" name="Picture 5" descr="A diagram of different angles and angles&#10;&#10;AI-generated content may be incorrect.">
              <a:extLst>
                <a:ext uri="{FF2B5EF4-FFF2-40B4-BE49-F238E27FC236}">
                  <a16:creationId xmlns:a16="http://schemas.microsoft.com/office/drawing/2014/main" id="{B272F748-91D9-9BBE-A1A7-63C6407E7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5837" y="1994321"/>
              <a:ext cx="3526726" cy="2280776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F86C41EB-EE39-5EBB-8E06-7139DC99D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4364" y="4463439"/>
              <a:ext cx="2953185" cy="1661011"/>
            </a:xfrm>
            <a:prstGeom prst="rect">
              <a:avLst/>
            </a:prstGeom>
          </p:spPr>
        </p:pic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536FA9C1-A92A-4FF4-CC25-79AC33E049EC}"/>
                </a:ext>
              </a:extLst>
            </p:cNvPr>
            <p:cNvGrpSpPr/>
            <p:nvPr/>
          </p:nvGrpSpPr>
          <p:grpSpPr>
            <a:xfrm>
              <a:off x="1065677" y="1455138"/>
              <a:ext cx="3531707" cy="378086"/>
              <a:chOff x="906593" y="2312198"/>
              <a:chExt cx="3531707" cy="378086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777F8FEF-9FCD-4A2D-24C0-66AD964DC4C9}"/>
                  </a:ext>
                </a:extLst>
              </p:cNvPr>
              <p:cNvSpPr txBox="1"/>
              <p:nvPr/>
            </p:nvSpPr>
            <p:spPr>
              <a:xfrm>
                <a:off x="929166" y="2345605"/>
                <a:ext cx="350913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noProof="1">
                    <a:solidFill>
                      <a:srgbClr val="1E4ED8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Projection on image plane</a:t>
                </a:r>
              </a:p>
            </p:txBody>
          </p:sp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DF8520DB-71F4-9CEC-BBFD-2626D6A84573}"/>
                  </a:ext>
                </a:extLst>
              </p:cNvPr>
              <p:cNvSpPr/>
              <p:nvPr/>
            </p:nvSpPr>
            <p:spPr bwMode="auto">
              <a:xfrm>
                <a:off x="906593" y="2312198"/>
                <a:ext cx="3531707" cy="378086"/>
              </a:xfrm>
              <a:prstGeom prst="roundRect">
                <a:avLst>
                  <a:gd name="adj" fmla="val 50000"/>
                </a:avLst>
              </a:prstGeom>
              <a:noFill/>
              <a:ln w="28575">
                <a:solidFill>
                  <a:srgbClr val="DBEAFE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it-IT" noProof="1"/>
              </a:p>
            </p:txBody>
          </p:sp>
        </p:grp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ABBF752-E132-8623-2629-E48E769A34D5}"/>
                </a:ext>
              </a:extLst>
            </p:cNvPr>
            <p:cNvSpPr/>
            <p:nvPr/>
          </p:nvSpPr>
          <p:spPr bwMode="auto">
            <a:xfrm>
              <a:off x="6353962" y="4664149"/>
              <a:ext cx="5313680" cy="97028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noProof="1"/>
            </a:p>
          </p:txBody>
        </p:sp>
      </p:grp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A9FC3ABB-616C-9708-44D4-6DCE0C23D425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Segnaposto testo 6">
            <a:extLst>
              <a:ext uri="{FF2B5EF4-FFF2-40B4-BE49-F238E27FC236}">
                <a16:creationId xmlns:a16="http://schemas.microsoft.com/office/drawing/2014/main" id="{6C4823E8-F812-3015-B284-F9664A96EC5D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08</a:t>
            </a:r>
          </a:p>
        </p:txBody>
      </p:sp>
      <p:sp>
        <p:nvSpPr>
          <p:cNvPr id="93" name="Text 28">
            <a:extLst>
              <a:ext uri="{FF2B5EF4-FFF2-40B4-BE49-F238E27FC236}">
                <a16:creationId xmlns:a16="http://schemas.microsoft.com/office/drawing/2014/main" id="{5147B24C-2697-0F3B-DA79-F12D100F39B4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METHODOLOGY</a:t>
            </a:r>
            <a:endParaRPr lang="it-IT" sz="900" noProof="1"/>
          </a:p>
        </p:txBody>
      </p:sp>
      <p:sp>
        <p:nvSpPr>
          <p:cNvPr id="94" name="Text 29">
            <a:extLst>
              <a:ext uri="{FF2B5EF4-FFF2-40B4-BE49-F238E27FC236}">
                <a16:creationId xmlns:a16="http://schemas.microsoft.com/office/drawing/2014/main" id="{AC8B9C64-375F-EC8F-6528-18271A631F28}"/>
              </a:ext>
            </a:extLst>
          </p:cNvPr>
          <p:cNvSpPr txBox="1"/>
          <p:nvPr/>
        </p:nvSpPr>
        <p:spPr>
          <a:xfrm>
            <a:off x="10240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95" name="Text 30">
            <a:extLst>
              <a:ext uri="{FF2B5EF4-FFF2-40B4-BE49-F238E27FC236}">
                <a16:creationId xmlns:a16="http://schemas.microsoft.com/office/drawing/2014/main" id="{7A0A2ECA-B3FC-80FA-D41A-FD1BAB55D3E9}"/>
              </a:ext>
            </a:extLst>
          </p:cNvPr>
          <p:cNvSpPr txBox="1"/>
          <p:nvPr/>
        </p:nvSpPr>
        <p:spPr>
          <a:xfrm>
            <a:off x="12357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GS PIPELINE</a:t>
            </a:r>
            <a:endParaRPr lang="it-IT" sz="900" noProof="1"/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2D493D6A-EE1F-FEC4-AECC-BF4D225BCDDB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03286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58BBC-F94C-1526-E3E8-1DB4A53B3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21">
            <a:extLst>
              <a:ext uri="{FF2B5EF4-FFF2-40B4-BE49-F238E27FC236}">
                <a16:creationId xmlns:a16="http://schemas.microsoft.com/office/drawing/2014/main" id="{8F1A48C4-1A2B-FBA3-4962-60D7E2C44D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9650" y="3439838"/>
            <a:ext cx="4451398" cy="28474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07F9D5-6286-A788-FE1D-24DAED904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681" y="1938069"/>
            <a:ext cx="8253175" cy="1524132"/>
          </a:xfrm>
          <a:prstGeom prst="rect">
            <a:avLst/>
          </a:prstGeom>
        </p:spPr>
      </p:pic>
      <p:sp>
        <p:nvSpPr>
          <p:cNvPr id="4" name="CasellaDiTesto 8">
            <a:extLst>
              <a:ext uri="{FF2B5EF4-FFF2-40B4-BE49-F238E27FC236}">
                <a16:creationId xmlns:a16="http://schemas.microsoft.com/office/drawing/2014/main" id="{AB859405-50EE-6107-2917-9C4D9B015456}"/>
              </a:ext>
            </a:extLst>
          </p:cNvPr>
          <p:cNvSpPr txBox="1"/>
          <p:nvPr/>
        </p:nvSpPr>
        <p:spPr>
          <a:xfrm>
            <a:off x="269069" y="1064848"/>
            <a:ext cx="11678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Gaussian Splatting 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it-IT" sz="1400" i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an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explicit radiance field 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the advantages of implicit radiance field. It makes use of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learnable 3D anisotropic Gaussians 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a flexible, efficient representation. Optimized with multiview images, this differentiable pipeline merges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gradient flow 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</a:t>
            </a:r>
            <a:r>
              <a:rPr lang="it-IT" sz="1400" b="1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explicit data storage</a:t>
            </a:r>
            <a:r>
              <a:rPr lang="it-IT" sz="1400" noProof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This hybrid approach enables real-time, high-quality rendering with reduced training time, even for complex, high-resolution scenes.</a:t>
            </a:r>
          </a:p>
        </p:txBody>
      </p:sp>
      <p:pic>
        <p:nvPicPr>
          <p:cNvPr id="11" name="Immagine 16">
            <a:extLst>
              <a:ext uri="{FF2B5EF4-FFF2-40B4-BE49-F238E27FC236}">
                <a16:creationId xmlns:a16="http://schemas.microsoft.com/office/drawing/2014/main" id="{C352FECC-3181-0FCC-B33C-F2ED4F8091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952" y="3396411"/>
            <a:ext cx="2866639" cy="1217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21A912-821F-6004-3A7F-7A85B4354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11" y="5372530"/>
            <a:ext cx="3010161" cy="81541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22FA06D-A963-346C-9748-CC5FAFF71D2B}"/>
              </a:ext>
            </a:extLst>
          </p:cNvPr>
          <p:cNvSpPr/>
          <p:nvPr/>
        </p:nvSpPr>
        <p:spPr>
          <a:xfrm>
            <a:off x="2219687" y="5608320"/>
            <a:ext cx="916685" cy="36576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CCA30C7-C661-2D3F-E73F-844C9980E6A3}"/>
              </a:ext>
            </a:extLst>
          </p:cNvPr>
          <p:cNvCxnSpPr>
            <a:stCxn id="16" idx="3"/>
          </p:cNvCxnSpPr>
          <p:nvPr/>
        </p:nvCxnSpPr>
        <p:spPr>
          <a:xfrm flipV="1">
            <a:off x="3136372" y="5779008"/>
            <a:ext cx="601219" cy="121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3D55F74-4BE8-871F-E0C8-B440896BC163}"/>
              </a:ext>
            </a:extLst>
          </p:cNvPr>
          <p:cNvSpPr txBox="1"/>
          <p:nvPr/>
        </p:nvSpPr>
        <p:spPr>
          <a:xfrm>
            <a:off x="3860817" y="5499255"/>
            <a:ext cx="262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noProof="1">
                <a:latin typeface="Poppins" panose="00000500000000000000" pitchFamily="2" charset="0"/>
                <a:cs typeface="Poppins" panose="00000500000000000000" pitchFamily="2" charset="0"/>
              </a:rPr>
              <a:t>Spherical harmonics of degree </a:t>
            </a:r>
            <a:r>
              <a:rPr lang="it-IT" sz="1600" i="1" noProof="1">
                <a:latin typeface="Poppins" panose="00000500000000000000" pitchFamily="2" charset="0"/>
                <a:cs typeface="Poppins" panose="00000500000000000000" pitchFamily="2" charset="0"/>
              </a:rPr>
              <a:t>l</a:t>
            </a:r>
            <a:r>
              <a:rPr lang="it-IT" sz="1600" noProof="1">
                <a:latin typeface="Poppins" panose="00000500000000000000" pitchFamily="2" charset="0"/>
                <a:cs typeface="Poppins" panose="00000500000000000000" pitchFamily="2" charset="0"/>
              </a:rPr>
              <a:t> and order </a:t>
            </a:r>
            <a:r>
              <a:rPr lang="it-IT" sz="1600" i="1" noProof="1">
                <a:latin typeface="Poppins" panose="00000500000000000000" pitchFamily="2" charset="0"/>
                <a:cs typeface="Poppins" panose="00000500000000000000" pitchFamily="2" charset="0"/>
              </a:rPr>
              <a:t>m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6BE597-A89C-1432-4858-098510D8DDA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5B53E058-8725-442E-811F-9A97229C46B0}" type="slidenum">
              <a:rPr lang="it-IT" noProof="1" smtClean="0"/>
              <a:t>9</a:t>
            </a:fld>
            <a:endParaRPr lang="it-IT" noProof="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52CC61D-6FBD-2987-F6D8-57BF32654C3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211" y="4616028"/>
            <a:ext cx="6018994" cy="74829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0290A4D-82AB-403D-455C-C04925AC8778}"/>
              </a:ext>
            </a:extLst>
          </p:cNvPr>
          <p:cNvCxnSpPr/>
          <p:nvPr/>
        </p:nvCxnSpPr>
        <p:spPr>
          <a:xfrm>
            <a:off x="0" y="381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egnaposto testo 6">
            <a:extLst>
              <a:ext uri="{FF2B5EF4-FFF2-40B4-BE49-F238E27FC236}">
                <a16:creationId xmlns:a16="http://schemas.microsoft.com/office/drawing/2014/main" id="{B4D2369D-AF6C-7231-C4E4-1EBFC1733F70}"/>
              </a:ext>
            </a:extLst>
          </p:cNvPr>
          <p:cNvSpPr txBox="1">
            <a:spLocks/>
          </p:cNvSpPr>
          <p:nvPr/>
        </p:nvSpPr>
        <p:spPr>
          <a:xfrm>
            <a:off x="11739880" y="6466230"/>
            <a:ext cx="904240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09</a:t>
            </a:r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3A42D46D-D138-F426-465B-BEA05872F3D7}"/>
              </a:ext>
            </a:extLst>
          </p:cNvPr>
          <p:cNvSpPr txBox="1"/>
          <p:nvPr/>
        </p:nvSpPr>
        <p:spPr>
          <a:xfrm>
            <a:off x="144225" y="531517"/>
            <a:ext cx="1067092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2700" b="1" noProof="1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spherical harmonics defines colour</a:t>
            </a:r>
          </a:p>
        </p:txBody>
      </p:sp>
      <p:sp>
        <p:nvSpPr>
          <p:cNvPr id="3" name="Text 28">
            <a:extLst>
              <a:ext uri="{FF2B5EF4-FFF2-40B4-BE49-F238E27FC236}">
                <a16:creationId xmlns:a16="http://schemas.microsoft.com/office/drawing/2014/main" id="{C415FAF0-7EB4-464D-E954-DB92C32160E3}"/>
              </a:ext>
            </a:extLst>
          </p:cNvPr>
          <p:cNvSpPr txBox="1"/>
          <p:nvPr/>
        </p:nvSpPr>
        <p:spPr>
          <a:xfrm>
            <a:off x="123195" y="107039"/>
            <a:ext cx="1296541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it-IT" sz="900" b="1" noProof="1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METHODOLOGY</a:t>
            </a:r>
            <a:endParaRPr lang="it-IT" sz="900" noProof="1"/>
          </a:p>
        </p:txBody>
      </p:sp>
      <p:sp>
        <p:nvSpPr>
          <p:cNvPr id="6" name="Text 29">
            <a:extLst>
              <a:ext uri="{FF2B5EF4-FFF2-40B4-BE49-F238E27FC236}">
                <a16:creationId xmlns:a16="http://schemas.microsoft.com/office/drawing/2014/main" id="{BB76655C-9BC7-6369-C789-3C5D23B1BE9D}"/>
              </a:ext>
            </a:extLst>
          </p:cNvPr>
          <p:cNvSpPr txBox="1"/>
          <p:nvPr/>
        </p:nvSpPr>
        <p:spPr>
          <a:xfrm>
            <a:off x="1024054" y="88751"/>
            <a:ext cx="1719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it-IT" sz="1200" noProof="1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</a:t>
            </a:r>
            <a:endParaRPr lang="it-IT" sz="1200" noProof="1"/>
          </a:p>
        </p:txBody>
      </p:sp>
      <p:sp>
        <p:nvSpPr>
          <p:cNvPr id="9" name="Text 30">
            <a:extLst>
              <a:ext uri="{FF2B5EF4-FFF2-40B4-BE49-F238E27FC236}">
                <a16:creationId xmlns:a16="http://schemas.microsoft.com/office/drawing/2014/main" id="{78B7469B-C6B3-2B39-BC4F-BEBA77FEF913}"/>
              </a:ext>
            </a:extLst>
          </p:cNvPr>
          <p:cNvSpPr txBox="1"/>
          <p:nvPr/>
        </p:nvSpPr>
        <p:spPr>
          <a:xfrm>
            <a:off x="1235766" y="107039"/>
            <a:ext cx="262800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it-IT" sz="900" b="1" noProof="1">
                <a:solidFill>
                  <a:srgbClr val="1E40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DETAILS ON SPHERICAL HARMONICS</a:t>
            </a:r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AE9157C9-D490-1E8F-47E1-1BC4249867FD}"/>
              </a:ext>
            </a:extLst>
          </p:cNvPr>
          <p:cNvSpPr txBox="1">
            <a:spLocks/>
          </p:cNvSpPr>
          <p:nvPr/>
        </p:nvSpPr>
        <p:spPr>
          <a:xfrm>
            <a:off x="3515720" y="6466230"/>
            <a:ext cx="7885189" cy="256642"/>
          </a:xfrm>
          <a:prstGeom prst="rect">
            <a:avLst/>
          </a:prstGeom>
          <a:noFill/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 spc="3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Enhancing photogrammetric measurement systems through Gaussian Splatting                      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it-IT" sz="1100" baseline="300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it-IT" sz="1100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3196458822"/>
      </p:ext>
    </p:extLst>
  </p:cSld>
  <p:clrMapOvr>
    <a:masterClrMapping/>
  </p:clrMapOvr>
</p:sld>
</file>

<file path=ppt/theme/theme1.xml><?xml version="1.0" encoding="utf-8"?>
<a:theme xmlns:a="http://schemas.openxmlformats.org/drawingml/2006/main" name="COPERTINE">
  <a:themeElements>
    <a:clrScheme name="PoliTO_Template">
      <a:dk1>
        <a:srgbClr val="002B49"/>
      </a:dk1>
      <a:lt1>
        <a:srgbClr val="FFFFFF"/>
      </a:lt1>
      <a:dk2>
        <a:srgbClr val="000000"/>
      </a:dk2>
      <a:lt2>
        <a:srgbClr val="EED9CC"/>
      </a:lt2>
      <a:accent1>
        <a:srgbClr val="EF7B00"/>
      </a:accent1>
      <a:accent2>
        <a:srgbClr val="00B1DF"/>
      </a:accent2>
      <a:accent3>
        <a:srgbClr val="C4E7FB"/>
      </a:accent3>
      <a:accent4>
        <a:srgbClr val="F1C64C"/>
      </a:accent4>
      <a:accent5>
        <a:srgbClr val="FFE9AF"/>
      </a:accent5>
      <a:accent6>
        <a:srgbClr val="92CCAE"/>
      </a:accent6>
      <a:hlink>
        <a:srgbClr val="175673"/>
      </a:hlink>
      <a:folHlink>
        <a:srgbClr val="EC6055"/>
      </a:folHlink>
    </a:clrScheme>
    <a:fontScheme name="PoliTO_Template">
      <a:majorFont>
        <a:latin typeface="Poppins Medium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OLI SEZIONI">
  <a:themeElements>
    <a:clrScheme name="PoliTO_Template">
      <a:dk1>
        <a:srgbClr val="002B49"/>
      </a:dk1>
      <a:lt1>
        <a:srgbClr val="FFFFFF"/>
      </a:lt1>
      <a:dk2>
        <a:srgbClr val="000000"/>
      </a:dk2>
      <a:lt2>
        <a:srgbClr val="EED9CC"/>
      </a:lt2>
      <a:accent1>
        <a:srgbClr val="EF7B00"/>
      </a:accent1>
      <a:accent2>
        <a:srgbClr val="00B1DF"/>
      </a:accent2>
      <a:accent3>
        <a:srgbClr val="C4E7FB"/>
      </a:accent3>
      <a:accent4>
        <a:srgbClr val="F1C64C"/>
      </a:accent4>
      <a:accent5>
        <a:srgbClr val="FFE9AF"/>
      </a:accent5>
      <a:accent6>
        <a:srgbClr val="92CCAE"/>
      </a:accent6>
      <a:hlink>
        <a:srgbClr val="175673"/>
      </a:hlink>
      <a:folHlink>
        <a:srgbClr val="EC6055"/>
      </a:folHlink>
    </a:clrScheme>
    <a:fontScheme name="PoliTO_Template">
      <a:majorFont>
        <a:latin typeface="Poppins Medium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UTI 1 _ titoli arancio">
  <a:themeElements>
    <a:clrScheme name="PoliTO_Template">
      <a:dk1>
        <a:srgbClr val="002B49"/>
      </a:dk1>
      <a:lt1>
        <a:srgbClr val="FFFFFF"/>
      </a:lt1>
      <a:dk2>
        <a:srgbClr val="000000"/>
      </a:dk2>
      <a:lt2>
        <a:srgbClr val="EED9CC"/>
      </a:lt2>
      <a:accent1>
        <a:srgbClr val="EF7B00"/>
      </a:accent1>
      <a:accent2>
        <a:srgbClr val="00B1DF"/>
      </a:accent2>
      <a:accent3>
        <a:srgbClr val="C4E7FB"/>
      </a:accent3>
      <a:accent4>
        <a:srgbClr val="F1C64C"/>
      </a:accent4>
      <a:accent5>
        <a:srgbClr val="FFE9AF"/>
      </a:accent5>
      <a:accent6>
        <a:srgbClr val="92CCAE"/>
      </a:accent6>
      <a:hlink>
        <a:srgbClr val="175673"/>
      </a:hlink>
      <a:folHlink>
        <a:srgbClr val="EC6055"/>
      </a:folHlink>
    </a:clrScheme>
    <a:fontScheme name="PoliTO_Template">
      <a:majorFont>
        <a:latin typeface="Poppins Medium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FFFFFF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TENUTI 1 _ titoli blu">
  <a:themeElements>
    <a:clrScheme name="PoliTO_Template">
      <a:dk1>
        <a:srgbClr val="002B49"/>
      </a:dk1>
      <a:lt1>
        <a:srgbClr val="FFFFFF"/>
      </a:lt1>
      <a:dk2>
        <a:srgbClr val="000000"/>
      </a:dk2>
      <a:lt2>
        <a:srgbClr val="EED9CC"/>
      </a:lt2>
      <a:accent1>
        <a:srgbClr val="EF7B00"/>
      </a:accent1>
      <a:accent2>
        <a:srgbClr val="00B1DF"/>
      </a:accent2>
      <a:accent3>
        <a:srgbClr val="C4E7FB"/>
      </a:accent3>
      <a:accent4>
        <a:srgbClr val="F1C64C"/>
      </a:accent4>
      <a:accent5>
        <a:srgbClr val="FFE9AF"/>
      </a:accent5>
      <a:accent6>
        <a:srgbClr val="92CCAE"/>
      </a:accent6>
      <a:hlink>
        <a:srgbClr val="175673"/>
      </a:hlink>
      <a:folHlink>
        <a:srgbClr val="EC6055"/>
      </a:folHlink>
    </a:clrScheme>
    <a:fontScheme name="PoliTO_Template">
      <a:majorFont>
        <a:latin typeface="Poppins Medium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FFFFFF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ONTENUTI 2 _ titoli arancio">
  <a:themeElements>
    <a:clrScheme name="PoliTO_Template">
      <a:dk1>
        <a:srgbClr val="002B49"/>
      </a:dk1>
      <a:lt1>
        <a:srgbClr val="FFFFFF"/>
      </a:lt1>
      <a:dk2>
        <a:srgbClr val="000000"/>
      </a:dk2>
      <a:lt2>
        <a:srgbClr val="EED9CC"/>
      </a:lt2>
      <a:accent1>
        <a:srgbClr val="EF7B00"/>
      </a:accent1>
      <a:accent2>
        <a:srgbClr val="00B1DF"/>
      </a:accent2>
      <a:accent3>
        <a:srgbClr val="C4E7FB"/>
      </a:accent3>
      <a:accent4>
        <a:srgbClr val="F1C64C"/>
      </a:accent4>
      <a:accent5>
        <a:srgbClr val="FFE9AF"/>
      </a:accent5>
      <a:accent6>
        <a:srgbClr val="92CCAE"/>
      </a:accent6>
      <a:hlink>
        <a:srgbClr val="175673"/>
      </a:hlink>
      <a:folHlink>
        <a:srgbClr val="EC6055"/>
      </a:folHlink>
    </a:clrScheme>
    <a:fontScheme name="PoliTO_Template">
      <a:majorFont>
        <a:latin typeface="Poppins Medium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FFFFFF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TENUTI 2 _ titoli blu">
  <a:themeElements>
    <a:clrScheme name="PoliTO_Template">
      <a:dk1>
        <a:srgbClr val="002B49"/>
      </a:dk1>
      <a:lt1>
        <a:srgbClr val="FFFFFF"/>
      </a:lt1>
      <a:dk2>
        <a:srgbClr val="000000"/>
      </a:dk2>
      <a:lt2>
        <a:srgbClr val="EED9CC"/>
      </a:lt2>
      <a:accent1>
        <a:srgbClr val="EF7B00"/>
      </a:accent1>
      <a:accent2>
        <a:srgbClr val="00B1DF"/>
      </a:accent2>
      <a:accent3>
        <a:srgbClr val="C4E7FB"/>
      </a:accent3>
      <a:accent4>
        <a:srgbClr val="F1C64C"/>
      </a:accent4>
      <a:accent5>
        <a:srgbClr val="FFE9AF"/>
      </a:accent5>
      <a:accent6>
        <a:srgbClr val="92CCAE"/>
      </a:accent6>
      <a:hlink>
        <a:srgbClr val="175673"/>
      </a:hlink>
      <a:folHlink>
        <a:srgbClr val="EC6055"/>
      </a:folHlink>
    </a:clrScheme>
    <a:fontScheme name="PoliTO_Template">
      <a:majorFont>
        <a:latin typeface="Poppins Medium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FFFFFF"/>
        </a:solidFill>
        <a:ln>
          <a:noFill/>
        </a:ln>
        <a:extLs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RISORSE">
  <a:themeElements>
    <a:clrScheme name="PoliTO_Template">
      <a:dk1>
        <a:srgbClr val="002B49"/>
      </a:dk1>
      <a:lt1>
        <a:srgbClr val="FFFFFF"/>
      </a:lt1>
      <a:dk2>
        <a:srgbClr val="000000"/>
      </a:dk2>
      <a:lt2>
        <a:srgbClr val="EED9CC"/>
      </a:lt2>
      <a:accent1>
        <a:srgbClr val="EF7B00"/>
      </a:accent1>
      <a:accent2>
        <a:srgbClr val="00B1DF"/>
      </a:accent2>
      <a:accent3>
        <a:srgbClr val="C4E7FB"/>
      </a:accent3>
      <a:accent4>
        <a:srgbClr val="F1C64C"/>
      </a:accent4>
      <a:accent5>
        <a:srgbClr val="FFE9AF"/>
      </a:accent5>
      <a:accent6>
        <a:srgbClr val="92CCAE"/>
      </a:accent6>
      <a:hlink>
        <a:srgbClr val="175673"/>
      </a:hlink>
      <a:folHlink>
        <a:srgbClr val="EC6055"/>
      </a:folHlink>
    </a:clrScheme>
    <a:fontScheme name="PoliTO_Template">
      <a:majorFont>
        <a:latin typeface="Poppins Medium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28499</TotalTime>
  <Words>2259</Words>
  <Application>Microsoft Office PowerPoint</Application>
  <PresentationFormat>Widescreen</PresentationFormat>
  <Paragraphs>407</Paragraphs>
  <Slides>24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7</vt:i4>
      </vt:variant>
      <vt:variant>
        <vt:lpstr>Titoli diapositive</vt:lpstr>
      </vt:variant>
      <vt:variant>
        <vt:i4>24</vt:i4>
      </vt:variant>
    </vt:vector>
  </HeadingPairs>
  <TitlesOfParts>
    <vt:vector size="42" baseType="lpstr">
      <vt:lpstr>Roboto</vt:lpstr>
      <vt:lpstr>Cambria Math</vt:lpstr>
      <vt:lpstr>Open Sans</vt:lpstr>
      <vt:lpstr>Wingdings</vt:lpstr>
      <vt:lpstr>Poppins</vt:lpstr>
      <vt:lpstr>Aptos</vt:lpstr>
      <vt:lpstr>Montserrat</vt:lpstr>
      <vt:lpstr>Poppins Medium</vt:lpstr>
      <vt:lpstr>Calibri</vt:lpstr>
      <vt:lpstr>ui-monospace</vt:lpstr>
      <vt:lpstr>Arial</vt:lpstr>
      <vt:lpstr>COPERTINE</vt:lpstr>
      <vt:lpstr>TITOLI SEZIONI</vt:lpstr>
      <vt:lpstr>CONTENUTI 1 _ titoli arancio</vt:lpstr>
      <vt:lpstr>CONTENUTI 1 _ titoli blu</vt:lpstr>
      <vt:lpstr>CONTENUTI 2 _ titoli arancio</vt:lpstr>
      <vt:lpstr>CONTENUTI 2 _ titoli blu</vt:lpstr>
      <vt:lpstr>RISORSE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CAVALIERE  MONICA</dc:creator>
  <cp:lastModifiedBy>Mattia  Trombini</cp:lastModifiedBy>
  <cp:revision>55</cp:revision>
  <dcterms:created xsi:type="dcterms:W3CDTF">2021-03-31T12:12:17Z</dcterms:created>
  <dcterms:modified xsi:type="dcterms:W3CDTF">2026-09-02T13:39:46Z</dcterms:modified>
</cp:coreProperties>
</file>