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9"/>
  </p:notesMasterIdLst>
  <p:sldIdLst>
    <p:sldId id="293" r:id="rId5"/>
    <p:sldId id="572" r:id="rId6"/>
    <p:sldId id="605" r:id="rId7"/>
    <p:sldId id="538" r:id="rId8"/>
    <p:sldId id="550" r:id="rId9"/>
    <p:sldId id="539" r:id="rId10"/>
    <p:sldId id="598" r:id="rId11"/>
    <p:sldId id="567" r:id="rId12"/>
    <p:sldId id="566" r:id="rId13"/>
    <p:sldId id="603" r:id="rId14"/>
    <p:sldId id="606" r:id="rId15"/>
    <p:sldId id="546" r:id="rId16"/>
    <p:sldId id="599" r:id="rId17"/>
    <p:sldId id="547" r:id="rId18"/>
    <p:sldId id="617" r:id="rId19"/>
    <p:sldId id="619" r:id="rId20"/>
    <p:sldId id="602" r:id="rId21"/>
    <p:sldId id="620" r:id="rId22"/>
    <p:sldId id="542" r:id="rId23"/>
    <p:sldId id="543" r:id="rId24"/>
    <p:sldId id="589" r:id="rId25"/>
    <p:sldId id="593" r:id="rId26"/>
    <p:sldId id="594" r:id="rId27"/>
    <p:sldId id="637" r:id="rId28"/>
    <p:sldId id="638" r:id="rId29"/>
    <p:sldId id="592" r:id="rId30"/>
    <p:sldId id="596" r:id="rId31"/>
    <p:sldId id="590" r:id="rId32"/>
    <p:sldId id="611" r:id="rId33"/>
    <p:sldId id="610" r:id="rId34"/>
    <p:sldId id="607" r:id="rId35"/>
    <p:sldId id="609" r:id="rId36"/>
    <p:sldId id="614" r:id="rId37"/>
    <p:sldId id="608" r:id="rId38"/>
    <p:sldId id="639" r:id="rId39"/>
    <p:sldId id="585" r:id="rId40"/>
    <p:sldId id="627" r:id="rId41"/>
    <p:sldId id="626" r:id="rId42"/>
    <p:sldId id="629" r:id="rId43"/>
    <p:sldId id="630" r:id="rId44"/>
    <p:sldId id="625" r:id="rId45"/>
    <p:sldId id="557" r:id="rId46"/>
    <p:sldId id="562" r:id="rId47"/>
    <p:sldId id="597" r:id="rId48"/>
    <p:sldId id="612" r:id="rId49"/>
    <p:sldId id="583" r:id="rId50"/>
    <p:sldId id="584" r:id="rId51"/>
    <p:sldId id="613" r:id="rId52"/>
    <p:sldId id="555" r:id="rId53"/>
    <p:sldId id="634" r:id="rId54"/>
    <p:sldId id="615" r:id="rId55"/>
    <p:sldId id="616" r:id="rId56"/>
    <p:sldId id="635" r:id="rId57"/>
    <p:sldId id="636" r:id="rId58"/>
    <p:sldId id="621" r:id="rId59"/>
    <p:sldId id="640" r:id="rId60"/>
    <p:sldId id="641" r:id="rId61"/>
    <p:sldId id="642" r:id="rId62"/>
    <p:sldId id="520" r:id="rId63"/>
    <p:sldId id="507" r:id="rId64"/>
    <p:sldId id="558" r:id="rId65"/>
    <p:sldId id="631" r:id="rId66"/>
    <p:sldId id="632" r:id="rId67"/>
    <p:sldId id="633" r:id="rId6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AE2EE"/>
    <a:srgbClr val="A6CEE3"/>
    <a:srgbClr val="B2DF8A"/>
    <a:srgbClr val="B2E7CA"/>
    <a:srgbClr val="E87B1C"/>
    <a:srgbClr val="3AA2E9"/>
    <a:srgbClr val="C7C7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6F3E83-C03B-407A-9E29-1048DD44A8C3}" v="118" dt="2026-09-02T11:44:56.9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99" autoAdjust="0"/>
    <p:restoredTop sz="94660"/>
  </p:normalViewPr>
  <p:slideViewPr>
    <p:cSldViewPr snapToGrid="0">
      <p:cViewPr varScale="1">
        <p:scale>
          <a:sx n="79" d="100"/>
          <a:sy n="79" d="100"/>
        </p:scale>
        <p:origin x="79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microsoft.com/office/2016/11/relationships/changesInfo" Target="changesInfos/changesInfo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presProps" Target="presProps.xml"/><Relationship Id="rId75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hmer Jeremy" userId="f208fa63-ed59-4418-bc41-e28b0b526634" providerId="ADAL" clId="{9B42316A-B5A0-450C-B7C9-73A2126F4344}"/>
    <pc:docChg chg="undo custSel addSld delSld modSld">
      <pc:chgData name="Rohmer Jeremy" userId="f208fa63-ed59-4418-bc41-e28b0b526634" providerId="ADAL" clId="{9B42316A-B5A0-450C-B7C9-73A2126F4344}" dt="2026-09-02T11:48:26.833" v="1928" actId="207"/>
      <pc:docMkLst>
        <pc:docMk/>
      </pc:docMkLst>
      <pc:sldChg chg="modSp mod">
        <pc:chgData name="Rohmer Jeremy" userId="f208fa63-ed59-4418-bc41-e28b0b526634" providerId="ADAL" clId="{9B42316A-B5A0-450C-B7C9-73A2126F4344}" dt="2026-08-24T10:00:35.170" v="468" actId="313"/>
        <pc:sldMkLst>
          <pc:docMk/>
          <pc:sldMk cId="328376096" sldId="293"/>
        </pc:sldMkLst>
        <pc:spChg chg="mod">
          <ac:chgData name="Rohmer Jeremy" userId="f208fa63-ed59-4418-bc41-e28b0b526634" providerId="ADAL" clId="{9B42316A-B5A0-450C-B7C9-73A2126F4344}" dt="2026-08-24T10:00:35.170" v="468" actId="313"/>
          <ac:spMkLst>
            <pc:docMk/>
            <pc:sldMk cId="328376096" sldId="293"/>
            <ac:spMk id="5" creationId="{813D02AD-39C3-78A0-A27A-4503C23075DA}"/>
          </ac:spMkLst>
        </pc:spChg>
      </pc:sldChg>
      <pc:sldChg chg="modSp mod">
        <pc:chgData name="Rohmer Jeremy" userId="f208fa63-ed59-4418-bc41-e28b0b526634" providerId="ADAL" clId="{9B42316A-B5A0-450C-B7C9-73A2126F4344}" dt="2026-08-28T07:26:17.222" v="804" actId="20577"/>
        <pc:sldMkLst>
          <pc:docMk/>
          <pc:sldMk cId="3266286224" sldId="520"/>
        </pc:sldMkLst>
        <pc:spChg chg="mod">
          <ac:chgData name="Rohmer Jeremy" userId="f208fa63-ed59-4418-bc41-e28b0b526634" providerId="ADAL" clId="{9B42316A-B5A0-450C-B7C9-73A2126F4344}" dt="2026-08-25T10:49:36.392" v="473" actId="14100"/>
          <ac:spMkLst>
            <pc:docMk/>
            <pc:sldMk cId="3266286224" sldId="520"/>
            <ac:spMk id="4" creationId="{414FEA30-220D-785C-7234-2E337BA2BA0C}"/>
          </ac:spMkLst>
        </pc:spChg>
        <pc:spChg chg="mod">
          <ac:chgData name="Rohmer Jeremy" userId="f208fa63-ed59-4418-bc41-e28b0b526634" providerId="ADAL" clId="{9B42316A-B5A0-450C-B7C9-73A2126F4344}" dt="2026-08-28T07:26:17.222" v="804" actId="20577"/>
          <ac:spMkLst>
            <pc:docMk/>
            <pc:sldMk cId="3266286224" sldId="520"/>
            <ac:spMk id="13" creationId="{1DBDF8A7-E710-D218-C70E-8557CF98010C}"/>
          </ac:spMkLst>
        </pc:spChg>
      </pc:sldChg>
      <pc:sldChg chg="modSp mod">
        <pc:chgData name="Rohmer Jeremy" userId="f208fa63-ed59-4418-bc41-e28b0b526634" providerId="ADAL" clId="{9B42316A-B5A0-450C-B7C9-73A2126F4344}" dt="2026-09-02T11:42:31.230" v="1872" actId="207"/>
        <pc:sldMkLst>
          <pc:docMk/>
          <pc:sldMk cId="1760524430" sldId="538"/>
        </pc:sldMkLst>
        <pc:spChg chg="mod">
          <ac:chgData name="Rohmer Jeremy" userId="f208fa63-ed59-4418-bc41-e28b0b526634" providerId="ADAL" clId="{9B42316A-B5A0-450C-B7C9-73A2126F4344}" dt="2026-09-02T11:42:31.230" v="1872" actId="207"/>
          <ac:spMkLst>
            <pc:docMk/>
            <pc:sldMk cId="1760524430" sldId="538"/>
            <ac:spMk id="5" creationId="{06BC1904-6838-BF54-7CC9-540BBF9795C9}"/>
          </ac:spMkLst>
        </pc:spChg>
      </pc:sldChg>
      <pc:sldChg chg="modSp">
        <pc:chgData name="Rohmer Jeremy" userId="f208fa63-ed59-4418-bc41-e28b0b526634" providerId="ADAL" clId="{9B42316A-B5A0-450C-B7C9-73A2126F4344}" dt="2026-08-31T11:22:14.603" v="1193" actId="207"/>
        <pc:sldMkLst>
          <pc:docMk/>
          <pc:sldMk cId="2684173090" sldId="539"/>
        </pc:sldMkLst>
        <pc:spChg chg="mod">
          <ac:chgData name="Rohmer Jeremy" userId="f208fa63-ed59-4418-bc41-e28b0b526634" providerId="ADAL" clId="{9B42316A-B5A0-450C-B7C9-73A2126F4344}" dt="2026-08-31T11:22:14.603" v="1193" actId="207"/>
          <ac:spMkLst>
            <pc:docMk/>
            <pc:sldMk cId="2684173090" sldId="539"/>
            <ac:spMk id="5" creationId="{ABA0761E-4F2A-6D78-47A8-BF85326AB3E9}"/>
          </ac:spMkLst>
        </pc:spChg>
      </pc:sldChg>
      <pc:sldChg chg="modSp mod">
        <pc:chgData name="Rohmer Jeremy" userId="f208fa63-ed59-4418-bc41-e28b0b526634" providerId="ADAL" clId="{9B42316A-B5A0-450C-B7C9-73A2126F4344}" dt="2026-09-02T06:04:24.934" v="1825" actId="20577"/>
        <pc:sldMkLst>
          <pc:docMk/>
          <pc:sldMk cId="1592454567" sldId="542"/>
        </pc:sldMkLst>
        <pc:spChg chg="mod">
          <ac:chgData name="Rohmer Jeremy" userId="f208fa63-ed59-4418-bc41-e28b0b526634" providerId="ADAL" clId="{9B42316A-B5A0-450C-B7C9-73A2126F4344}" dt="2026-09-02T06:04:24.934" v="1825" actId="20577"/>
          <ac:spMkLst>
            <pc:docMk/>
            <pc:sldMk cId="1592454567" sldId="542"/>
            <ac:spMk id="6" creationId="{D46C4AFC-77DB-0B93-A5AD-9B595022915E}"/>
          </ac:spMkLst>
        </pc:spChg>
      </pc:sldChg>
      <pc:sldChg chg="modSp mod">
        <pc:chgData name="Rohmer Jeremy" userId="f208fa63-ed59-4418-bc41-e28b0b526634" providerId="ADAL" clId="{9B42316A-B5A0-450C-B7C9-73A2126F4344}" dt="2026-09-01T07:00:05.866" v="1598" actId="207"/>
        <pc:sldMkLst>
          <pc:docMk/>
          <pc:sldMk cId="2113409641" sldId="543"/>
        </pc:sldMkLst>
        <pc:spChg chg="ord">
          <ac:chgData name="Rohmer Jeremy" userId="f208fa63-ed59-4418-bc41-e28b0b526634" providerId="ADAL" clId="{9B42316A-B5A0-450C-B7C9-73A2126F4344}" dt="2026-09-01T06:59:45.595" v="1593" actId="167"/>
          <ac:spMkLst>
            <pc:docMk/>
            <pc:sldMk cId="2113409641" sldId="543"/>
            <ac:spMk id="7" creationId="{6DF2BEE4-DA96-2994-9ED0-83A3F6633815}"/>
          </ac:spMkLst>
        </pc:spChg>
        <pc:spChg chg="mod">
          <ac:chgData name="Rohmer Jeremy" userId="f208fa63-ed59-4418-bc41-e28b0b526634" providerId="ADAL" clId="{9B42316A-B5A0-450C-B7C9-73A2126F4344}" dt="2026-09-01T07:00:05.866" v="1598" actId="207"/>
          <ac:spMkLst>
            <pc:docMk/>
            <pc:sldMk cId="2113409641" sldId="543"/>
            <ac:spMk id="8" creationId="{181D8FE8-1DAC-75A1-62FB-80E132961FC6}"/>
          </ac:spMkLst>
        </pc:spChg>
      </pc:sldChg>
      <pc:sldChg chg="modSp mod">
        <pc:chgData name="Rohmer Jeremy" userId="f208fa63-ed59-4418-bc41-e28b0b526634" providerId="ADAL" clId="{9B42316A-B5A0-450C-B7C9-73A2126F4344}" dt="2026-08-31T11:23:13.489" v="1221" actId="20577"/>
        <pc:sldMkLst>
          <pc:docMk/>
          <pc:sldMk cId="430719351" sldId="546"/>
        </pc:sldMkLst>
        <pc:spChg chg="mod">
          <ac:chgData name="Rohmer Jeremy" userId="f208fa63-ed59-4418-bc41-e28b0b526634" providerId="ADAL" clId="{9B42316A-B5A0-450C-B7C9-73A2126F4344}" dt="2026-08-31T11:23:13.489" v="1221" actId="20577"/>
          <ac:spMkLst>
            <pc:docMk/>
            <pc:sldMk cId="430719351" sldId="546"/>
            <ac:spMk id="4" creationId="{C7DC54AC-0803-F1CC-97CF-ACEB3171146C}"/>
          </ac:spMkLst>
        </pc:spChg>
      </pc:sldChg>
      <pc:sldChg chg="modSp mod">
        <pc:chgData name="Rohmer Jeremy" userId="f208fa63-ed59-4418-bc41-e28b0b526634" providerId="ADAL" clId="{9B42316A-B5A0-450C-B7C9-73A2126F4344}" dt="2026-08-31T11:23:32.512" v="1229" actId="20577"/>
        <pc:sldMkLst>
          <pc:docMk/>
          <pc:sldMk cId="2594820080" sldId="547"/>
        </pc:sldMkLst>
        <pc:spChg chg="mod">
          <ac:chgData name="Rohmer Jeremy" userId="f208fa63-ed59-4418-bc41-e28b0b526634" providerId="ADAL" clId="{9B42316A-B5A0-450C-B7C9-73A2126F4344}" dt="2026-08-31T11:23:32.512" v="1229" actId="20577"/>
          <ac:spMkLst>
            <pc:docMk/>
            <pc:sldMk cId="2594820080" sldId="547"/>
            <ac:spMk id="12" creationId="{535FCB27-1F32-DD59-E9A1-1815F9F1AA26}"/>
          </ac:spMkLst>
        </pc:spChg>
      </pc:sldChg>
      <pc:sldChg chg="modSp mod">
        <pc:chgData name="Rohmer Jeremy" userId="f208fa63-ed59-4418-bc41-e28b0b526634" providerId="ADAL" clId="{9B42316A-B5A0-450C-B7C9-73A2126F4344}" dt="2026-09-02T11:43:37.018" v="1911" actId="207"/>
        <pc:sldMkLst>
          <pc:docMk/>
          <pc:sldMk cId="1301721449" sldId="550"/>
        </pc:sldMkLst>
        <pc:spChg chg="mod">
          <ac:chgData name="Rohmer Jeremy" userId="f208fa63-ed59-4418-bc41-e28b0b526634" providerId="ADAL" clId="{9B42316A-B5A0-450C-B7C9-73A2126F4344}" dt="2026-09-02T11:43:37.018" v="1911" actId="207"/>
          <ac:spMkLst>
            <pc:docMk/>
            <pc:sldMk cId="1301721449" sldId="550"/>
            <ac:spMk id="3" creationId="{F579B7F4-990F-76C6-AD6D-E84FA32A2E88}"/>
          </ac:spMkLst>
        </pc:spChg>
        <pc:spChg chg="mod">
          <ac:chgData name="Rohmer Jeremy" userId="f208fa63-ed59-4418-bc41-e28b0b526634" providerId="ADAL" clId="{9B42316A-B5A0-450C-B7C9-73A2126F4344}" dt="2026-09-02T11:42:36.908" v="1873" actId="207"/>
          <ac:spMkLst>
            <pc:docMk/>
            <pc:sldMk cId="1301721449" sldId="550"/>
            <ac:spMk id="17" creationId="{010BFDB1-11A9-D104-36CD-D2E3ECCA363F}"/>
          </ac:spMkLst>
        </pc:spChg>
        <pc:spChg chg="mod">
          <ac:chgData name="Rohmer Jeremy" userId="f208fa63-ed59-4418-bc41-e28b0b526634" providerId="ADAL" clId="{9B42316A-B5A0-450C-B7C9-73A2126F4344}" dt="2026-08-28T06:37:59.428" v="645" actId="20577"/>
          <ac:spMkLst>
            <pc:docMk/>
            <pc:sldMk cId="1301721449" sldId="550"/>
            <ac:spMk id="22" creationId="{8B5D19B2-5DFD-5F59-CAC4-CAC218CA82EA}"/>
          </ac:spMkLst>
        </pc:spChg>
      </pc:sldChg>
      <pc:sldChg chg="addSp delSp modSp mod">
        <pc:chgData name="Rohmer Jeremy" userId="f208fa63-ed59-4418-bc41-e28b0b526634" providerId="ADAL" clId="{9B42316A-B5A0-450C-B7C9-73A2126F4344}" dt="2026-08-27T06:40:56.985" v="487" actId="1076"/>
        <pc:sldMkLst>
          <pc:docMk/>
          <pc:sldMk cId="1128209448" sldId="555"/>
        </pc:sldMkLst>
        <pc:spChg chg="add mod">
          <ac:chgData name="Rohmer Jeremy" userId="f208fa63-ed59-4418-bc41-e28b0b526634" providerId="ADAL" clId="{9B42316A-B5A0-450C-B7C9-73A2126F4344}" dt="2026-08-27T06:40:41.723" v="484" actId="2085"/>
          <ac:spMkLst>
            <pc:docMk/>
            <pc:sldMk cId="1128209448" sldId="555"/>
            <ac:spMk id="3" creationId="{E84BB51E-7A6E-13DE-9C9F-2D76B9907C46}"/>
          </ac:spMkLst>
        </pc:spChg>
        <pc:spChg chg="mod ord">
          <ac:chgData name="Rohmer Jeremy" userId="f208fa63-ed59-4418-bc41-e28b0b526634" providerId="ADAL" clId="{9B42316A-B5A0-450C-B7C9-73A2126F4344}" dt="2026-08-27T06:40:56.985" v="487" actId="1076"/>
          <ac:spMkLst>
            <pc:docMk/>
            <pc:sldMk cId="1128209448" sldId="555"/>
            <ac:spMk id="10" creationId="{E330EA36-45D8-7126-0CAA-6E7AA56F9FC6}"/>
          </ac:spMkLst>
        </pc:spChg>
      </pc:sldChg>
      <pc:sldChg chg="addSp delSp modSp mod">
        <pc:chgData name="Rohmer Jeremy" userId="f208fa63-ed59-4418-bc41-e28b0b526634" providerId="ADAL" clId="{9B42316A-B5A0-450C-B7C9-73A2126F4344}" dt="2026-08-31T11:30:03.193" v="1374" actId="22"/>
        <pc:sldMkLst>
          <pc:docMk/>
          <pc:sldMk cId="740644618" sldId="557"/>
        </pc:sldMkLst>
        <pc:spChg chg="add mod ord">
          <ac:chgData name="Rohmer Jeremy" userId="f208fa63-ed59-4418-bc41-e28b0b526634" providerId="ADAL" clId="{9B42316A-B5A0-450C-B7C9-73A2126F4344}" dt="2026-08-31T11:28:32.821" v="1284" actId="1035"/>
          <ac:spMkLst>
            <pc:docMk/>
            <pc:sldMk cId="740644618" sldId="557"/>
            <ac:spMk id="5" creationId="{1C64CA57-C556-3742-116D-D73A0E4E65D4}"/>
          </ac:spMkLst>
        </pc:spChg>
        <pc:spChg chg="add">
          <ac:chgData name="Rohmer Jeremy" userId="f208fa63-ed59-4418-bc41-e28b0b526634" providerId="ADAL" clId="{9B42316A-B5A0-450C-B7C9-73A2126F4344}" dt="2026-08-31T11:30:03.193" v="1374" actId="22"/>
          <ac:spMkLst>
            <pc:docMk/>
            <pc:sldMk cId="740644618" sldId="557"/>
            <ac:spMk id="9" creationId="{599F665E-166D-84AD-C35C-1247F261B2A2}"/>
          </ac:spMkLst>
        </pc:spChg>
        <pc:spChg chg="mod">
          <ac:chgData name="Rohmer Jeremy" userId="f208fa63-ed59-4418-bc41-e28b0b526634" providerId="ADAL" clId="{9B42316A-B5A0-450C-B7C9-73A2126F4344}" dt="2026-08-28T06:19:33.279" v="562" actId="20577"/>
          <ac:spMkLst>
            <pc:docMk/>
            <pc:sldMk cId="740644618" sldId="557"/>
            <ac:spMk id="12" creationId="{D6A82104-73C3-4111-395B-9DFD093533D5}"/>
          </ac:spMkLst>
        </pc:spChg>
        <pc:spChg chg="mod">
          <ac:chgData name="Rohmer Jeremy" userId="f208fa63-ed59-4418-bc41-e28b0b526634" providerId="ADAL" clId="{9B42316A-B5A0-450C-B7C9-73A2126F4344}" dt="2026-08-31T11:28:15.052" v="1263" actId="1076"/>
          <ac:spMkLst>
            <pc:docMk/>
            <pc:sldMk cId="740644618" sldId="557"/>
            <ac:spMk id="21" creationId="{D8EA8C99-235C-A094-8C55-802DA5DCFC26}"/>
          </ac:spMkLst>
        </pc:spChg>
      </pc:sldChg>
      <pc:sldChg chg="addSp delSp modSp add mod">
        <pc:chgData name="Rohmer Jeremy" userId="f208fa63-ed59-4418-bc41-e28b0b526634" providerId="ADAL" clId="{9B42316A-B5A0-450C-B7C9-73A2126F4344}" dt="2026-09-01T07:11:22.752" v="1797" actId="207"/>
        <pc:sldMkLst>
          <pc:docMk/>
          <pc:sldMk cId="15376154" sldId="558"/>
        </pc:sldMkLst>
        <pc:spChg chg="add">
          <ac:chgData name="Rohmer Jeremy" userId="f208fa63-ed59-4418-bc41-e28b0b526634" providerId="ADAL" clId="{9B42316A-B5A0-450C-B7C9-73A2126F4344}" dt="2026-08-24T08:27:15.534" v="454" actId="22"/>
          <ac:spMkLst>
            <pc:docMk/>
            <pc:sldMk cId="15376154" sldId="558"/>
            <ac:spMk id="5" creationId="{9D91EC12-C80C-0A93-686F-262E45247E06}"/>
          </ac:spMkLst>
        </pc:spChg>
        <pc:spChg chg="mod">
          <ac:chgData name="Rohmer Jeremy" userId="f208fa63-ed59-4418-bc41-e28b0b526634" providerId="ADAL" clId="{9B42316A-B5A0-450C-B7C9-73A2126F4344}" dt="2026-09-01T07:11:22.752" v="1797" actId="207"/>
          <ac:spMkLst>
            <pc:docMk/>
            <pc:sldMk cId="15376154" sldId="558"/>
            <ac:spMk id="10" creationId="{055134D7-5007-93AA-4C10-FDD1684A86B4}"/>
          </ac:spMkLst>
        </pc:spChg>
      </pc:sldChg>
      <pc:sldChg chg="addSp delSp modSp mod">
        <pc:chgData name="Rohmer Jeremy" userId="f208fa63-ed59-4418-bc41-e28b0b526634" providerId="ADAL" clId="{9B42316A-B5A0-450C-B7C9-73A2126F4344}" dt="2026-08-31T11:29:55.553" v="1372" actId="552"/>
        <pc:sldMkLst>
          <pc:docMk/>
          <pc:sldMk cId="1540351488" sldId="562"/>
        </pc:sldMkLst>
        <pc:spChg chg="add">
          <ac:chgData name="Rohmer Jeremy" userId="f208fa63-ed59-4418-bc41-e28b0b526634" providerId="ADAL" clId="{9B42316A-B5A0-450C-B7C9-73A2126F4344}" dt="2026-08-31T11:28:40.358" v="1289" actId="22"/>
          <ac:spMkLst>
            <pc:docMk/>
            <pc:sldMk cId="1540351488" sldId="562"/>
            <ac:spMk id="10" creationId="{EFEBF16C-066B-042E-F7A9-50725A7B4724}"/>
          </ac:spMkLst>
        </pc:spChg>
        <pc:spChg chg="mod">
          <ac:chgData name="Rohmer Jeremy" userId="f208fa63-ed59-4418-bc41-e28b0b526634" providerId="ADAL" clId="{9B42316A-B5A0-450C-B7C9-73A2126F4344}" dt="2026-08-28T06:19:22.556" v="556" actId="20577"/>
          <ac:spMkLst>
            <pc:docMk/>
            <pc:sldMk cId="1540351488" sldId="562"/>
            <ac:spMk id="12" creationId="{75F30819-E8C6-1D82-27E7-15CFFCB670FD}"/>
          </ac:spMkLst>
        </pc:spChg>
        <pc:spChg chg="add mod">
          <ac:chgData name="Rohmer Jeremy" userId="f208fa63-ed59-4418-bc41-e28b0b526634" providerId="ADAL" clId="{9B42316A-B5A0-450C-B7C9-73A2126F4344}" dt="2026-08-31T11:29:55.553" v="1372" actId="552"/>
          <ac:spMkLst>
            <pc:docMk/>
            <pc:sldMk cId="1540351488" sldId="562"/>
            <ac:spMk id="13" creationId="{71502396-2FA9-5DAB-7B26-2228EE775601}"/>
          </ac:spMkLst>
        </pc:spChg>
        <pc:spChg chg="add">
          <ac:chgData name="Rohmer Jeremy" userId="f208fa63-ed59-4418-bc41-e28b0b526634" providerId="ADAL" clId="{9B42316A-B5A0-450C-B7C9-73A2126F4344}" dt="2026-08-31T11:28:47.868" v="1291" actId="22"/>
          <ac:spMkLst>
            <pc:docMk/>
            <pc:sldMk cId="1540351488" sldId="562"/>
            <ac:spMk id="17" creationId="{C3DD6EA0-59CA-B809-4FD5-3450319A75E6}"/>
          </ac:spMkLst>
        </pc:spChg>
        <pc:spChg chg="add mod">
          <ac:chgData name="Rohmer Jeremy" userId="f208fa63-ed59-4418-bc41-e28b0b526634" providerId="ADAL" clId="{9B42316A-B5A0-450C-B7C9-73A2126F4344}" dt="2026-08-31T11:29:23.202" v="1297" actId="1036"/>
          <ac:spMkLst>
            <pc:docMk/>
            <pc:sldMk cId="1540351488" sldId="562"/>
            <ac:spMk id="21" creationId="{EFF20A72-3B5B-3470-9C39-59822AB3ACA1}"/>
          </ac:spMkLst>
        </pc:spChg>
        <pc:spChg chg="add mod">
          <ac:chgData name="Rohmer Jeremy" userId="f208fa63-ed59-4418-bc41-e28b0b526634" providerId="ADAL" clId="{9B42316A-B5A0-450C-B7C9-73A2126F4344}" dt="2026-08-31T11:29:55.553" v="1372" actId="552"/>
          <ac:spMkLst>
            <pc:docMk/>
            <pc:sldMk cId="1540351488" sldId="562"/>
            <ac:spMk id="23" creationId="{A57B6457-421A-39E3-F3E6-A7DACB878D1F}"/>
          </ac:spMkLst>
        </pc:spChg>
      </pc:sldChg>
      <pc:sldChg chg="addSp delSp modSp mod">
        <pc:chgData name="Rohmer Jeremy" userId="f208fa63-ed59-4418-bc41-e28b0b526634" providerId="ADAL" clId="{9B42316A-B5A0-450C-B7C9-73A2126F4344}" dt="2026-09-02T11:48:26.833" v="1928" actId="207"/>
        <pc:sldMkLst>
          <pc:docMk/>
          <pc:sldMk cId="1591063017" sldId="566"/>
        </pc:sldMkLst>
        <pc:spChg chg="add mod">
          <ac:chgData name="Rohmer Jeremy" userId="f208fa63-ed59-4418-bc41-e28b0b526634" providerId="ADAL" clId="{9B42316A-B5A0-450C-B7C9-73A2126F4344}" dt="2026-09-02T11:44:10.620" v="1917" actId="207"/>
          <ac:spMkLst>
            <pc:docMk/>
            <pc:sldMk cId="1591063017" sldId="566"/>
            <ac:spMk id="14" creationId="{1C1CF1C8-9E2D-3260-404F-FAAD711C46B3}"/>
          </ac:spMkLst>
        </pc:spChg>
        <pc:spChg chg="del">
          <ac:chgData name="Rohmer Jeremy" userId="f208fa63-ed59-4418-bc41-e28b0b526634" providerId="ADAL" clId="{9B42316A-B5A0-450C-B7C9-73A2126F4344}" dt="2026-09-02T11:44:06.284" v="1915" actId="478"/>
          <ac:spMkLst>
            <pc:docMk/>
            <pc:sldMk cId="1591063017" sldId="566"/>
            <ac:spMk id="16" creationId="{8495DCF1-56A2-8AC6-A38E-34B721EE48B7}"/>
          </ac:spMkLst>
        </pc:spChg>
        <pc:spChg chg="add">
          <ac:chgData name="Rohmer Jeremy" userId="f208fa63-ed59-4418-bc41-e28b0b526634" providerId="ADAL" clId="{9B42316A-B5A0-450C-B7C9-73A2126F4344}" dt="2026-09-02T11:44:06.853" v="1916" actId="22"/>
          <ac:spMkLst>
            <pc:docMk/>
            <pc:sldMk cId="1591063017" sldId="566"/>
            <ac:spMk id="17" creationId="{33110A4E-370B-50F3-4949-9551C9CEA71C}"/>
          </ac:spMkLst>
        </pc:spChg>
        <pc:spChg chg="mod">
          <ac:chgData name="Rohmer Jeremy" userId="f208fa63-ed59-4418-bc41-e28b0b526634" providerId="ADAL" clId="{9B42316A-B5A0-450C-B7C9-73A2126F4344}" dt="2026-08-28T06:43:22.342" v="700" actId="20577"/>
          <ac:spMkLst>
            <pc:docMk/>
            <pc:sldMk cId="1591063017" sldId="566"/>
            <ac:spMk id="22" creationId="{6CC30B31-B612-6B3B-4AFD-04AEA026F834}"/>
          </ac:spMkLst>
        </pc:spChg>
        <pc:spChg chg="mod">
          <ac:chgData name="Rohmer Jeremy" userId="f208fa63-ed59-4418-bc41-e28b0b526634" providerId="ADAL" clId="{9B42316A-B5A0-450C-B7C9-73A2126F4344}" dt="2026-08-28T05:24:35.735" v="545" actId="20577"/>
          <ac:spMkLst>
            <pc:docMk/>
            <pc:sldMk cId="1591063017" sldId="566"/>
            <ac:spMk id="24" creationId="{928E827A-D905-451A-E562-4C9ED0C11788}"/>
          </ac:spMkLst>
        </pc:spChg>
        <pc:spChg chg="mod">
          <ac:chgData name="Rohmer Jeremy" userId="f208fa63-ed59-4418-bc41-e28b0b526634" providerId="ADAL" clId="{9B42316A-B5A0-450C-B7C9-73A2126F4344}" dt="2026-09-02T11:48:26.833" v="1928" actId="207"/>
          <ac:spMkLst>
            <pc:docMk/>
            <pc:sldMk cId="1591063017" sldId="566"/>
            <ac:spMk id="25" creationId="{4D153AB5-2A25-4A8C-ED08-63C5ED4113E6}"/>
          </ac:spMkLst>
        </pc:spChg>
        <pc:spChg chg="del">
          <ac:chgData name="Rohmer Jeremy" userId="f208fa63-ed59-4418-bc41-e28b0b526634" providerId="ADAL" clId="{9B42316A-B5A0-450C-B7C9-73A2126F4344}" dt="2026-09-02T06:02:51.516" v="1817" actId="478"/>
          <ac:spMkLst>
            <pc:docMk/>
            <pc:sldMk cId="1591063017" sldId="566"/>
            <ac:spMk id="28" creationId="{53524533-B40A-D63C-C9DD-3C13014CE2FF}"/>
          </ac:spMkLst>
        </pc:spChg>
      </pc:sldChg>
      <pc:sldChg chg="addSp delSp modSp mod">
        <pc:chgData name="Rohmer Jeremy" userId="f208fa63-ed59-4418-bc41-e28b0b526634" providerId="ADAL" clId="{9B42316A-B5A0-450C-B7C9-73A2126F4344}" dt="2026-09-02T11:43:59.194" v="1914" actId="207"/>
        <pc:sldMkLst>
          <pc:docMk/>
          <pc:sldMk cId="3205679447" sldId="567"/>
        </pc:sldMkLst>
        <pc:spChg chg="del">
          <ac:chgData name="Rohmer Jeremy" userId="f208fa63-ed59-4418-bc41-e28b0b526634" providerId="ADAL" clId="{9B42316A-B5A0-450C-B7C9-73A2126F4344}" dt="2026-09-02T11:43:55.274" v="1912" actId="478"/>
          <ac:spMkLst>
            <pc:docMk/>
            <pc:sldMk cId="3205679447" sldId="567"/>
            <ac:spMk id="3" creationId="{81BC8901-21D0-EB27-A561-A749DEC1F7FF}"/>
          </ac:spMkLst>
        </pc:spChg>
        <pc:spChg chg="del">
          <ac:chgData name="Rohmer Jeremy" userId="f208fa63-ed59-4418-bc41-e28b0b526634" providerId="ADAL" clId="{9B42316A-B5A0-450C-B7C9-73A2126F4344}" dt="2026-09-01T06:56:38.633" v="1571" actId="478"/>
          <ac:spMkLst>
            <pc:docMk/>
            <pc:sldMk cId="3205679447" sldId="567"/>
            <ac:spMk id="17" creationId="{1399877C-5A82-3F8A-F00A-78E218B05706}"/>
          </ac:spMkLst>
        </pc:spChg>
        <pc:spChg chg="add">
          <ac:chgData name="Rohmer Jeremy" userId="f208fa63-ed59-4418-bc41-e28b0b526634" providerId="ADAL" clId="{9B42316A-B5A0-450C-B7C9-73A2126F4344}" dt="2026-09-02T11:43:55.766" v="1913" actId="22"/>
          <ac:spMkLst>
            <pc:docMk/>
            <pc:sldMk cId="3205679447" sldId="567"/>
            <ac:spMk id="17" creationId="{8C2C4060-94CA-5666-3FCA-913065E64F18}"/>
          </ac:spMkLst>
        </pc:spChg>
        <pc:spChg chg="add mod">
          <ac:chgData name="Rohmer Jeremy" userId="f208fa63-ed59-4418-bc41-e28b0b526634" providerId="ADAL" clId="{9B42316A-B5A0-450C-B7C9-73A2126F4344}" dt="2026-09-02T11:43:59.194" v="1914" actId="207"/>
          <ac:spMkLst>
            <pc:docMk/>
            <pc:sldMk cId="3205679447" sldId="567"/>
            <ac:spMk id="18" creationId="{FE873669-7ABE-0263-7349-ED441B9F8EA3}"/>
          </ac:spMkLst>
        </pc:spChg>
        <pc:spChg chg="mod">
          <ac:chgData name="Rohmer Jeremy" userId="f208fa63-ed59-4418-bc41-e28b0b526634" providerId="ADAL" clId="{9B42316A-B5A0-450C-B7C9-73A2126F4344}" dt="2026-08-28T06:38:13.857" v="646"/>
          <ac:spMkLst>
            <pc:docMk/>
            <pc:sldMk cId="3205679447" sldId="567"/>
            <ac:spMk id="22" creationId="{4C280A51-73A9-9212-AD34-36DE504DE4B3}"/>
          </ac:spMkLst>
        </pc:spChg>
      </pc:sldChg>
      <pc:sldChg chg="addSp delSp modSp mod">
        <pc:chgData name="Rohmer Jeremy" userId="f208fa63-ed59-4418-bc41-e28b0b526634" providerId="ADAL" clId="{9B42316A-B5A0-450C-B7C9-73A2126F4344}" dt="2026-09-02T06:07:07.724" v="1845" actId="1036"/>
        <pc:sldMkLst>
          <pc:docMk/>
          <pc:sldMk cId="1537312357" sldId="583"/>
        </pc:sldMkLst>
        <pc:spChg chg="add mod">
          <ac:chgData name="Rohmer Jeremy" userId="f208fa63-ed59-4418-bc41-e28b0b526634" providerId="ADAL" clId="{9B42316A-B5A0-450C-B7C9-73A2126F4344}" dt="2026-08-31T11:36:51.624" v="1464" actId="207"/>
          <ac:spMkLst>
            <pc:docMk/>
            <pc:sldMk cId="1537312357" sldId="583"/>
            <ac:spMk id="7" creationId="{FAF7FCAD-FEF0-A5CA-0056-239D2042ECCA}"/>
          </ac:spMkLst>
        </pc:spChg>
        <pc:spChg chg="add mod">
          <ac:chgData name="Rohmer Jeremy" userId="f208fa63-ed59-4418-bc41-e28b0b526634" providerId="ADAL" clId="{9B42316A-B5A0-450C-B7C9-73A2126F4344}" dt="2026-09-02T06:07:07.724" v="1845" actId="1036"/>
          <ac:spMkLst>
            <pc:docMk/>
            <pc:sldMk cId="1537312357" sldId="583"/>
            <ac:spMk id="9" creationId="{91D69949-8FC6-AE8B-6D0F-8858B634D4AF}"/>
          </ac:spMkLst>
        </pc:spChg>
        <pc:spChg chg="add mod">
          <ac:chgData name="Rohmer Jeremy" userId="f208fa63-ed59-4418-bc41-e28b0b526634" providerId="ADAL" clId="{9B42316A-B5A0-450C-B7C9-73A2126F4344}" dt="2026-09-02T06:07:07.724" v="1845" actId="1036"/>
          <ac:spMkLst>
            <pc:docMk/>
            <pc:sldMk cId="1537312357" sldId="583"/>
            <ac:spMk id="15" creationId="{50C0160F-D502-FDBB-EBBC-74F928F47017}"/>
          </ac:spMkLst>
        </pc:spChg>
        <pc:spChg chg="add mod">
          <ac:chgData name="Rohmer Jeremy" userId="f208fa63-ed59-4418-bc41-e28b0b526634" providerId="ADAL" clId="{9B42316A-B5A0-450C-B7C9-73A2126F4344}" dt="2026-08-31T11:36:56.950" v="1465" actId="207"/>
          <ac:spMkLst>
            <pc:docMk/>
            <pc:sldMk cId="1537312357" sldId="583"/>
            <ac:spMk id="20" creationId="{7A075764-782C-7996-5E97-BF4EE747B51E}"/>
          </ac:spMkLst>
        </pc:spChg>
        <pc:spChg chg="add mod">
          <ac:chgData name="Rohmer Jeremy" userId="f208fa63-ed59-4418-bc41-e28b0b526634" providerId="ADAL" clId="{9B42316A-B5A0-450C-B7C9-73A2126F4344}" dt="2026-08-31T11:36:51.624" v="1464" actId="207"/>
          <ac:spMkLst>
            <pc:docMk/>
            <pc:sldMk cId="1537312357" sldId="583"/>
            <ac:spMk id="27" creationId="{FD700A49-FCA8-5C35-C6A1-6D054FBF2CFE}"/>
          </ac:spMkLst>
        </pc:spChg>
        <pc:spChg chg="add mod">
          <ac:chgData name="Rohmer Jeremy" userId="f208fa63-ed59-4418-bc41-e28b0b526634" providerId="ADAL" clId="{9B42316A-B5A0-450C-B7C9-73A2126F4344}" dt="2026-08-31T11:36:56.950" v="1465" actId="207"/>
          <ac:spMkLst>
            <pc:docMk/>
            <pc:sldMk cId="1537312357" sldId="583"/>
            <ac:spMk id="31" creationId="{F52450FC-9F97-2B16-3380-CD4053AA81C0}"/>
          </ac:spMkLst>
        </pc:spChg>
        <pc:spChg chg="add mod">
          <ac:chgData name="Rohmer Jeremy" userId="f208fa63-ed59-4418-bc41-e28b0b526634" providerId="ADAL" clId="{9B42316A-B5A0-450C-B7C9-73A2126F4344}" dt="2026-08-31T11:36:51.624" v="1464" actId="207"/>
          <ac:spMkLst>
            <pc:docMk/>
            <pc:sldMk cId="1537312357" sldId="583"/>
            <ac:spMk id="35" creationId="{3E47FAE6-73F1-D785-5E7A-9B056286A33C}"/>
          </ac:spMkLst>
        </pc:spChg>
        <pc:spChg chg="add mod">
          <ac:chgData name="Rohmer Jeremy" userId="f208fa63-ed59-4418-bc41-e28b0b526634" providerId="ADAL" clId="{9B42316A-B5A0-450C-B7C9-73A2126F4344}" dt="2026-08-31T11:36:56.950" v="1465" actId="207"/>
          <ac:spMkLst>
            <pc:docMk/>
            <pc:sldMk cId="1537312357" sldId="583"/>
            <ac:spMk id="37" creationId="{6195DAAA-163B-BA56-B5CE-457105F4B941}"/>
          </ac:spMkLst>
        </pc:spChg>
        <pc:spChg chg="add del mod">
          <ac:chgData name="Rohmer Jeremy" userId="f208fa63-ed59-4418-bc41-e28b0b526634" providerId="ADAL" clId="{9B42316A-B5A0-450C-B7C9-73A2126F4344}" dt="2026-09-02T06:07:01.410" v="1831" actId="478"/>
          <ac:spMkLst>
            <pc:docMk/>
            <pc:sldMk cId="1537312357" sldId="583"/>
            <ac:spMk id="39" creationId="{C5D71226-DD1D-8B98-7211-5FFD30ADF4FB}"/>
          </ac:spMkLst>
        </pc:spChg>
        <pc:spChg chg="add del mod">
          <ac:chgData name="Rohmer Jeremy" userId="f208fa63-ed59-4418-bc41-e28b0b526634" providerId="ADAL" clId="{9B42316A-B5A0-450C-B7C9-73A2126F4344}" dt="2026-09-02T06:07:01.410" v="1831" actId="478"/>
          <ac:spMkLst>
            <pc:docMk/>
            <pc:sldMk cId="1537312357" sldId="583"/>
            <ac:spMk id="41" creationId="{AA32F297-E9F6-D288-264D-50C8A01E4CCF}"/>
          </ac:spMkLst>
        </pc:spChg>
        <pc:picChg chg="mod">
          <ac:chgData name="Rohmer Jeremy" userId="f208fa63-ed59-4418-bc41-e28b0b526634" providerId="ADAL" clId="{9B42316A-B5A0-450C-B7C9-73A2126F4344}" dt="2026-08-31T11:34:02.245" v="1445" actId="554"/>
          <ac:picMkLst>
            <pc:docMk/>
            <pc:sldMk cId="1537312357" sldId="583"/>
            <ac:picMk id="5" creationId="{824B51C8-5573-B32F-718D-FD6CA578C32D}"/>
          </ac:picMkLst>
        </pc:picChg>
        <pc:picChg chg="mod">
          <ac:chgData name="Rohmer Jeremy" userId="f208fa63-ed59-4418-bc41-e28b0b526634" providerId="ADAL" clId="{9B42316A-B5A0-450C-B7C9-73A2126F4344}" dt="2026-08-31T11:34:02.245" v="1445" actId="554"/>
          <ac:picMkLst>
            <pc:docMk/>
            <pc:sldMk cId="1537312357" sldId="583"/>
            <ac:picMk id="6" creationId="{B8C68CA3-FB12-4358-58F2-2629DCB0880F}"/>
          </ac:picMkLst>
        </pc:picChg>
      </pc:sldChg>
      <pc:sldChg chg="addSp delSp modSp mod">
        <pc:chgData name="Rohmer Jeremy" userId="f208fa63-ed59-4418-bc41-e28b0b526634" providerId="ADAL" clId="{9B42316A-B5A0-450C-B7C9-73A2126F4344}" dt="2026-09-02T06:07:29.568" v="1860" actId="1036"/>
        <pc:sldMkLst>
          <pc:docMk/>
          <pc:sldMk cId="2531143847" sldId="584"/>
        </pc:sldMkLst>
        <pc:spChg chg="add">
          <ac:chgData name="Rohmer Jeremy" userId="f208fa63-ed59-4418-bc41-e28b0b526634" providerId="ADAL" clId="{9B42316A-B5A0-450C-B7C9-73A2126F4344}" dt="2026-08-31T09:22:46.899" v="1183" actId="22"/>
          <ac:spMkLst>
            <pc:docMk/>
            <pc:sldMk cId="2531143847" sldId="584"/>
            <ac:spMk id="4" creationId="{FB1D35AC-B477-C0F6-CE12-A1D80FF63397}"/>
          </ac:spMkLst>
        </pc:spChg>
        <pc:spChg chg="add mod">
          <ac:chgData name="Rohmer Jeremy" userId="f208fa63-ed59-4418-bc41-e28b0b526634" providerId="ADAL" clId="{9B42316A-B5A0-450C-B7C9-73A2126F4344}" dt="2026-08-31T11:37:36.065" v="1509" actId="207"/>
          <ac:spMkLst>
            <pc:docMk/>
            <pc:sldMk cId="2531143847" sldId="584"/>
            <ac:spMk id="6" creationId="{557D9034-AC97-0552-0637-685F696EC14F}"/>
          </ac:spMkLst>
        </pc:spChg>
        <pc:spChg chg="add mod">
          <ac:chgData name="Rohmer Jeremy" userId="f208fa63-ed59-4418-bc41-e28b0b526634" providerId="ADAL" clId="{9B42316A-B5A0-450C-B7C9-73A2126F4344}" dt="2026-09-02T06:07:29.568" v="1860" actId="1036"/>
          <ac:spMkLst>
            <pc:docMk/>
            <pc:sldMk cId="2531143847" sldId="584"/>
            <ac:spMk id="9" creationId="{FD758569-8838-784E-A739-59C65B0A9EBD}"/>
          </ac:spMkLst>
        </pc:spChg>
        <pc:spChg chg="mod">
          <ac:chgData name="Rohmer Jeremy" userId="f208fa63-ed59-4418-bc41-e28b0b526634" providerId="ADAL" clId="{9B42316A-B5A0-450C-B7C9-73A2126F4344}" dt="2026-09-01T07:02:09.294" v="1610" actId="1076"/>
          <ac:spMkLst>
            <pc:docMk/>
            <pc:sldMk cId="2531143847" sldId="584"/>
            <ac:spMk id="10" creationId="{B2D8181E-0AC1-9915-DFD8-1273A9D4F7C3}"/>
          </ac:spMkLst>
        </pc:spChg>
        <pc:spChg chg="add mod">
          <ac:chgData name="Rohmer Jeremy" userId="f208fa63-ed59-4418-bc41-e28b0b526634" providerId="ADAL" clId="{9B42316A-B5A0-450C-B7C9-73A2126F4344}" dt="2026-09-02T06:07:29.568" v="1860" actId="1036"/>
          <ac:spMkLst>
            <pc:docMk/>
            <pc:sldMk cId="2531143847" sldId="584"/>
            <ac:spMk id="13" creationId="{7C4AC5DE-9EC1-6DA7-775D-EFBF04BA5B85}"/>
          </ac:spMkLst>
        </pc:spChg>
        <pc:spChg chg="add mod">
          <ac:chgData name="Rohmer Jeremy" userId="f208fa63-ed59-4418-bc41-e28b0b526634" providerId="ADAL" clId="{9B42316A-B5A0-450C-B7C9-73A2126F4344}" dt="2026-08-31T11:37:40.139" v="1510" actId="207"/>
          <ac:spMkLst>
            <pc:docMk/>
            <pc:sldMk cId="2531143847" sldId="584"/>
            <ac:spMk id="14" creationId="{15B9BF55-FC75-DF40-2211-B0DA9F81E31C}"/>
          </ac:spMkLst>
        </pc:spChg>
        <pc:spChg chg="add mod">
          <ac:chgData name="Rohmer Jeremy" userId="f208fa63-ed59-4418-bc41-e28b0b526634" providerId="ADAL" clId="{9B42316A-B5A0-450C-B7C9-73A2126F4344}" dt="2026-08-31T11:37:36.065" v="1509" actId="207"/>
          <ac:spMkLst>
            <pc:docMk/>
            <pc:sldMk cId="2531143847" sldId="584"/>
            <ac:spMk id="19" creationId="{F2137CB5-0538-781F-38E3-E01415D8BAF7}"/>
          </ac:spMkLst>
        </pc:spChg>
        <pc:spChg chg="add mod">
          <ac:chgData name="Rohmer Jeremy" userId="f208fa63-ed59-4418-bc41-e28b0b526634" providerId="ADAL" clId="{9B42316A-B5A0-450C-B7C9-73A2126F4344}" dt="2026-08-31T11:37:40.139" v="1510" actId="207"/>
          <ac:spMkLst>
            <pc:docMk/>
            <pc:sldMk cId="2531143847" sldId="584"/>
            <ac:spMk id="22" creationId="{B82D4A06-69E3-8EA0-4E5C-5BAD1C29FF5B}"/>
          </ac:spMkLst>
        </pc:spChg>
        <pc:spChg chg="add del mod">
          <ac:chgData name="Rohmer Jeremy" userId="f208fa63-ed59-4418-bc41-e28b0b526634" providerId="ADAL" clId="{9B42316A-B5A0-450C-B7C9-73A2126F4344}" dt="2026-09-02T06:07:26.444" v="1847" actId="478"/>
          <ac:spMkLst>
            <pc:docMk/>
            <pc:sldMk cId="2531143847" sldId="584"/>
            <ac:spMk id="25" creationId="{ECB1B921-26BF-D744-8C88-7DD2629C5C59}"/>
          </ac:spMkLst>
        </pc:spChg>
        <pc:spChg chg="add del mod">
          <ac:chgData name="Rohmer Jeremy" userId="f208fa63-ed59-4418-bc41-e28b0b526634" providerId="ADAL" clId="{9B42316A-B5A0-450C-B7C9-73A2126F4344}" dt="2026-09-02T06:07:26.444" v="1847" actId="478"/>
          <ac:spMkLst>
            <pc:docMk/>
            <pc:sldMk cId="2531143847" sldId="584"/>
            <ac:spMk id="29" creationId="{A5C9BB96-F8CF-1FDF-F31F-73EFFBA3A91E}"/>
          </ac:spMkLst>
        </pc:spChg>
      </pc:sldChg>
      <pc:sldChg chg="addSp delSp mod">
        <pc:chgData name="Rohmer Jeremy" userId="f208fa63-ed59-4418-bc41-e28b0b526634" providerId="ADAL" clId="{9B42316A-B5A0-450C-B7C9-73A2126F4344}" dt="2026-08-28T16:29:05.773" v="1096" actId="22"/>
        <pc:sldMkLst>
          <pc:docMk/>
          <pc:sldMk cId="3096543627" sldId="585"/>
        </pc:sldMkLst>
        <pc:spChg chg="add">
          <ac:chgData name="Rohmer Jeremy" userId="f208fa63-ed59-4418-bc41-e28b0b526634" providerId="ADAL" clId="{9B42316A-B5A0-450C-B7C9-73A2126F4344}" dt="2026-08-28T16:29:05.773" v="1096" actId="22"/>
          <ac:spMkLst>
            <pc:docMk/>
            <pc:sldMk cId="3096543627" sldId="585"/>
            <ac:spMk id="5" creationId="{8D8BA134-94BD-FFCA-C938-027FF01C5665}"/>
          </ac:spMkLst>
        </pc:spChg>
      </pc:sldChg>
      <pc:sldChg chg="addSp modSp mod">
        <pc:chgData name="Rohmer Jeremy" userId="f208fa63-ed59-4418-bc41-e28b0b526634" providerId="ADAL" clId="{9B42316A-B5A0-450C-B7C9-73A2126F4344}" dt="2026-08-31T11:27:20.436" v="1260" actId="166"/>
        <pc:sldMkLst>
          <pc:docMk/>
          <pc:sldMk cId="1842448875" sldId="590"/>
        </pc:sldMkLst>
        <pc:spChg chg="add">
          <ac:chgData name="Rohmer Jeremy" userId="f208fa63-ed59-4418-bc41-e28b0b526634" providerId="ADAL" clId="{9B42316A-B5A0-450C-B7C9-73A2126F4344}" dt="2026-08-28T16:28:09.871" v="1088" actId="22"/>
          <ac:spMkLst>
            <pc:docMk/>
            <pc:sldMk cId="1842448875" sldId="590"/>
            <ac:spMk id="8" creationId="{38CE017C-49B7-0C22-A79A-64C79BEA87B7}"/>
          </ac:spMkLst>
        </pc:spChg>
        <pc:spChg chg="ord">
          <ac:chgData name="Rohmer Jeremy" userId="f208fa63-ed59-4418-bc41-e28b0b526634" providerId="ADAL" clId="{9B42316A-B5A0-450C-B7C9-73A2126F4344}" dt="2026-08-31T11:27:20.436" v="1260" actId="166"/>
          <ac:spMkLst>
            <pc:docMk/>
            <pc:sldMk cId="1842448875" sldId="590"/>
            <ac:spMk id="24" creationId="{D41386CB-73B9-D221-4B7E-F660864E1102}"/>
          </ac:spMkLst>
        </pc:spChg>
        <pc:spChg chg="ord">
          <ac:chgData name="Rohmer Jeremy" userId="f208fa63-ed59-4418-bc41-e28b0b526634" providerId="ADAL" clId="{9B42316A-B5A0-450C-B7C9-73A2126F4344}" dt="2026-08-31T11:27:20.436" v="1260" actId="166"/>
          <ac:spMkLst>
            <pc:docMk/>
            <pc:sldMk cId="1842448875" sldId="590"/>
            <ac:spMk id="25" creationId="{1E5E82B3-D12C-909C-0887-1EB6239F76F7}"/>
          </ac:spMkLst>
        </pc:spChg>
        <pc:spChg chg="add">
          <ac:chgData name="Rohmer Jeremy" userId="f208fa63-ed59-4418-bc41-e28b0b526634" providerId="ADAL" clId="{9B42316A-B5A0-450C-B7C9-73A2126F4344}" dt="2026-08-28T16:28:09.871" v="1088" actId="22"/>
          <ac:spMkLst>
            <pc:docMk/>
            <pc:sldMk cId="1842448875" sldId="590"/>
            <ac:spMk id="26" creationId="{EA364C6C-93B0-AB80-8396-5483B515C189}"/>
          </ac:spMkLst>
        </pc:spChg>
        <pc:spChg chg="add">
          <ac:chgData name="Rohmer Jeremy" userId="f208fa63-ed59-4418-bc41-e28b0b526634" providerId="ADAL" clId="{9B42316A-B5A0-450C-B7C9-73A2126F4344}" dt="2026-08-28T16:28:09.871" v="1088" actId="22"/>
          <ac:spMkLst>
            <pc:docMk/>
            <pc:sldMk cId="1842448875" sldId="590"/>
            <ac:spMk id="30" creationId="{158B3C09-B583-3E42-5B42-ACAAC8BBCA3E}"/>
          </ac:spMkLst>
        </pc:spChg>
        <pc:picChg chg="ord">
          <ac:chgData name="Rohmer Jeremy" userId="f208fa63-ed59-4418-bc41-e28b0b526634" providerId="ADAL" clId="{9B42316A-B5A0-450C-B7C9-73A2126F4344}" dt="2026-08-31T11:27:20.436" v="1260" actId="166"/>
          <ac:picMkLst>
            <pc:docMk/>
            <pc:sldMk cId="1842448875" sldId="590"/>
            <ac:picMk id="15" creationId="{D9E98D91-24B2-2A87-093F-B0EA616F00F1}"/>
          </ac:picMkLst>
        </pc:picChg>
      </pc:sldChg>
      <pc:sldChg chg="addSp mod">
        <pc:chgData name="Rohmer Jeremy" userId="f208fa63-ed59-4418-bc41-e28b0b526634" providerId="ADAL" clId="{9B42316A-B5A0-450C-B7C9-73A2126F4344}" dt="2026-08-28T16:27:42.350" v="1082" actId="22"/>
        <pc:sldMkLst>
          <pc:docMk/>
          <pc:sldMk cId="1237330987" sldId="592"/>
        </pc:sldMkLst>
        <pc:spChg chg="add">
          <ac:chgData name="Rohmer Jeremy" userId="f208fa63-ed59-4418-bc41-e28b0b526634" providerId="ADAL" clId="{9B42316A-B5A0-450C-B7C9-73A2126F4344}" dt="2026-08-28T16:27:42.350" v="1082" actId="22"/>
          <ac:spMkLst>
            <pc:docMk/>
            <pc:sldMk cId="1237330987" sldId="592"/>
            <ac:spMk id="7" creationId="{D8A6C1D6-9F24-D87A-0FE0-DB4F73149225}"/>
          </ac:spMkLst>
        </pc:spChg>
      </pc:sldChg>
      <pc:sldChg chg="addSp modSp mod">
        <pc:chgData name="Rohmer Jeremy" userId="f208fa63-ed59-4418-bc41-e28b0b526634" providerId="ADAL" clId="{9B42316A-B5A0-450C-B7C9-73A2126F4344}" dt="2026-08-28T16:27:33.645" v="1078" actId="14100"/>
        <pc:sldMkLst>
          <pc:docMk/>
          <pc:sldMk cId="4283090813" sldId="593"/>
        </pc:sldMkLst>
        <pc:spChg chg="add mod">
          <ac:chgData name="Rohmer Jeremy" userId="f208fa63-ed59-4418-bc41-e28b0b526634" providerId="ADAL" clId="{9B42316A-B5A0-450C-B7C9-73A2126F4344}" dt="2026-08-28T16:27:33.645" v="1078" actId="14100"/>
          <ac:spMkLst>
            <pc:docMk/>
            <pc:sldMk cId="4283090813" sldId="593"/>
            <ac:spMk id="11" creationId="{442A4CDF-B13C-EE82-7FE2-970E588F1D21}"/>
          </ac:spMkLst>
        </pc:spChg>
      </pc:sldChg>
      <pc:sldChg chg="addSp modSp mod">
        <pc:chgData name="Rohmer Jeremy" userId="f208fa63-ed59-4418-bc41-e28b0b526634" providerId="ADAL" clId="{9B42316A-B5A0-450C-B7C9-73A2126F4344}" dt="2026-08-28T16:27:36.183" v="1079" actId="22"/>
        <pc:sldMkLst>
          <pc:docMk/>
          <pc:sldMk cId="2869376662" sldId="594"/>
        </pc:sldMkLst>
        <pc:spChg chg="add mod">
          <ac:chgData name="Rohmer Jeremy" userId="f208fa63-ed59-4418-bc41-e28b0b526634" providerId="ADAL" clId="{9B42316A-B5A0-450C-B7C9-73A2126F4344}" dt="2026-08-28T06:33:00.469" v="602" actId="207"/>
          <ac:spMkLst>
            <pc:docMk/>
            <pc:sldMk cId="2869376662" sldId="594"/>
            <ac:spMk id="4" creationId="{3CC1D71A-F9BA-F2BA-F17C-A49372FE8287}"/>
          </ac:spMkLst>
        </pc:spChg>
        <pc:spChg chg="add">
          <ac:chgData name="Rohmer Jeremy" userId="f208fa63-ed59-4418-bc41-e28b0b526634" providerId="ADAL" clId="{9B42316A-B5A0-450C-B7C9-73A2126F4344}" dt="2026-08-28T16:27:36.183" v="1079" actId="22"/>
          <ac:spMkLst>
            <pc:docMk/>
            <pc:sldMk cId="2869376662" sldId="594"/>
            <ac:spMk id="8" creationId="{BEB85E2D-A3CC-01F8-AA0D-91525768B7AA}"/>
          </ac:spMkLst>
        </pc:spChg>
        <pc:spChg chg="mod">
          <ac:chgData name="Rohmer Jeremy" userId="f208fa63-ed59-4418-bc41-e28b0b526634" providerId="ADAL" clId="{9B42316A-B5A0-450C-B7C9-73A2126F4344}" dt="2026-08-28T06:34:23.926" v="618" actId="207"/>
          <ac:spMkLst>
            <pc:docMk/>
            <pc:sldMk cId="2869376662" sldId="594"/>
            <ac:spMk id="16" creationId="{D109098B-BFD4-3B21-6CA3-9FA4BBA8D3D0}"/>
          </ac:spMkLst>
        </pc:spChg>
      </pc:sldChg>
      <pc:sldChg chg="addSp modSp mod">
        <pc:chgData name="Rohmer Jeremy" userId="f208fa63-ed59-4418-bc41-e28b0b526634" providerId="ADAL" clId="{9B42316A-B5A0-450C-B7C9-73A2126F4344}" dt="2026-08-28T16:28:01.662" v="1087" actId="571"/>
        <pc:sldMkLst>
          <pc:docMk/>
          <pc:sldMk cId="1415759582" sldId="596"/>
        </pc:sldMkLst>
        <pc:spChg chg="add">
          <ac:chgData name="Rohmer Jeremy" userId="f208fa63-ed59-4418-bc41-e28b0b526634" providerId="ADAL" clId="{9B42316A-B5A0-450C-B7C9-73A2126F4344}" dt="2026-08-28T16:27:49.901" v="1083" actId="22"/>
          <ac:spMkLst>
            <pc:docMk/>
            <pc:sldMk cId="1415759582" sldId="596"/>
            <ac:spMk id="11" creationId="{D71B2575-6742-1A10-F342-2DD6896E471A}"/>
          </ac:spMkLst>
        </pc:spChg>
        <pc:spChg chg="add mod">
          <ac:chgData name="Rohmer Jeremy" userId="f208fa63-ed59-4418-bc41-e28b0b526634" providerId="ADAL" clId="{9B42316A-B5A0-450C-B7C9-73A2126F4344}" dt="2026-08-28T16:27:56.639" v="1086" actId="20577"/>
          <ac:spMkLst>
            <pc:docMk/>
            <pc:sldMk cId="1415759582" sldId="596"/>
            <ac:spMk id="18" creationId="{8B945D1E-871E-C318-A090-0A897F56A6D5}"/>
          </ac:spMkLst>
        </pc:spChg>
        <pc:spChg chg="add mod">
          <ac:chgData name="Rohmer Jeremy" userId="f208fa63-ed59-4418-bc41-e28b0b526634" providerId="ADAL" clId="{9B42316A-B5A0-450C-B7C9-73A2126F4344}" dt="2026-08-28T16:28:01.662" v="1087" actId="571"/>
          <ac:spMkLst>
            <pc:docMk/>
            <pc:sldMk cId="1415759582" sldId="596"/>
            <ac:spMk id="23" creationId="{5DDB6D92-56C1-52ED-31D7-FE39D9C57FDA}"/>
          </ac:spMkLst>
        </pc:spChg>
      </pc:sldChg>
      <pc:sldChg chg="addSp modSp mod">
        <pc:chgData name="Rohmer Jeremy" userId="f208fa63-ed59-4418-bc41-e28b0b526634" providerId="ADAL" clId="{9B42316A-B5A0-450C-B7C9-73A2126F4344}" dt="2026-09-02T06:06:10.084" v="1828" actId="113"/>
        <pc:sldMkLst>
          <pc:docMk/>
          <pc:sldMk cId="3193190262" sldId="597"/>
        </pc:sldMkLst>
        <pc:spChg chg="add mod">
          <ac:chgData name="Rohmer Jeremy" userId="f208fa63-ed59-4418-bc41-e28b0b526634" providerId="ADAL" clId="{9B42316A-B5A0-450C-B7C9-73A2126F4344}" dt="2026-08-31T11:36:26.475" v="1460" actId="207"/>
          <ac:spMkLst>
            <pc:docMk/>
            <pc:sldMk cId="3193190262" sldId="597"/>
            <ac:spMk id="3" creationId="{C939A83D-4BD4-AECA-8EB1-828E35927038}"/>
          </ac:spMkLst>
        </pc:spChg>
        <pc:spChg chg="add mod">
          <ac:chgData name="Rohmer Jeremy" userId="f208fa63-ed59-4418-bc41-e28b0b526634" providerId="ADAL" clId="{9B42316A-B5A0-450C-B7C9-73A2126F4344}" dt="2026-08-31T11:36:31.058" v="1461" actId="207"/>
          <ac:spMkLst>
            <pc:docMk/>
            <pc:sldMk cId="3193190262" sldId="597"/>
            <ac:spMk id="6" creationId="{145FEDB1-AC16-5BE4-CFD1-20DC2225257E}"/>
          </ac:spMkLst>
        </pc:spChg>
        <pc:spChg chg="mod">
          <ac:chgData name="Rohmer Jeremy" userId="f208fa63-ed59-4418-bc41-e28b0b526634" providerId="ADAL" clId="{9B42316A-B5A0-450C-B7C9-73A2126F4344}" dt="2026-08-31T11:48:26.809" v="1550" actId="20577"/>
          <ac:spMkLst>
            <pc:docMk/>
            <pc:sldMk cId="3193190262" sldId="597"/>
            <ac:spMk id="8" creationId="{E749F150-99D3-CF03-3811-F4C746C379F7}"/>
          </ac:spMkLst>
        </pc:spChg>
        <pc:spChg chg="add mod">
          <ac:chgData name="Rohmer Jeremy" userId="f208fa63-ed59-4418-bc41-e28b0b526634" providerId="ADAL" clId="{9B42316A-B5A0-450C-B7C9-73A2126F4344}" dt="2026-09-02T06:06:10.084" v="1828" actId="113"/>
          <ac:spMkLst>
            <pc:docMk/>
            <pc:sldMk cId="3193190262" sldId="597"/>
            <ac:spMk id="9" creationId="{4675E849-A114-BB1F-B802-34BD40718934}"/>
          </ac:spMkLst>
        </pc:spChg>
        <pc:spChg chg="mod">
          <ac:chgData name="Rohmer Jeremy" userId="f208fa63-ed59-4418-bc41-e28b0b526634" providerId="ADAL" clId="{9B42316A-B5A0-450C-B7C9-73A2126F4344}" dt="2026-08-31T09:22:39.032" v="1181" actId="6549"/>
          <ac:spMkLst>
            <pc:docMk/>
            <pc:sldMk cId="3193190262" sldId="597"/>
            <ac:spMk id="10" creationId="{6E457584-F095-7227-010B-5CD70EAB811F}"/>
          </ac:spMkLst>
        </pc:spChg>
        <pc:spChg chg="add mod">
          <ac:chgData name="Rohmer Jeremy" userId="f208fa63-ed59-4418-bc41-e28b0b526634" providerId="ADAL" clId="{9B42316A-B5A0-450C-B7C9-73A2126F4344}" dt="2026-08-31T11:35:43.320" v="1457" actId="207"/>
          <ac:spMkLst>
            <pc:docMk/>
            <pc:sldMk cId="3193190262" sldId="597"/>
            <ac:spMk id="11" creationId="{0DFC3F56-90A5-3705-DE1B-13FB414E7B5F}"/>
          </ac:spMkLst>
        </pc:spChg>
        <pc:spChg chg="add mod">
          <ac:chgData name="Rohmer Jeremy" userId="f208fa63-ed59-4418-bc41-e28b0b526634" providerId="ADAL" clId="{9B42316A-B5A0-450C-B7C9-73A2126F4344}" dt="2026-08-31T11:35:53.983" v="1459" actId="207"/>
          <ac:spMkLst>
            <pc:docMk/>
            <pc:sldMk cId="3193190262" sldId="597"/>
            <ac:spMk id="12" creationId="{C0E144D0-360A-289A-4742-1BFF0C9D05D5}"/>
          </ac:spMkLst>
        </pc:spChg>
        <pc:spChg chg="add mod">
          <ac:chgData name="Rohmer Jeremy" userId="f208fa63-ed59-4418-bc41-e28b0b526634" providerId="ADAL" clId="{9B42316A-B5A0-450C-B7C9-73A2126F4344}" dt="2026-09-02T06:06:10.084" v="1828" actId="113"/>
          <ac:spMkLst>
            <pc:docMk/>
            <pc:sldMk cId="3193190262" sldId="597"/>
            <ac:spMk id="13" creationId="{62B16302-7CF2-5CA0-8C2A-0C4356364C32}"/>
          </ac:spMkLst>
        </pc:spChg>
        <pc:spChg chg="add mod">
          <ac:chgData name="Rohmer Jeremy" userId="f208fa63-ed59-4418-bc41-e28b0b526634" providerId="ADAL" clId="{9B42316A-B5A0-450C-B7C9-73A2126F4344}" dt="2026-09-01T07:13:13.027" v="1807" actId="403"/>
          <ac:spMkLst>
            <pc:docMk/>
            <pc:sldMk cId="3193190262" sldId="597"/>
            <ac:spMk id="17" creationId="{90BB4CE1-BE69-1120-4086-E11FBAA3AE23}"/>
          </ac:spMkLst>
        </pc:spChg>
        <pc:cxnChg chg="add mod">
          <ac:chgData name="Rohmer Jeremy" userId="f208fa63-ed59-4418-bc41-e28b0b526634" providerId="ADAL" clId="{9B42316A-B5A0-450C-B7C9-73A2126F4344}" dt="2026-09-01T07:13:24.114" v="1809" actId="692"/>
          <ac:cxnSpMkLst>
            <pc:docMk/>
            <pc:sldMk cId="3193190262" sldId="597"/>
            <ac:cxnSpMk id="15" creationId="{99E4ACAA-0CA7-F1EB-F580-050E0ACE29EA}"/>
          </ac:cxnSpMkLst>
        </pc:cxnChg>
      </pc:sldChg>
      <pc:sldChg chg="modSp mod">
        <pc:chgData name="Rohmer Jeremy" userId="f208fa63-ed59-4418-bc41-e28b0b526634" providerId="ADAL" clId="{9B42316A-B5A0-450C-B7C9-73A2126F4344}" dt="2026-08-31T11:22:22.132" v="1195" actId="207"/>
        <pc:sldMkLst>
          <pc:docMk/>
          <pc:sldMk cId="2612602159" sldId="598"/>
        </pc:sldMkLst>
        <pc:spChg chg="mod">
          <ac:chgData name="Rohmer Jeremy" userId="f208fa63-ed59-4418-bc41-e28b0b526634" providerId="ADAL" clId="{9B42316A-B5A0-450C-B7C9-73A2126F4344}" dt="2026-08-31T11:22:22.132" v="1195" actId="207"/>
          <ac:spMkLst>
            <pc:docMk/>
            <pc:sldMk cId="2612602159" sldId="598"/>
            <ac:spMk id="5" creationId="{F3927FDF-6731-BBAF-1590-4670221806C5}"/>
          </ac:spMkLst>
        </pc:spChg>
      </pc:sldChg>
      <pc:sldChg chg="addSp modSp mod">
        <pc:chgData name="Rohmer Jeremy" userId="f208fa63-ed59-4418-bc41-e28b0b526634" providerId="ADAL" clId="{9B42316A-B5A0-450C-B7C9-73A2126F4344}" dt="2026-09-02T06:03:24.077" v="1819" actId="1037"/>
        <pc:sldMkLst>
          <pc:docMk/>
          <pc:sldMk cId="3572509524" sldId="599"/>
        </pc:sldMkLst>
        <pc:spChg chg="mod">
          <ac:chgData name="Rohmer Jeremy" userId="f208fa63-ed59-4418-bc41-e28b0b526634" providerId="ADAL" clId="{9B42316A-B5A0-450C-B7C9-73A2126F4344}" dt="2026-08-31T11:23:19.869" v="1223" actId="20577"/>
          <ac:spMkLst>
            <pc:docMk/>
            <pc:sldMk cId="3572509524" sldId="599"/>
            <ac:spMk id="4" creationId="{CC41ED79-7AB0-C1B4-A0A8-9663C6D57935}"/>
          </ac:spMkLst>
        </pc:spChg>
        <pc:spChg chg="add mod">
          <ac:chgData name="Rohmer Jeremy" userId="f208fa63-ed59-4418-bc41-e28b0b526634" providerId="ADAL" clId="{9B42316A-B5A0-450C-B7C9-73A2126F4344}" dt="2026-09-02T06:03:24.077" v="1819" actId="1037"/>
          <ac:spMkLst>
            <pc:docMk/>
            <pc:sldMk cId="3572509524" sldId="599"/>
            <ac:spMk id="7" creationId="{38BB055A-5293-24EB-82E3-F7DCFA359350}"/>
          </ac:spMkLst>
        </pc:spChg>
        <pc:spChg chg="mod">
          <ac:chgData name="Rohmer Jeremy" userId="f208fa63-ed59-4418-bc41-e28b0b526634" providerId="ADAL" clId="{9B42316A-B5A0-450C-B7C9-73A2126F4344}" dt="2026-09-01T06:57:45.589" v="1573" actId="207"/>
          <ac:spMkLst>
            <pc:docMk/>
            <pc:sldMk cId="3572509524" sldId="599"/>
            <ac:spMk id="8" creationId="{935649E5-50B9-CA34-C007-3AD5C6669A5C}"/>
          </ac:spMkLst>
        </pc:spChg>
      </pc:sldChg>
      <pc:sldChg chg="addSp modSp mod">
        <pc:chgData name="Rohmer Jeremy" userId="f208fa63-ed59-4418-bc41-e28b0b526634" providerId="ADAL" clId="{9B42316A-B5A0-450C-B7C9-73A2126F4344}" dt="2026-08-31T11:24:13.679" v="1238" actId="6549"/>
        <pc:sldMkLst>
          <pc:docMk/>
          <pc:sldMk cId="4200057701" sldId="602"/>
        </pc:sldMkLst>
        <pc:spChg chg="mod">
          <ac:chgData name="Rohmer Jeremy" userId="f208fa63-ed59-4418-bc41-e28b0b526634" providerId="ADAL" clId="{9B42316A-B5A0-450C-B7C9-73A2126F4344}" dt="2026-08-28T06:52:05.997" v="797" actId="20577"/>
          <ac:spMkLst>
            <pc:docMk/>
            <pc:sldMk cId="4200057701" sldId="602"/>
            <ac:spMk id="5" creationId="{9AA7FA93-2850-1446-6188-21030EC0341C}"/>
          </ac:spMkLst>
        </pc:spChg>
        <pc:spChg chg="add">
          <ac:chgData name="Rohmer Jeremy" userId="f208fa63-ed59-4418-bc41-e28b0b526634" providerId="ADAL" clId="{9B42316A-B5A0-450C-B7C9-73A2126F4344}" dt="2026-08-28T06:52:02.484" v="796" actId="22"/>
          <ac:spMkLst>
            <pc:docMk/>
            <pc:sldMk cId="4200057701" sldId="602"/>
            <ac:spMk id="7" creationId="{58D14D93-FBE7-9BBB-907B-1167929476C3}"/>
          </ac:spMkLst>
        </pc:spChg>
        <pc:spChg chg="mod">
          <ac:chgData name="Rohmer Jeremy" userId="f208fa63-ed59-4418-bc41-e28b0b526634" providerId="ADAL" clId="{9B42316A-B5A0-450C-B7C9-73A2126F4344}" dt="2026-08-31T11:24:13.679" v="1238" actId="6549"/>
          <ac:spMkLst>
            <pc:docMk/>
            <pc:sldMk cId="4200057701" sldId="602"/>
            <ac:spMk id="9" creationId="{6DCD7ACA-D8BC-676E-05AE-509C93EAC090}"/>
          </ac:spMkLst>
        </pc:spChg>
      </pc:sldChg>
      <pc:sldChg chg="modSp">
        <pc:chgData name="Rohmer Jeremy" userId="f208fa63-ed59-4418-bc41-e28b0b526634" providerId="ADAL" clId="{9B42316A-B5A0-450C-B7C9-73A2126F4344}" dt="2026-08-31T11:23:06.180" v="1219"/>
        <pc:sldMkLst>
          <pc:docMk/>
          <pc:sldMk cId="3325084944" sldId="603"/>
        </pc:sldMkLst>
        <pc:spChg chg="mod">
          <ac:chgData name="Rohmer Jeremy" userId="f208fa63-ed59-4418-bc41-e28b0b526634" providerId="ADAL" clId="{9B42316A-B5A0-450C-B7C9-73A2126F4344}" dt="2026-08-31T11:23:06.180" v="1219"/>
          <ac:spMkLst>
            <pc:docMk/>
            <pc:sldMk cId="3325084944" sldId="603"/>
            <ac:spMk id="4" creationId="{317FE0E3-97C5-DA9D-2C95-20703BB71EE2}"/>
          </ac:spMkLst>
        </pc:spChg>
      </pc:sldChg>
      <pc:sldChg chg="modSp mod">
        <pc:chgData name="Rohmer Jeremy" userId="f208fa63-ed59-4418-bc41-e28b0b526634" providerId="ADAL" clId="{9B42316A-B5A0-450C-B7C9-73A2126F4344}" dt="2026-09-02T11:44:33.387" v="1921" actId="20577"/>
        <pc:sldMkLst>
          <pc:docMk/>
          <pc:sldMk cId="3459722981" sldId="606"/>
        </pc:sldMkLst>
        <pc:spChg chg="mod">
          <ac:chgData name="Rohmer Jeremy" userId="f208fa63-ed59-4418-bc41-e28b0b526634" providerId="ADAL" clId="{9B42316A-B5A0-450C-B7C9-73A2126F4344}" dt="2026-08-31T11:23:01.959" v="1218" actId="6549"/>
          <ac:spMkLst>
            <pc:docMk/>
            <pc:sldMk cId="3459722981" sldId="606"/>
            <ac:spMk id="4" creationId="{EB02AC45-4B91-16A3-1FD1-9E0796535956}"/>
          </ac:spMkLst>
        </pc:spChg>
        <pc:spChg chg="mod">
          <ac:chgData name="Rohmer Jeremy" userId="f208fa63-ed59-4418-bc41-e28b0b526634" providerId="ADAL" clId="{9B42316A-B5A0-450C-B7C9-73A2126F4344}" dt="2026-09-02T11:44:33.387" v="1921" actId="20577"/>
          <ac:spMkLst>
            <pc:docMk/>
            <pc:sldMk cId="3459722981" sldId="606"/>
            <ac:spMk id="12" creationId="{411C3C9F-478D-D25C-7A51-027897BB2AB8}"/>
          </ac:spMkLst>
        </pc:spChg>
      </pc:sldChg>
      <pc:sldChg chg="addSp delSp modSp mod">
        <pc:chgData name="Rohmer Jeremy" userId="f208fa63-ed59-4418-bc41-e28b0b526634" providerId="ADAL" clId="{9B42316A-B5A0-450C-B7C9-73A2126F4344}" dt="2026-08-28T16:28:20.190" v="1090" actId="478"/>
        <pc:sldMkLst>
          <pc:docMk/>
          <pc:sldMk cId="3941094616" sldId="607"/>
        </pc:sldMkLst>
        <pc:spChg chg="add">
          <ac:chgData name="Rohmer Jeremy" userId="f208fa63-ed59-4418-bc41-e28b0b526634" providerId="ADAL" clId="{9B42316A-B5A0-450C-B7C9-73A2126F4344}" dt="2026-08-28T16:28:15.159" v="1089" actId="22"/>
          <ac:spMkLst>
            <pc:docMk/>
            <pc:sldMk cId="3941094616" sldId="607"/>
            <ac:spMk id="8" creationId="{ADFA66CE-1D89-2C54-67E2-59962A60C6B8}"/>
          </ac:spMkLst>
        </pc:spChg>
        <pc:spChg chg="add">
          <ac:chgData name="Rohmer Jeremy" userId="f208fa63-ed59-4418-bc41-e28b0b526634" providerId="ADAL" clId="{9B42316A-B5A0-450C-B7C9-73A2126F4344}" dt="2026-08-28T16:28:15.159" v="1089" actId="22"/>
          <ac:spMkLst>
            <pc:docMk/>
            <pc:sldMk cId="3941094616" sldId="607"/>
            <ac:spMk id="14" creationId="{B1F31843-B9BC-2A87-7E85-68788E1D5069}"/>
          </ac:spMkLst>
        </pc:spChg>
        <pc:spChg chg="mod">
          <ac:chgData name="Rohmer Jeremy" userId="f208fa63-ed59-4418-bc41-e28b0b526634" providerId="ADAL" clId="{9B42316A-B5A0-450C-B7C9-73A2126F4344}" dt="2026-08-28T16:26:22.233" v="1068" actId="20577"/>
          <ac:spMkLst>
            <pc:docMk/>
            <pc:sldMk cId="3941094616" sldId="607"/>
            <ac:spMk id="39" creationId="{A7502063-315D-391A-064B-FBF3E92E06B4}"/>
          </ac:spMkLst>
        </pc:spChg>
        <pc:cxnChg chg="add mod">
          <ac:chgData name="Rohmer Jeremy" userId="f208fa63-ed59-4418-bc41-e28b0b526634" providerId="ADAL" clId="{9B42316A-B5A0-450C-B7C9-73A2126F4344}" dt="2026-08-28T07:56:58.853" v="822" actId="1076"/>
          <ac:cxnSpMkLst>
            <pc:docMk/>
            <pc:sldMk cId="3941094616" sldId="607"/>
            <ac:cxnSpMk id="3" creationId="{ADC2F531-5406-C03E-418E-56BDFB7CB607}"/>
          </ac:cxnSpMkLst>
        </pc:cxnChg>
        <pc:cxnChg chg="add mod">
          <ac:chgData name="Rohmer Jeremy" userId="f208fa63-ed59-4418-bc41-e28b0b526634" providerId="ADAL" clId="{9B42316A-B5A0-450C-B7C9-73A2126F4344}" dt="2026-08-28T07:57:23.139" v="827" actId="1076"/>
          <ac:cxnSpMkLst>
            <pc:docMk/>
            <pc:sldMk cId="3941094616" sldId="607"/>
            <ac:cxnSpMk id="6" creationId="{6B484E3C-2B0B-3E89-75DA-26D4F7DB9DE9}"/>
          </ac:cxnSpMkLst>
        </pc:cxnChg>
      </pc:sldChg>
      <pc:sldChg chg="addSp modSp mod">
        <pc:chgData name="Rohmer Jeremy" userId="f208fa63-ed59-4418-bc41-e28b0b526634" providerId="ADAL" clId="{9B42316A-B5A0-450C-B7C9-73A2126F4344}" dt="2026-08-28T16:28:39.167" v="1093"/>
        <pc:sldMkLst>
          <pc:docMk/>
          <pc:sldMk cId="2483838519" sldId="608"/>
        </pc:sldMkLst>
        <pc:spChg chg="add">
          <ac:chgData name="Rohmer Jeremy" userId="f208fa63-ed59-4418-bc41-e28b0b526634" providerId="ADAL" clId="{9B42316A-B5A0-450C-B7C9-73A2126F4344}" dt="2026-08-28T06:36:09.576" v="630" actId="22"/>
          <ac:spMkLst>
            <pc:docMk/>
            <pc:sldMk cId="2483838519" sldId="608"/>
            <ac:spMk id="6" creationId="{9CDAB89E-DA09-05E3-1881-343391D89C88}"/>
          </ac:spMkLst>
        </pc:spChg>
        <pc:spChg chg="mod">
          <ac:chgData name="Rohmer Jeremy" userId="f208fa63-ed59-4418-bc41-e28b0b526634" providerId="ADAL" clId="{9B42316A-B5A0-450C-B7C9-73A2126F4344}" dt="2026-08-28T06:53:37.709" v="801" actId="113"/>
          <ac:spMkLst>
            <pc:docMk/>
            <pc:sldMk cId="2483838519" sldId="608"/>
            <ac:spMk id="8" creationId="{110D4523-BA26-1E62-96E4-5D566867A18C}"/>
          </ac:spMkLst>
        </pc:spChg>
        <pc:spChg chg="add mod">
          <ac:chgData name="Rohmer Jeremy" userId="f208fa63-ed59-4418-bc41-e28b0b526634" providerId="ADAL" clId="{9B42316A-B5A0-450C-B7C9-73A2126F4344}" dt="2026-08-28T16:28:39.167" v="1093"/>
          <ac:spMkLst>
            <pc:docMk/>
            <pc:sldMk cId="2483838519" sldId="608"/>
            <ac:spMk id="16" creationId="{5935FD04-48AE-286A-1AFD-B4D48459CB41}"/>
          </ac:spMkLst>
        </pc:spChg>
        <pc:spChg chg="add mod">
          <ac:chgData name="Rohmer Jeremy" userId="f208fa63-ed59-4418-bc41-e28b0b526634" providerId="ADAL" clId="{9B42316A-B5A0-450C-B7C9-73A2126F4344}" dt="2026-08-28T16:28:39.167" v="1093"/>
          <ac:spMkLst>
            <pc:docMk/>
            <pc:sldMk cId="2483838519" sldId="608"/>
            <ac:spMk id="19" creationId="{1699E5F2-827D-70BD-F52F-64982A461D05}"/>
          </ac:spMkLst>
        </pc:spChg>
        <pc:spChg chg="ord">
          <ac:chgData name="Rohmer Jeremy" userId="f208fa63-ed59-4418-bc41-e28b0b526634" providerId="ADAL" clId="{9B42316A-B5A0-450C-B7C9-73A2126F4344}" dt="2026-08-28T06:36:14.119" v="631" actId="166"/>
          <ac:spMkLst>
            <pc:docMk/>
            <pc:sldMk cId="2483838519" sldId="608"/>
            <ac:spMk id="31" creationId="{BB833F78-7980-E465-0664-6C5A2AE25580}"/>
          </ac:spMkLst>
        </pc:spChg>
        <pc:cxnChg chg="add mod">
          <ac:chgData name="Rohmer Jeremy" userId="f208fa63-ed59-4418-bc41-e28b0b526634" providerId="ADAL" clId="{9B42316A-B5A0-450C-B7C9-73A2126F4344}" dt="2026-08-28T16:28:39.167" v="1093"/>
          <ac:cxnSpMkLst>
            <pc:docMk/>
            <pc:sldMk cId="2483838519" sldId="608"/>
            <ac:cxnSpMk id="3" creationId="{84FA0D63-DBF9-5106-96DA-23F65B600411}"/>
          </ac:cxnSpMkLst>
        </pc:cxnChg>
        <pc:cxnChg chg="add mod">
          <ac:chgData name="Rohmer Jeremy" userId="f208fa63-ed59-4418-bc41-e28b0b526634" providerId="ADAL" clId="{9B42316A-B5A0-450C-B7C9-73A2126F4344}" dt="2026-08-28T16:28:39.167" v="1093"/>
          <ac:cxnSpMkLst>
            <pc:docMk/>
            <pc:sldMk cId="2483838519" sldId="608"/>
            <ac:cxnSpMk id="12" creationId="{91199E7E-AB67-386E-8B8B-7692FCA593BB}"/>
          </ac:cxnSpMkLst>
        </pc:cxnChg>
      </pc:sldChg>
      <pc:sldChg chg="addSp modSp mod">
        <pc:chgData name="Rohmer Jeremy" userId="f208fa63-ed59-4418-bc41-e28b0b526634" providerId="ADAL" clId="{9B42316A-B5A0-450C-B7C9-73A2126F4344}" dt="2026-08-28T16:28:32.742" v="1091"/>
        <pc:sldMkLst>
          <pc:docMk/>
          <pc:sldMk cId="4014545134" sldId="609"/>
        </pc:sldMkLst>
        <pc:spChg chg="add mod">
          <ac:chgData name="Rohmer Jeremy" userId="f208fa63-ed59-4418-bc41-e28b0b526634" providerId="ADAL" clId="{9B42316A-B5A0-450C-B7C9-73A2126F4344}" dt="2026-08-28T06:35:51.518" v="627" actId="2085"/>
          <ac:spMkLst>
            <pc:docMk/>
            <pc:sldMk cId="4014545134" sldId="609"/>
            <ac:spMk id="3" creationId="{D127F594-257F-FF39-3516-866D71DE1DAB}"/>
          </ac:spMkLst>
        </pc:spChg>
        <pc:spChg chg="add mod">
          <ac:chgData name="Rohmer Jeremy" userId="f208fa63-ed59-4418-bc41-e28b0b526634" providerId="ADAL" clId="{9B42316A-B5A0-450C-B7C9-73A2126F4344}" dt="2026-08-28T16:28:32.742" v="1091"/>
          <ac:spMkLst>
            <pc:docMk/>
            <pc:sldMk cId="4014545134" sldId="609"/>
            <ac:spMk id="12" creationId="{9A27ADA3-1092-E14E-438C-9F9181FE255C}"/>
          </ac:spMkLst>
        </pc:spChg>
        <pc:spChg chg="add mod">
          <ac:chgData name="Rohmer Jeremy" userId="f208fa63-ed59-4418-bc41-e28b0b526634" providerId="ADAL" clId="{9B42316A-B5A0-450C-B7C9-73A2126F4344}" dt="2026-08-28T16:28:32.742" v="1091"/>
          <ac:spMkLst>
            <pc:docMk/>
            <pc:sldMk cId="4014545134" sldId="609"/>
            <ac:spMk id="16" creationId="{2EDA690C-FDA1-9E58-8035-F2A16B8D6136}"/>
          </ac:spMkLst>
        </pc:spChg>
        <pc:cxnChg chg="add mod">
          <ac:chgData name="Rohmer Jeremy" userId="f208fa63-ed59-4418-bc41-e28b0b526634" providerId="ADAL" clId="{9B42316A-B5A0-450C-B7C9-73A2126F4344}" dt="2026-08-28T16:28:32.742" v="1091"/>
          <ac:cxnSpMkLst>
            <pc:docMk/>
            <pc:sldMk cId="4014545134" sldId="609"/>
            <ac:cxnSpMk id="5" creationId="{ADC6C79B-2B9B-4D53-1C17-86FB7E19D065}"/>
          </ac:cxnSpMkLst>
        </pc:cxnChg>
        <pc:cxnChg chg="add mod">
          <ac:chgData name="Rohmer Jeremy" userId="f208fa63-ed59-4418-bc41-e28b0b526634" providerId="ADAL" clId="{9B42316A-B5A0-450C-B7C9-73A2126F4344}" dt="2026-08-28T16:28:32.742" v="1091"/>
          <ac:cxnSpMkLst>
            <pc:docMk/>
            <pc:sldMk cId="4014545134" sldId="609"/>
            <ac:cxnSpMk id="6" creationId="{A16BA9CF-E4DD-2837-856A-7DB697B36C1D}"/>
          </ac:cxnSpMkLst>
        </pc:cxnChg>
      </pc:sldChg>
      <pc:sldChg chg="addSp delSp modSp mod">
        <pc:chgData name="Rohmer Jeremy" userId="f208fa63-ed59-4418-bc41-e28b0b526634" providerId="ADAL" clId="{9B42316A-B5A0-450C-B7C9-73A2126F4344}" dt="2026-09-02T06:06:57.181" v="1830" actId="22"/>
        <pc:sldMkLst>
          <pc:docMk/>
          <pc:sldMk cId="1979206745" sldId="612"/>
        </pc:sldMkLst>
        <pc:spChg chg="add mod">
          <ac:chgData name="Rohmer Jeremy" userId="f208fa63-ed59-4418-bc41-e28b0b526634" providerId="ADAL" clId="{9B42316A-B5A0-450C-B7C9-73A2126F4344}" dt="2026-08-31T11:36:39.219" v="1462" actId="207"/>
          <ac:spMkLst>
            <pc:docMk/>
            <pc:sldMk cId="1979206745" sldId="612"/>
            <ac:spMk id="7" creationId="{EC5C9CA8-9A85-C88F-8314-70F5938F1423}"/>
          </ac:spMkLst>
        </pc:spChg>
        <pc:spChg chg="add">
          <ac:chgData name="Rohmer Jeremy" userId="f208fa63-ed59-4418-bc41-e28b0b526634" providerId="ADAL" clId="{9B42316A-B5A0-450C-B7C9-73A2126F4344}" dt="2026-09-02T06:06:57.181" v="1830" actId="22"/>
          <ac:spMkLst>
            <pc:docMk/>
            <pc:sldMk cId="1979206745" sldId="612"/>
            <ac:spMk id="8" creationId="{23F95C65-98D9-7FA0-3E6E-501DA290C4A7}"/>
          </ac:spMkLst>
        </pc:spChg>
        <pc:spChg chg="add mod">
          <ac:chgData name="Rohmer Jeremy" userId="f208fa63-ed59-4418-bc41-e28b0b526634" providerId="ADAL" clId="{9B42316A-B5A0-450C-B7C9-73A2126F4344}" dt="2026-08-31T11:36:39.219" v="1462" actId="207"/>
          <ac:spMkLst>
            <pc:docMk/>
            <pc:sldMk cId="1979206745" sldId="612"/>
            <ac:spMk id="10" creationId="{CB5962F4-6D2B-9E19-3B2D-CA2FC0278A28}"/>
          </ac:spMkLst>
        </pc:spChg>
        <pc:spChg chg="add">
          <ac:chgData name="Rohmer Jeremy" userId="f208fa63-ed59-4418-bc41-e28b0b526634" providerId="ADAL" clId="{9B42316A-B5A0-450C-B7C9-73A2126F4344}" dt="2026-09-02T06:06:57.181" v="1830" actId="22"/>
          <ac:spMkLst>
            <pc:docMk/>
            <pc:sldMk cId="1979206745" sldId="612"/>
            <ac:spMk id="13" creationId="{870C0200-6F3D-48F1-8249-B5972C36972F}"/>
          </ac:spMkLst>
        </pc:spChg>
        <pc:spChg chg="add mod">
          <ac:chgData name="Rohmer Jeremy" userId="f208fa63-ed59-4418-bc41-e28b0b526634" providerId="ADAL" clId="{9B42316A-B5A0-450C-B7C9-73A2126F4344}" dt="2026-08-31T11:36:44.084" v="1463" actId="207"/>
          <ac:spMkLst>
            <pc:docMk/>
            <pc:sldMk cId="1979206745" sldId="612"/>
            <ac:spMk id="17" creationId="{5A077C21-8B8C-0392-FEDE-B5228E9AE3EB}"/>
          </ac:spMkLst>
        </pc:spChg>
        <pc:spChg chg="add mod">
          <ac:chgData name="Rohmer Jeremy" userId="f208fa63-ed59-4418-bc41-e28b0b526634" providerId="ADAL" clId="{9B42316A-B5A0-450C-B7C9-73A2126F4344}" dt="2026-08-31T11:36:44.084" v="1463" actId="207"/>
          <ac:spMkLst>
            <pc:docMk/>
            <pc:sldMk cId="1979206745" sldId="612"/>
            <ac:spMk id="20" creationId="{7BC32F34-8661-71B0-EAED-AA257E91B0BA}"/>
          </ac:spMkLst>
        </pc:spChg>
        <pc:spChg chg="add mod">
          <ac:chgData name="Rohmer Jeremy" userId="f208fa63-ed59-4418-bc41-e28b0b526634" providerId="ADAL" clId="{9B42316A-B5A0-450C-B7C9-73A2126F4344}" dt="2026-08-31T11:36:39.219" v="1462" actId="207"/>
          <ac:spMkLst>
            <pc:docMk/>
            <pc:sldMk cId="1979206745" sldId="612"/>
            <ac:spMk id="24" creationId="{C4EED3E8-4BAA-96AD-8F71-AF915A854812}"/>
          </ac:spMkLst>
        </pc:spChg>
        <pc:spChg chg="add mod">
          <ac:chgData name="Rohmer Jeremy" userId="f208fa63-ed59-4418-bc41-e28b0b526634" providerId="ADAL" clId="{9B42316A-B5A0-450C-B7C9-73A2126F4344}" dt="2026-08-31T11:36:44.084" v="1463" actId="207"/>
          <ac:spMkLst>
            <pc:docMk/>
            <pc:sldMk cId="1979206745" sldId="612"/>
            <ac:spMk id="25" creationId="{961F1205-D9AB-8412-1451-2029EA36EFB2}"/>
          </ac:spMkLst>
        </pc:spChg>
        <pc:spChg chg="add del">
          <ac:chgData name="Rohmer Jeremy" userId="f208fa63-ed59-4418-bc41-e28b0b526634" providerId="ADAL" clId="{9B42316A-B5A0-450C-B7C9-73A2126F4344}" dt="2026-09-02T06:06:56.753" v="1829" actId="478"/>
          <ac:spMkLst>
            <pc:docMk/>
            <pc:sldMk cId="1979206745" sldId="612"/>
            <ac:spMk id="28" creationId="{E2FCB043-3029-07EB-6501-7EF86396C0BC}"/>
          </ac:spMkLst>
        </pc:spChg>
        <pc:spChg chg="add del">
          <ac:chgData name="Rohmer Jeremy" userId="f208fa63-ed59-4418-bc41-e28b0b526634" providerId="ADAL" clId="{9B42316A-B5A0-450C-B7C9-73A2126F4344}" dt="2026-09-02T06:06:56.753" v="1829" actId="478"/>
          <ac:spMkLst>
            <pc:docMk/>
            <pc:sldMk cId="1979206745" sldId="612"/>
            <ac:spMk id="31" creationId="{5F057331-C95E-A3D9-7EF2-6EE1B47A7CA3}"/>
          </ac:spMkLst>
        </pc:spChg>
      </pc:sldChg>
      <pc:sldChg chg="addSp delSp modSp mod">
        <pc:chgData name="Rohmer Jeremy" userId="f208fa63-ed59-4418-bc41-e28b0b526634" providerId="ADAL" clId="{9B42316A-B5A0-450C-B7C9-73A2126F4344}" dt="2026-09-02T06:07:43.030" v="1862" actId="22"/>
        <pc:sldMkLst>
          <pc:docMk/>
          <pc:sldMk cId="959279049" sldId="613"/>
        </pc:sldMkLst>
        <pc:spChg chg="add mod">
          <ac:chgData name="Rohmer Jeremy" userId="f208fa63-ed59-4418-bc41-e28b0b526634" providerId="ADAL" clId="{9B42316A-B5A0-450C-B7C9-73A2126F4344}" dt="2026-08-31T11:38:05.250" v="1516" actId="207"/>
          <ac:spMkLst>
            <pc:docMk/>
            <pc:sldMk cId="959279049" sldId="613"/>
            <ac:spMk id="7" creationId="{CB54AC60-5219-5CD7-9B0E-5BB61BA14B70}"/>
          </ac:spMkLst>
        </pc:spChg>
        <pc:spChg chg="add">
          <ac:chgData name="Rohmer Jeremy" userId="f208fa63-ed59-4418-bc41-e28b0b526634" providerId="ADAL" clId="{9B42316A-B5A0-450C-B7C9-73A2126F4344}" dt="2026-09-02T06:07:43.030" v="1862" actId="22"/>
          <ac:spMkLst>
            <pc:docMk/>
            <pc:sldMk cId="959279049" sldId="613"/>
            <ac:spMk id="8" creationId="{0CC26103-0334-E568-D62A-000C25D73FB0}"/>
          </ac:spMkLst>
        </pc:spChg>
        <pc:spChg chg="add mod">
          <ac:chgData name="Rohmer Jeremy" userId="f208fa63-ed59-4418-bc41-e28b0b526634" providerId="ADAL" clId="{9B42316A-B5A0-450C-B7C9-73A2126F4344}" dt="2026-08-31T11:37:45.715" v="1511" actId="207"/>
          <ac:spMkLst>
            <pc:docMk/>
            <pc:sldMk cId="959279049" sldId="613"/>
            <ac:spMk id="10" creationId="{77DC2F62-1CD8-D49F-1DE5-7BA7B13ACE14}"/>
          </ac:spMkLst>
        </pc:spChg>
        <pc:spChg chg="add mod">
          <ac:chgData name="Rohmer Jeremy" userId="f208fa63-ed59-4418-bc41-e28b0b526634" providerId="ADAL" clId="{9B42316A-B5A0-450C-B7C9-73A2126F4344}" dt="2026-08-31T11:38:05.250" v="1516" actId="207"/>
          <ac:spMkLst>
            <pc:docMk/>
            <pc:sldMk cId="959279049" sldId="613"/>
            <ac:spMk id="17" creationId="{1E8406CB-78AB-243D-B16D-8D5BA1B90FD1}"/>
          </ac:spMkLst>
        </pc:spChg>
        <pc:spChg chg="add">
          <ac:chgData name="Rohmer Jeremy" userId="f208fa63-ed59-4418-bc41-e28b0b526634" providerId="ADAL" clId="{9B42316A-B5A0-450C-B7C9-73A2126F4344}" dt="2026-09-02T06:07:43.030" v="1862" actId="22"/>
          <ac:spMkLst>
            <pc:docMk/>
            <pc:sldMk cId="959279049" sldId="613"/>
            <ac:spMk id="19" creationId="{C671CE1D-F430-B89A-3F14-094A824A6943}"/>
          </ac:spMkLst>
        </pc:spChg>
        <pc:spChg chg="add mod">
          <ac:chgData name="Rohmer Jeremy" userId="f208fa63-ed59-4418-bc41-e28b0b526634" providerId="ADAL" clId="{9B42316A-B5A0-450C-B7C9-73A2126F4344}" dt="2026-08-31T11:37:45.715" v="1511" actId="207"/>
          <ac:spMkLst>
            <pc:docMk/>
            <pc:sldMk cId="959279049" sldId="613"/>
            <ac:spMk id="22" creationId="{5804513A-37A0-E2B2-2A20-3D414A6365E3}"/>
          </ac:spMkLst>
        </pc:spChg>
        <pc:spChg chg="add mod">
          <ac:chgData name="Rohmer Jeremy" userId="f208fa63-ed59-4418-bc41-e28b0b526634" providerId="ADAL" clId="{9B42316A-B5A0-450C-B7C9-73A2126F4344}" dt="2026-08-31T11:38:05.250" v="1516" actId="207"/>
          <ac:spMkLst>
            <pc:docMk/>
            <pc:sldMk cId="959279049" sldId="613"/>
            <ac:spMk id="27" creationId="{44D6630C-037E-CB35-0BDE-999F80A02A50}"/>
          </ac:spMkLst>
        </pc:spChg>
        <pc:spChg chg="add del mod">
          <ac:chgData name="Rohmer Jeremy" userId="f208fa63-ed59-4418-bc41-e28b0b526634" providerId="ADAL" clId="{9B42316A-B5A0-450C-B7C9-73A2126F4344}" dt="2026-09-02T06:07:42.658" v="1861" actId="478"/>
          <ac:spMkLst>
            <pc:docMk/>
            <pc:sldMk cId="959279049" sldId="613"/>
            <ac:spMk id="31" creationId="{5F706989-74E9-F8CD-470E-A7A0A7A62340}"/>
          </ac:spMkLst>
        </pc:spChg>
        <pc:spChg chg="add mod">
          <ac:chgData name="Rohmer Jeremy" userId="f208fa63-ed59-4418-bc41-e28b0b526634" providerId="ADAL" clId="{9B42316A-B5A0-450C-B7C9-73A2126F4344}" dt="2026-08-31T11:37:45.715" v="1511" actId="207"/>
          <ac:spMkLst>
            <pc:docMk/>
            <pc:sldMk cId="959279049" sldId="613"/>
            <ac:spMk id="34" creationId="{5442BB06-5A4D-F25C-1FF0-FD8EC13FC162}"/>
          </ac:spMkLst>
        </pc:spChg>
        <pc:spChg chg="add del mod">
          <ac:chgData name="Rohmer Jeremy" userId="f208fa63-ed59-4418-bc41-e28b0b526634" providerId="ADAL" clId="{9B42316A-B5A0-450C-B7C9-73A2126F4344}" dt="2026-09-02T06:07:42.658" v="1861" actId="478"/>
          <ac:spMkLst>
            <pc:docMk/>
            <pc:sldMk cId="959279049" sldId="613"/>
            <ac:spMk id="36" creationId="{9B1243D2-0214-0601-2571-630D3CA4BC26}"/>
          </ac:spMkLst>
        </pc:spChg>
      </pc:sldChg>
      <pc:sldChg chg="addSp modSp mod">
        <pc:chgData name="Rohmer Jeremy" userId="f208fa63-ed59-4418-bc41-e28b0b526634" providerId="ADAL" clId="{9B42316A-B5A0-450C-B7C9-73A2126F4344}" dt="2026-08-28T16:28:35.104" v="1092"/>
        <pc:sldMkLst>
          <pc:docMk/>
          <pc:sldMk cId="3083450148" sldId="614"/>
        </pc:sldMkLst>
        <pc:spChg chg="add">
          <ac:chgData name="Rohmer Jeremy" userId="f208fa63-ed59-4418-bc41-e28b0b526634" providerId="ADAL" clId="{9B42316A-B5A0-450C-B7C9-73A2126F4344}" dt="2026-08-28T06:35:59.679" v="628" actId="22"/>
          <ac:spMkLst>
            <pc:docMk/>
            <pc:sldMk cId="3083450148" sldId="614"/>
            <ac:spMk id="5" creationId="{3DC5AA60-62AC-30DC-7FA8-65696C7ABFED}"/>
          </ac:spMkLst>
        </pc:spChg>
        <pc:spChg chg="add mod">
          <ac:chgData name="Rohmer Jeremy" userId="f208fa63-ed59-4418-bc41-e28b0b526634" providerId="ADAL" clId="{9B42316A-B5A0-450C-B7C9-73A2126F4344}" dt="2026-08-28T16:28:35.104" v="1092"/>
          <ac:spMkLst>
            <pc:docMk/>
            <pc:sldMk cId="3083450148" sldId="614"/>
            <ac:spMk id="12" creationId="{0C3F6945-F694-DFC4-E1F3-C324FCB821C5}"/>
          </ac:spMkLst>
        </pc:spChg>
        <pc:spChg chg="add mod">
          <ac:chgData name="Rohmer Jeremy" userId="f208fa63-ed59-4418-bc41-e28b0b526634" providerId="ADAL" clId="{9B42316A-B5A0-450C-B7C9-73A2126F4344}" dt="2026-08-28T16:28:35.104" v="1092"/>
          <ac:spMkLst>
            <pc:docMk/>
            <pc:sldMk cId="3083450148" sldId="614"/>
            <ac:spMk id="16" creationId="{AF24F5D4-F0B5-84D5-BAF9-1189DE6FD803}"/>
          </ac:spMkLst>
        </pc:spChg>
        <pc:spChg chg="mod">
          <ac:chgData name="Rohmer Jeremy" userId="f208fa63-ed59-4418-bc41-e28b0b526634" providerId="ADAL" clId="{9B42316A-B5A0-450C-B7C9-73A2126F4344}" dt="2026-08-28T06:53:29.003" v="799" actId="113"/>
          <ac:spMkLst>
            <pc:docMk/>
            <pc:sldMk cId="3083450148" sldId="614"/>
            <ac:spMk id="30" creationId="{C3641648-DB79-4315-995F-224B56A97015}"/>
          </ac:spMkLst>
        </pc:spChg>
        <pc:spChg chg="ord">
          <ac:chgData name="Rohmer Jeremy" userId="f208fa63-ed59-4418-bc41-e28b0b526634" providerId="ADAL" clId="{9B42316A-B5A0-450C-B7C9-73A2126F4344}" dt="2026-08-28T06:36:06.748" v="629" actId="166"/>
          <ac:spMkLst>
            <pc:docMk/>
            <pc:sldMk cId="3083450148" sldId="614"/>
            <ac:spMk id="32" creationId="{8AB0CC28-0F65-711E-924E-5C10CE9869F2}"/>
          </ac:spMkLst>
        </pc:spChg>
        <pc:cxnChg chg="add mod">
          <ac:chgData name="Rohmer Jeremy" userId="f208fa63-ed59-4418-bc41-e28b0b526634" providerId="ADAL" clId="{9B42316A-B5A0-450C-B7C9-73A2126F4344}" dt="2026-08-28T16:28:35.104" v="1092"/>
          <ac:cxnSpMkLst>
            <pc:docMk/>
            <pc:sldMk cId="3083450148" sldId="614"/>
            <ac:cxnSpMk id="3" creationId="{C500970C-B244-148A-DC38-7FDC57804F15}"/>
          </ac:cxnSpMkLst>
        </pc:cxnChg>
        <pc:cxnChg chg="add mod">
          <ac:chgData name="Rohmer Jeremy" userId="f208fa63-ed59-4418-bc41-e28b0b526634" providerId="ADAL" clId="{9B42316A-B5A0-450C-B7C9-73A2126F4344}" dt="2026-08-28T16:28:35.104" v="1092"/>
          <ac:cxnSpMkLst>
            <pc:docMk/>
            <pc:sldMk cId="3083450148" sldId="614"/>
            <ac:cxnSpMk id="6" creationId="{D0EE931C-59FE-4B13-15AF-761317C80C10}"/>
          </ac:cxnSpMkLst>
        </pc:cxnChg>
      </pc:sldChg>
      <pc:sldChg chg="addSp delSp mod">
        <pc:chgData name="Rohmer Jeremy" userId="f208fa63-ed59-4418-bc41-e28b0b526634" providerId="ADAL" clId="{9B42316A-B5A0-450C-B7C9-73A2126F4344}" dt="2026-08-27T06:41:32.121" v="513" actId="22"/>
        <pc:sldMkLst>
          <pc:docMk/>
          <pc:sldMk cId="622215278" sldId="615"/>
        </pc:sldMkLst>
        <pc:picChg chg="add">
          <ac:chgData name="Rohmer Jeremy" userId="f208fa63-ed59-4418-bc41-e28b0b526634" providerId="ADAL" clId="{9B42316A-B5A0-450C-B7C9-73A2126F4344}" dt="2026-08-27T06:41:32.121" v="513" actId="22"/>
          <ac:picMkLst>
            <pc:docMk/>
            <pc:sldMk cId="622215278" sldId="615"/>
            <ac:picMk id="4" creationId="{C042DC96-75D5-6473-78ED-4FAF657DAFCE}"/>
          </ac:picMkLst>
        </pc:picChg>
        <pc:picChg chg="add">
          <ac:chgData name="Rohmer Jeremy" userId="f208fa63-ed59-4418-bc41-e28b0b526634" providerId="ADAL" clId="{9B42316A-B5A0-450C-B7C9-73A2126F4344}" dt="2026-08-27T06:41:32.121" v="513" actId="22"/>
          <ac:picMkLst>
            <pc:docMk/>
            <pc:sldMk cId="622215278" sldId="615"/>
            <ac:picMk id="14" creationId="{4E93CF28-3DDF-AB2F-4E3D-7A32448A7478}"/>
          </ac:picMkLst>
        </pc:picChg>
        <pc:picChg chg="add">
          <ac:chgData name="Rohmer Jeremy" userId="f208fa63-ed59-4418-bc41-e28b0b526634" providerId="ADAL" clId="{9B42316A-B5A0-450C-B7C9-73A2126F4344}" dt="2026-08-27T06:41:32.121" v="513" actId="22"/>
          <ac:picMkLst>
            <pc:docMk/>
            <pc:sldMk cId="622215278" sldId="615"/>
            <ac:picMk id="25" creationId="{FE5412FE-5B65-1676-26F7-18983526989A}"/>
          </ac:picMkLst>
        </pc:picChg>
      </pc:sldChg>
      <pc:sldChg chg="delSp modSp mod">
        <pc:chgData name="Rohmer Jeremy" userId="f208fa63-ed59-4418-bc41-e28b0b526634" providerId="ADAL" clId="{9B42316A-B5A0-450C-B7C9-73A2126F4344}" dt="2026-08-27T06:43:02.597" v="529" actId="207"/>
        <pc:sldMkLst>
          <pc:docMk/>
          <pc:sldMk cId="1657364697" sldId="616"/>
        </pc:sldMkLst>
        <pc:spChg chg="mod">
          <ac:chgData name="Rohmer Jeremy" userId="f208fa63-ed59-4418-bc41-e28b0b526634" providerId="ADAL" clId="{9B42316A-B5A0-450C-B7C9-73A2126F4344}" dt="2026-08-27T06:42:44.259" v="526" actId="1076"/>
          <ac:spMkLst>
            <pc:docMk/>
            <pc:sldMk cId="1657364697" sldId="616"/>
            <ac:spMk id="10" creationId="{AFD5384F-3566-962E-7E17-643306B115FF}"/>
          </ac:spMkLst>
        </pc:spChg>
        <pc:spChg chg="mod">
          <ac:chgData name="Rohmer Jeremy" userId="f208fa63-ed59-4418-bc41-e28b0b526634" providerId="ADAL" clId="{9B42316A-B5A0-450C-B7C9-73A2126F4344}" dt="2026-08-27T06:43:02.597" v="529" actId="207"/>
          <ac:spMkLst>
            <pc:docMk/>
            <pc:sldMk cId="1657364697" sldId="616"/>
            <ac:spMk id="23" creationId="{930B98C1-8E57-DBA8-E18B-6F0C34204058}"/>
          </ac:spMkLst>
        </pc:spChg>
      </pc:sldChg>
      <pc:sldChg chg="modSp mod">
        <pc:chgData name="Rohmer Jeremy" userId="f208fa63-ed59-4418-bc41-e28b0b526634" providerId="ADAL" clId="{9B42316A-B5A0-450C-B7C9-73A2126F4344}" dt="2026-08-31T11:23:44.522" v="1232" actId="20577"/>
        <pc:sldMkLst>
          <pc:docMk/>
          <pc:sldMk cId="1626548273" sldId="617"/>
        </pc:sldMkLst>
        <pc:spChg chg="mod">
          <ac:chgData name="Rohmer Jeremy" userId="f208fa63-ed59-4418-bc41-e28b0b526634" providerId="ADAL" clId="{9B42316A-B5A0-450C-B7C9-73A2126F4344}" dt="2026-08-27T06:38:47.516" v="476" actId="1038"/>
          <ac:spMkLst>
            <pc:docMk/>
            <pc:sldMk cId="1626548273" sldId="617"/>
            <ac:spMk id="9" creationId="{8B8EF692-1DC7-3784-5C83-24244BDA7046}"/>
          </ac:spMkLst>
        </pc:spChg>
        <pc:spChg chg="mod">
          <ac:chgData name="Rohmer Jeremy" userId="f208fa63-ed59-4418-bc41-e28b0b526634" providerId="ADAL" clId="{9B42316A-B5A0-450C-B7C9-73A2126F4344}" dt="2026-08-31T11:23:44.522" v="1232" actId="20577"/>
          <ac:spMkLst>
            <pc:docMk/>
            <pc:sldMk cId="1626548273" sldId="617"/>
            <ac:spMk id="12" creationId="{A519AB65-1CF6-75D1-7155-8C09A6B365EC}"/>
          </ac:spMkLst>
        </pc:spChg>
      </pc:sldChg>
      <pc:sldChg chg="addSp delSp modSp mod">
        <pc:chgData name="Rohmer Jeremy" userId="f208fa63-ed59-4418-bc41-e28b0b526634" providerId="ADAL" clId="{9B42316A-B5A0-450C-B7C9-73A2126F4344}" dt="2026-09-02T11:44:57.474" v="1925" actId="6549"/>
        <pc:sldMkLst>
          <pc:docMk/>
          <pc:sldMk cId="943461696" sldId="619"/>
        </pc:sldMkLst>
        <pc:spChg chg="mod">
          <ac:chgData name="Rohmer Jeremy" userId="f208fa63-ed59-4418-bc41-e28b0b526634" providerId="ADAL" clId="{9B42316A-B5A0-450C-B7C9-73A2126F4344}" dt="2026-08-28T06:37:20.343" v="640" actId="113"/>
          <ac:spMkLst>
            <pc:docMk/>
            <pc:sldMk cId="943461696" sldId="619"/>
            <ac:spMk id="6" creationId="{8043C129-4B60-7E95-6C10-39DD40B44489}"/>
          </ac:spMkLst>
        </pc:spChg>
        <pc:spChg chg="add">
          <ac:chgData name="Rohmer Jeremy" userId="f208fa63-ed59-4418-bc41-e28b0b526634" providerId="ADAL" clId="{9B42316A-B5A0-450C-B7C9-73A2126F4344}" dt="2026-08-27T06:38:52.626" v="478" actId="22"/>
          <ac:spMkLst>
            <pc:docMk/>
            <pc:sldMk cId="943461696" sldId="619"/>
            <ac:spMk id="8" creationId="{F33A0EE0-EB6D-83F9-E776-F02A574B43D6}"/>
          </ac:spMkLst>
        </pc:spChg>
        <pc:spChg chg="mod">
          <ac:chgData name="Rohmer Jeremy" userId="f208fa63-ed59-4418-bc41-e28b0b526634" providerId="ADAL" clId="{9B42316A-B5A0-450C-B7C9-73A2126F4344}" dt="2026-08-31T11:23:52.897" v="1235" actId="20577"/>
          <ac:spMkLst>
            <pc:docMk/>
            <pc:sldMk cId="943461696" sldId="619"/>
            <ac:spMk id="12" creationId="{BC98D35B-D45B-FD0A-6AA0-9C957DBA1193}"/>
          </ac:spMkLst>
        </pc:spChg>
        <pc:spChg chg="add">
          <ac:chgData name="Rohmer Jeremy" userId="f208fa63-ed59-4418-bc41-e28b0b526634" providerId="ADAL" clId="{9B42316A-B5A0-450C-B7C9-73A2126F4344}" dt="2026-08-27T06:38:52.626" v="478" actId="22"/>
          <ac:spMkLst>
            <pc:docMk/>
            <pc:sldMk cId="943461696" sldId="619"/>
            <ac:spMk id="15" creationId="{D915318D-93BB-2EFA-52CC-61EAD7E5987C}"/>
          </ac:spMkLst>
        </pc:spChg>
        <pc:spChg chg="add">
          <ac:chgData name="Rohmer Jeremy" userId="f208fa63-ed59-4418-bc41-e28b0b526634" providerId="ADAL" clId="{9B42316A-B5A0-450C-B7C9-73A2126F4344}" dt="2026-08-27T06:38:52.626" v="478" actId="22"/>
          <ac:spMkLst>
            <pc:docMk/>
            <pc:sldMk cId="943461696" sldId="619"/>
            <ac:spMk id="19" creationId="{BE9C9138-B18E-9B98-4A8A-EEBB7D6D858F}"/>
          </ac:spMkLst>
        </pc:spChg>
        <pc:spChg chg="mod">
          <ac:chgData name="Rohmer Jeremy" userId="f208fa63-ed59-4418-bc41-e28b0b526634" providerId="ADAL" clId="{9B42316A-B5A0-450C-B7C9-73A2126F4344}" dt="2026-09-02T11:44:57.474" v="1925" actId="6549"/>
          <ac:spMkLst>
            <pc:docMk/>
            <pc:sldMk cId="943461696" sldId="619"/>
            <ac:spMk id="25" creationId="{7F6CE5FC-C8C7-EF96-854E-3FF8FC3047DA}"/>
          </ac:spMkLst>
        </pc:spChg>
      </pc:sldChg>
      <pc:sldChg chg="addSp delSp modSp mod">
        <pc:chgData name="Rohmer Jeremy" userId="f208fa63-ed59-4418-bc41-e28b0b526634" providerId="ADAL" clId="{9B42316A-B5A0-450C-B7C9-73A2126F4344}" dt="2026-08-31T11:24:19.645" v="1240" actId="22"/>
        <pc:sldMkLst>
          <pc:docMk/>
          <pc:sldMk cId="2144843803" sldId="620"/>
        </pc:sldMkLst>
        <pc:spChg chg="add mod">
          <ac:chgData name="Rohmer Jeremy" userId="f208fa63-ed59-4418-bc41-e28b0b526634" providerId="ADAL" clId="{9B42316A-B5A0-450C-B7C9-73A2126F4344}" dt="2026-08-28T06:51:55.367" v="795" actId="121"/>
          <ac:spMkLst>
            <pc:docMk/>
            <pc:sldMk cId="2144843803" sldId="620"/>
            <ac:spMk id="3" creationId="{6414C971-6BBF-9EFD-D5E7-04C02C75A401}"/>
          </ac:spMkLst>
        </pc:spChg>
        <pc:spChg chg="mod">
          <ac:chgData name="Rohmer Jeremy" userId="f208fa63-ed59-4418-bc41-e28b0b526634" providerId="ADAL" clId="{9B42316A-B5A0-450C-B7C9-73A2126F4344}" dt="2026-08-28T06:50:21.415" v="740" actId="20577"/>
          <ac:spMkLst>
            <pc:docMk/>
            <pc:sldMk cId="2144843803" sldId="620"/>
            <ac:spMk id="5" creationId="{74E4AAAF-608A-45BD-206C-6A94D214432E}"/>
          </ac:spMkLst>
        </pc:spChg>
        <pc:spChg chg="add">
          <ac:chgData name="Rohmer Jeremy" userId="f208fa63-ed59-4418-bc41-e28b0b526634" providerId="ADAL" clId="{9B42316A-B5A0-450C-B7C9-73A2126F4344}" dt="2026-08-31T11:24:19.645" v="1240" actId="22"/>
          <ac:spMkLst>
            <pc:docMk/>
            <pc:sldMk cId="2144843803" sldId="620"/>
            <ac:spMk id="8" creationId="{E59C5F7F-CF62-A870-F5D0-2B284FB56172}"/>
          </ac:spMkLst>
        </pc:spChg>
      </pc:sldChg>
      <pc:sldChg chg="addSp modSp mod">
        <pc:chgData name="Rohmer Jeremy" userId="f208fa63-ed59-4418-bc41-e28b0b526634" providerId="ADAL" clId="{9B42316A-B5A0-450C-B7C9-73A2126F4344}" dt="2026-09-02T06:09:41.693" v="1870" actId="20577"/>
        <pc:sldMkLst>
          <pc:docMk/>
          <pc:sldMk cId="1453029299" sldId="621"/>
        </pc:sldMkLst>
        <pc:spChg chg="mod">
          <ac:chgData name="Rohmer Jeremy" userId="f208fa63-ed59-4418-bc41-e28b0b526634" providerId="ADAL" clId="{9B42316A-B5A0-450C-B7C9-73A2126F4344}" dt="2026-08-28T08:53:43.519" v="1048" actId="1037"/>
          <ac:spMkLst>
            <pc:docMk/>
            <pc:sldMk cId="1453029299" sldId="621"/>
            <ac:spMk id="8" creationId="{B7E69ED5-FB47-6DBF-0A54-7B33D426120C}"/>
          </ac:spMkLst>
        </pc:spChg>
        <pc:spChg chg="add mod">
          <ac:chgData name="Rohmer Jeremy" userId="f208fa63-ed59-4418-bc41-e28b0b526634" providerId="ADAL" clId="{9B42316A-B5A0-450C-B7C9-73A2126F4344}" dt="2026-09-02T06:09:41.693" v="1870" actId="20577"/>
          <ac:spMkLst>
            <pc:docMk/>
            <pc:sldMk cId="1453029299" sldId="621"/>
            <ac:spMk id="12" creationId="{08080CDE-24E7-5A6A-AD3E-860D439E0026}"/>
          </ac:spMkLst>
        </pc:spChg>
        <pc:graphicFrameChg chg="mod modGraphic">
          <ac:chgData name="Rohmer Jeremy" userId="f208fa63-ed59-4418-bc41-e28b0b526634" providerId="ADAL" clId="{9B42316A-B5A0-450C-B7C9-73A2126F4344}" dt="2026-09-01T07:10:28.407" v="1793" actId="6549"/>
          <ac:graphicFrameMkLst>
            <pc:docMk/>
            <pc:sldMk cId="1453029299" sldId="621"/>
            <ac:graphicFrameMk id="3" creationId="{CC9F48A5-DF74-52AD-5C92-1820CC4278E8}"/>
          </ac:graphicFrameMkLst>
        </pc:graphicFrameChg>
        <pc:picChg chg="add mod">
          <ac:chgData name="Rohmer Jeremy" userId="f208fa63-ed59-4418-bc41-e28b0b526634" providerId="ADAL" clId="{9B42316A-B5A0-450C-B7C9-73A2126F4344}" dt="2026-09-01T07:07:45.621" v="1707" actId="1036"/>
          <ac:picMkLst>
            <pc:docMk/>
            <pc:sldMk cId="1453029299" sldId="621"/>
            <ac:picMk id="9" creationId="{39B12820-EDE0-D9DE-8B6A-46AE0DED3DB0}"/>
          </ac:picMkLst>
        </pc:picChg>
        <pc:picChg chg="add mod">
          <ac:chgData name="Rohmer Jeremy" userId="f208fa63-ed59-4418-bc41-e28b0b526634" providerId="ADAL" clId="{9B42316A-B5A0-450C-B7C9-73A2126F4344}" dt="2026-09-01T07:07:45.621" v="1707" actId="1036"/>
          <ac:picMkLst>
            <pc:docMk/>
            <pc:sldMk cId="1453029299" sldId="621"/>
            <ac:picMk id="11" creationId="{EEEFBE5A-018D-F705-1D04-2F535C7782E4}"/>
          </ac:picMkLst>
        </pc:picChg>
      </pc:sldChg>
      <pc:sldChg chg="addSp delSp modSp mod">
        <pc:chgData name="Rohmer Jeremy" userId="f208fa63-ed59-4418-bc41-e28b0b526634" providerId="ADAL" clId="{9B42316A-B5A0-450C-B7C9-73A2126F4344}" dt="2026-09-01T07:01:25.213" v="1609"/>
        <pc:sldMkLst>
          <pc:docMk/>
          <pc:sldMk cId="648906845" sldId="625"/>
        </pc:sldMkLst>
        <pc:spChg chg="add">
          <ac:chgData name="Rohmer Jeremy" userId="f208fa63-ed59-4418-bc41-e28b0b526634" providerId="ADAL" clId="{9B42316A-B5A0-450C-B7C9-73A2126F4344}" dt="2026-08-28T16:29:29.460" v="1106" actId="22"/>
          <ac:spMkLst>
            <pc:docMk/>
            <pc:sldMk cId="648906845" sldId="625"/>
            <ac:spMk id="7" creationId="{10DDDAAD-78F7-E959-0BAE-CAF303EEA534}"/>
          </ac:spMkLst>
        </pc:spChg>
        <pc:spChg chg="mod">
          <ac:chgData name="Rohmer Jeremy" userId="f208fa63-ed59-4418-bc41-e28b0b526634" providerId="ADAL" clId="{9B42316A-B5A0-450C-B7C9-73A2126F4344}" dt="2026-09-01T07:01:25.213" v="1609"/>
          <ac:spMkLst>
            <pc:docMk/>
            <pc:sldMk cId="648906845" sldId="625"/>
            <ac:spMk id="16" creationId="{DFDB756B-58C6-7EAF-1E7D-6B10B54C8770}"/>
          </ac:spMkLst>
        </pc:spChg>
        <pc:spChg chg="mod">
          <ac:chgData name="Rohmer Jeremy" userId="f208fa63-ed59-4418-bc41-e28b0b526634" providerId="ADAL" clId="{9B42316A-B5A0-450C-B7C9-73A2126F4344}" dt="2026-08-28T07:50:11.564" v="817" actId="20577"/>
          <ac:spMkLst>
            <pc:docMk/>
            <pc:sldMk cId="648906845" sldId="625"/>
            <ac:spMk id="21" creationId="{7A215E38-1C24-59EA-72A4-9FAB84FF020F}"/>
          </ac:spMkLst>
        </pc:spChg>
      </pc:sldChg>
      <pc:sldChg chg="addSp delSp mod">
        <pc:chgData name="Rohmer Jeremy" userId="f208fa63-ed59-4418-bc41-e28b0b526634" providerId="ADAL" clId="{9B42316A-B5A0-450C-B7C9-73A2126F4344}" dt="2026-08-28T16:29:15.721" v="1100" actId="22"/>
        <pc:sldMkLst>
          <pc:docMk/>
          <pc:sldMk cId="871220204" sldId="626"/>
        </pc:sldMkLst>
        <pc:spChg chg="add">
          <ac:chgData name="Rohmer Jeremy" userId="f208fa63-ed59-4418-bc41-e28b0b526634" providerId="ADAL" clId="{9B42316A-B5A0-450C-B7C9-73A2126F4344}" dt="2026-08-28T16:29:15.721" v="1100" actId="22"/>
          <ac:spMkLst>
            <pc:docMk/>
            <pc:sldMk cId="871220204" sldId="626"/>
            <ac:spMk id="6" creationId="{77CB1318-5949-65CA-A865-C652387A5F6D}"/>
          </ac:spMkLst>
        </pc:spChg>
      </pc:sldChg>
      <pc:sldChg chg="addSp delSp mod">
        <pc:chgData name="Rohmer Jeremy" userId="f208fa63-ed59-4418-bc41-e28b0b526634" providerId="ADAL" clId="{9B42316A-B5A0-450C-B7C9-73A2126F4344}" dt="2026-08-28T16:29:12.003" v="1098" actId="22"/>
        <pc:sldMkLst>
          <pc:docMk/>
          <pc:sldMk cId="3087615047" sldId="627"/>
        </pc:sldMkLst>
        <pc:spChg chg="add">
          <ac:chgData name="Rohmer Jeremy" userId="f208fa63-ed59-4418-bc41-e28b0b526634" providerId="ADAL" clId="{9B42316A-B5A0-450C-B7C9-73A2126F4344}" dt="2026-08-28T16:29:12.003" v="1098" actId="22"/>
          <ac:spMkLst>
            <pc:docMk/>
            <pc:sldMk cId="3087615047" sldId="627"/>
            <ac:spMk id="5" creationId="{817EFB3E-F30A-D220-2123-59761A50C252}"/>
          </ac:spMkLst>
        </pc:spChg>
      </pc:sldChg>
      <pc:sldChg chg="addSp delSp mod">
        <pc:chgData name="Rohmer Jeremy" userId="f208fa63-ed59-4418-bc41-e28b0b526634" providerId="ADAL" clId="{9B42316A-B5A0-450C-B7C9-73A2126F4344}" dt="2026-08-28T16:29:20.507" v="1102" actId="22"/>
        <pc:sldMkLst>
          <pc:docMk/>
          <pc:sldMk cId="3915221197" sldId="629"/>
        </pc:sldMkLst>
        <pc:spChg chg="add">
          <ac:chgData name="Rohmer Jeremy" userId="f208fa63-ed59-4418-bc41-e28b0b526634" providerId="ADAL" clId="{9B42316A-B5A0-450C-B7C9-73A2126F4344}" dt="2026-08-28T16:29:20.507" v="1102" actId="22"/>
          <ac:spMkLst>
            <pc:docMk/>
            <pc:sldMk cId="3915221197" sldId="629"/>
            <ac:spMk id="6" creationId="{D16BB9DD-6BAE-663C-FE0A-A6EE49B60B49}"/>
          </ac:spMkLst>
        </pc:spChg>
      </pc:sldChg>
      <pc:sldChg chg="addSp delSp modSp mod">
        <pc:chgData name="Rohmer Jeremy" userId="f208fa63-ed59-4418-bc41-e28b0b526634" providerId="ADAL" clId="{9B42316A-B5A0-450C-B7C9-73A2126F4344}" dt="2026-09-01T07:01:17.149" v="1608" actId="20577"/>
        <pc:sldMkLst>
          <pc:docMk/>
          <pc:sldMk cId="207758925" sldId="630"/>
        </pc:sldMkLst>
        <pc:spChg chg="add">
          <ac:chgData name="Rohmer Jeremy" userId="f208fa63-ed59-4418-bc41-e28b0b526634" providerId="ADAL" clId="{9B42316A-B5A0-450C-B7C9-73A2126F4344}" dt="2026-08-28T16:29:24.679" v="1104" actId="22"/>
          <ac:spMkLst>
            <pc:docMk/>
            <pc:sldMk cId="207758925" sldId="630"/>
            <ac:spMk id="6" creationId="{8978C57F-D205-60D2-96BC-A55412CD93F0}"/>
          </ac:spMkLst>
        </pc:spChg>
        <pc:spChg chg="mod">
          <ac:chgData name="Rohmer Jeremy" userId="f208fa63-ed59-4418-bc41-e28b0b526634" providerId="ADAL" clId="{9B42316A-B5A0-450C-B7C9-73A2126F4344}" dt="2026-09-01T07:01:17.149" v="1608" actId="20577"/>
          <ac:spMkLst>
            <pc:docMk/>
            <pc:sldMk cId="207758925" sldId="630"/>
            <ac:spMk id="16" creationId="{BC52F9AD-8149-0156-DBA2-AB08B0331074}"/>
          </ac:spMkLst>
        </pc:spChg>
      </pc:sldChg>
      <pc:sldChg chg="addSp delSp modSp add mod">
        <pc:chgData name="Rohmer Jeremy" userId="f208fa63-ed59-4418-bc41-e28b0b526634" providerId="ADAL" clId="{9B42316A-B5A0-450C-B7C9-73A2126F4344}" dt="2026-08-31T09:19:09.453" v="1115" actId="20577"/>
        <pc:sldMkLst>
          <pc:docMk/>
          <pc:sldMk cId="1415312906" sldId="631"/>
        </pc:sldMkLst>
        <pc:spChg chg="add del mod ord">
          <ac:chgData name="Rohmer Jeremy" userId="f208fa63-ed59-4418-bc41-e28b0b526634" providerId="ADAL" clId="{9B42316A-B5A0-450C-B7C9-73A2126F4344}" dt="2026-08-24T07:43:10.190" v="78" actId="20577"/>
          <ac:spMkLst>
            <pc:docMk/>
            <pc:sldMk cId="1415312906" sldId="631"/>
            <ac:spMk id="4" creationId="{46C48899-E01C-F489-E288-626B9CEFD19B}"/>
          </ac:spMkLst>
        </pc:spChg>
        <pc:spChg chg="mod">
          <ac:chgData name="Rohmer Jeremy" userId="f208fa63-ed59-4418-bc41-e28b0b526634" providerId="ADAL" clId="{9B42316A-B5A0-450C-B7C9-73A2126F4344}" dt="2026-08-24T07:54:13.281" v="344" actId="313"/>
          <ac:spMkLst>
            <pc:docMk/>
            <pc:sldMk cId="1415312906" sldId="631"/>
            <ac:spMk id="8" creationId="{07A264B7-FAA9-48EB-CB18-37A36050330D}"/>
          </ac:spMkLst>
        </pc:spChg>
        <pc:spChg chg="mod ord">
          <ac:chgData name="Rohmer Jeremy" userId="f208fa63-ed59-4418-bc41-e28b0b526634" providerId="ADAL" clId="{9B42316A-B5A0-450C-B7C9-73A2126F4344}" dt="2026-08-24T07:49:03.933" v="187" actId="1076"/>
          <ac:spMkLst>
            <pc:docMk/>
            <pc:sldMk cId="1415312906" sldId="631"/>
            <ac:spMk id="10" creationId="{25F355E9-9E49-277A-E22B-E9BB99DC5B4D}"/>
          </ac:spMkLst>
        </pc:spChg>
        <pc:spChg chg="mod ord">
          <ac:chgData name="Rohmer Jeremy" userId="f208fa63-ed59-4418-bc41-e28b0b526634" providerId="ADAL" clId="{9B42316A-B5A0-450C-B7C9-73A2126F4344}" dt="2026-08-24T07:42:18.670" v="55" actId="166"/>
          <ac:spMkLst>
            <pc:docMk/>
            <pc:sldMk cId="1415312906" sldId="631"/>
            <ac:spMk id="11" creationId="{B05A2CA7-119D-3C78-4485-9230F1DA7E67}"/>
          </ac:spMkLst>
        </pc:spChg>
        <pc:spChg chg="mod ord">
          <ac:chgData name="Rohmer Jeremy" userId="f208fa63-ed59-4418-bc41-e28b0b526634" providerId="ADAL" clId="{9B42316A-B5A0-450C-B7C9-73A2126F4344}" dt="2026-08-24T07:49:03.933" v="187" actId="1076"/>
          <ac:spMkLst>
            <pc:docMk/>
            <pc:sldMk cId="1415312906" sldId="631"/>
            <ac:spMk id="25" creationId="{12598389-E594-FB19-47EE-59A6B7E780A3}"/>
          </ac:spMkLst>
        </pc:spChg>
        <pc:spChg chg="add mod">
          <ac:chgData name="Rohmer Jeremy" userId="f208fa63-ed59-4418-bc41-e28b0b526634" providerId="ADAL" clId="{9B42316A-B5A0-450C-B7C9-73A2126F4344}" dt="2026-08-24T07:48:07.148" v="133" actId="1036"/>
          <ac:spMkLst>
            <pc:docMk/>
            <pc:sldMk cId="1415312906" sldId="631"/>
            <ac:spMk id="26" creationId="{231667D9-9E8D-B6B3-C25D-A3A08F1BE914}"/>
          </ac:spMkLst>
        </pc:spChg>
        <pc:spChg chg="add mod">
          <ac:chgData name="Rohmer Jeremy" userId="f208fa63-ed59-4418-bc41-e28b0b526634" providerId="ADAL" clId="{9B42316A-B5A0-450C-B7C9-73A2126F4344}" dt="2026-08-24T07:48:15.067" v="138" actId="1035"/>
          <ac:spMkLst>
            <pc:docMk/>
            <pc:sldMk cId="1415312906" sldId="631"/>
            <ac:spMk id="28" creationId="{FCB3A5F5-8117-FAED-1557-A3EB67DA0C93}"/>
          </ac:spMkLst>
        </pc:spChg>
        <pc:spChg chg="mod ord">
          <ac:chgData name="Rohmer Jeremy" userId="f208fa63-ed59-4418-bc41-e28b0b526634" providerId="ADAL" clId="{9B42316A-B5A0-450C-B7C9-73A2126F4344}" dt="2026-08-24T07:40:40.909" v="44" actId="166"/>
          <ac:spMkLst>
            <pc:docMk/>
            <pc:sldMk cId="1415312906" sldId="631"/>
            <ac:spMk id="30" creationId="{9BF8881D-DA8C-5E16-6796-4D4F0DBA9D8E}"/>
          </ac:spMkLst>
        </pc:spChg>
        <pc:spChg chg="add mod">
          <ac:chgData name="Rohmer Jeremy" userId="f208fa63-ed59-4418-bc41-e28b0b526634" providerId="ADAL" clId="{9B42316A-B5A0-450C-B7C9-73A2126F4344}" dt="2026-08-24T07:49:19.606" v="194" actId="1037"/>
          <ac:spMkLst>
            <pc:docMk/>
            <pc:sldMk cId="1415312906" sldId="631"/>
            <ac:spMk id="31" creationId="{1CB39607-6C87-B475-EB5D-B32161B6BEB9}"/>
          </ac:spMkLst>
        </pc:spChg>
        <pc:spChg chg="add mod">
          <ac:chgData name="Rohmer Jeremy" userId="f208fa63-ed59-4418-bc41-e28b0b526634" providerId="ADAL" clId="{9B42316A-B5A0-450C-B7C9-73A2126F4344}" dt="2026-08-24T07:49:27.242" v="197" actId="1038"/>
          <ac:spMkLst>
            <pc:docMk/>
            <pc:sldMk cId="1415312906" sldId="631"/>
            <ac:spMk id="35" creationId="{B08744BB-5F0C-AF2F-E9BA-95FB2D3BF9E8}"/>
          </ac:spMkLst>
        </pc:spChg>
        <pc:spChg chg="add mod">
          <ac:chgData name="Rohmer Jeremy" userId="f208fa63-ed59-4418-bc41-e28b0b526634" providerId="ADAL" clId="{9B42316A-B5A0-450C-B7C9-73A2126F4344}" dt="2026-08-24T07:50:16.499" v="204" actId="692"/>
          <ac:spMkLst>
            <pc:docMk/>
            <pc:sldMk cId="1415312906" sldId="631"/>
            <ac:spMk id="36" creationId="{3EA19626-1C9D-6978-ED79-969969181DAE}"/>
          </ac:spMkLst>
        </pc:spChg>
        <pc:spChg chg="add mod">
          <ac:chgData name="Rohmer Jeremy" userId="f208fa63-ed59-4418-bc41-e28b0b526634" providerId="ADAL" clId="{9B42316A-B5A0-450C-B7C9-73A2126F4344}" dt="2026-08-31T09:19:09.453" v="1115" actId="20577"/>
          <ac:spMkLst>
            <pc:docMk/>
            <pc:sldMk cId="1415312906" sldId="631"/>
            <ac:spMk id="37" creationId="{B7D8A0FB-3CEE-B551-2F22-CC1CF6A35C7B}"/>
          </ac:spMkLst>
        </pc:spChg>
        <pc:spChg chg="add mod">
          <ac:chgData name="Rohmer Jeremy" userId="f208fa63-ed59-4418-bc41-e28b0b526634" providerId="ADAL" clId="{9B42316A-B5A0-450C-B7C9-73A2126F4344}" dt="2026-08-24T07:50:26.729" v="206" actId="692"/>
          <ac:spMkLst>
            <pc:docMk/>
            <pc:sldMk cId="1415312906" sldId="631"/>
            <ac:spMk id="38" creationId="{D18BB5A6-7D40-A926-52D1-7AA97F8F6BA0}"/>
          </ac:spMkLst>
        </pc:spChg>
        <pc:spChg chg="add mod">
          <ac:chgData name="Rohmer Jeremy" userId="f208fa63-ed59-4418-bc41-e28b0b526634" providerId="ADAL" clId="{9B42316A-B5A0-450C-B7C9-73A2126F4344}" dt="2026-08-24T07:50:32.395" v="207" actId="571"/>
          <ac:spMkLst>
            <pc:docMk/>
            <pc:sldMk cId="1415312906" sldId="631"/>
            <ac:spMk id="39" creationId="{EC60FF28-428B-6104-3E23-E19EC1DA4C41}"/>
          </ac:spMkLst>
        </pc:spChg>
        <pc:spChg chg="add mod">
          <ac:chgData name="Rohmer Jeremy" userId="f208fa63-ed59-4418-bc41-e28b0b526634" providerId="ADAL" clId="{9B42316A-B5A0-450C-B7C9-73A2126F4344}" dt="2026-08-24T07:50:38.766" v="209" actId="1076"/>
          <ac:spMkLst>
            <pc:docMk/>
            <pc:sldMk cId="1415312906" sldId="631"/>
            <ac:spMk id="41" creationId="{DA56B7B3-3C20-C2FA-3627-92B6830EF1BF}"/>
          </ac:spMkLst>
        </pc:spChg>
        <pc:spChg chg="add mod">
          <ac:chgData name="Rohmer Jeremy" userId="f208fa63-ed59-4418-bc41-e28b0b526634" providerId="ADAL" clId="{9B42316A-B5A0-450C-B7C9-73A2126F4344}" dt="2026-08-24T07:50:59.005" v="210" actId="571"/>
          <ac:spMkLst>
            <pc:docMk/>
            <pc:sldMk cId="1415312906" sldId="631"/>
            <ac:spMk id="42" creationId="{F33BEEC8-289D-2ACA-4CC8-3CF7C103C119}"/>
          </ac:spMkLst>
        </pc:spChg>
        <pc:picChg chg="add mod ord">
          <ac:chgData name="Rohmer Jeremy" userId="f208fa63-ed59-4418-bc41-e28b0b526634" providerId="ADAL" clId="{9B42316A-B5A0-450C-B7C9-73A2126F4344}" dt="2026-08-24T07:48:02.855" v="127" actId="1076"/>
          <ac:picMkLst>
            <pc:docMk/>
            <pc:sldMk cId="1415312906" sldId="631"/>
            <ac:picMk id="20" creationId="{B15533CF-0413-2335-0FDC-4D4D5285AE32}"/>
          </ac:picMkLst>
        </pc:picChg>
        <pc:picChg chg="add mod ord">
          <ac:chgData name="Rohmer Jeremy" userId="f208fa63-ed59-4418-bc41-e28b0b526634" providerId="ADAL" clId="{9B42316A-B5A0-450C-B7C9-73A2126F4344}" dt="2026-08-24T07:48:58.341" v="186" actId="1076"/>
          <ac:picMkLst>
            <pc:docMk/>
            <pc:sldMk cId="1415312906" sldId="631"/>
            <ac:picMk id="23" creationId="{E94E3988-A155-E2B6-021C-275C2A2FC250}"/>
          </ac:picMkLst>
        </pc:picChg>
      </pc:sldChg>
      <pc:sldChg chg="addSp delSp modSp add del mod">
        <pc:chgData name="Rohmer Jeremy" userId="f208fa63-ed59-4418-bc41-e28b0b526634" providerId="ADAL" clId="{9B42316A-B5A0-450C-B7C9-73A2126F4344}" dt="2026-09-01T07:11:58.371" v="1805" actId="1038"/>
        <pc:sldMkLst>
          <pc:docMk/>
          <pc:sldMk cId="4097745949" sldId="632"/>
        </pc:sldMkLst>
        <pc:spChg chg="add mod">
          <ac:chgData name="Rohmer Jeremy" userId="f208fa63-ed59-4418-bc41-e28b0b526634" providerId="ADAL" clId="{9B42316A-B5A0-450C-B7C9-73A2126F4344}" dt="2026-09-01T07:11:58.371" v="1805" actId="1038"/>
          <ac:spMkLst>
            <pc:docMk/>
            <pc:sldMk cId="4097745949" sldId="632"/>
            <ac:spMk id="5" creationId="{09EF4855-A7A1-B3D5-29EE-655506AAFAE6}"/>
          </ac:spMkLst>
        </pc:spChg>
        <pc:spChg chg="add mod">
          <ac:chgData name="Rohmer Jeremy" userId="f208fa63-ed59-4418-bc41-e28b0b526634" providerId="ADAL" clId="{9B42316A-B5A0-450C-B7C9-73A2126F4344}" dt="2026-09-01T07:11:58.371" v="1805" actId="1038"/>
          <ac:spMkLst>
            <pc:docMk/>
            <pc:sldMk cId="4097745949" sldId="632"/>
            <ac:spMk id="6" creationId="{B014A6D0-30AC-C761-D7CE-6BCE3D43000F}"/>
          </ac:spMkLst>
        </pc:spChg>
        <pc:spChg chg="add mod">
          <ac:chgData name="Rohmer Jeremy" userId="f208fa63-ed59-4418-bc41-e28b0b526634" providerId="ADAL" clId="{9B42316A-B5A0-450C-B7C9-73A2126F4344}" dt="2026-09-01T07:11:58.371" v="1805" actId="1038"/>
          <ac:spMkLst>
            <pc:docMk/>
            <pc:sldMk cId="4097745949" sldId="632"/>
            <ac:spMk id="9" creationId="{1EF40F33-71B7-FAA1-C6CF-5644AC401474}"/>
          </ac:spMkLst>
        </pc:spChg>
        <pc:spChg chg="add mod">
          <ac:chgData name="Rohmer Jeremy" userId="f208fa63-ed59-4418-bc41-e28b0b526634" providerId="ADAL" clId="{9B42316A-B5A0-450C-B7C9-73A2126F4344}" dt="2026-09-01T07:11:58.371" v="1805" actId="1038"/>
          <ac:spMkLst>
            <pc:docMk/>
            <pc:sldMk cId="4097745949" sldId="632"/>
            <ac:spMk id="15" creationId="{4C49BF75-0489-6262-95EA-5B4C59E24D29}"/>
          </ac:spMkLst>
        </pc:spChg>
        <pc:spChg chg="add mod">
          <ac:chgData name="Rohmer Jeremy" userId="f208fa63-ed59-4418-bc41-e28b0b526634" providerId="ADAL" clId="{9B42316A-B5A0-450C-B7C9-73A2126F4344}" dt="2026-08-24T07:57:11.539" v="407" actId="554"/>
          <ac:spMkLst>
            <pc:docMk/>
            <pc:sldMk cId="4097745949" sldId="632"/>
            <ac:spMk id="20" creationId="{688098DA-5632-3673-DC21-CBCE0CB16C2C}"/>
          </ac:spMkLst>
        </pc:spChg>
        <pc:spChg chg="add mod">
          <ac:chgData name="Rohmer Jeremy" userId="f208fa63-ed59-4418-bc41-e28b0b526634" providerId="ADAL" clId="{9B42316A-B5A0-450C-B7C9-73A2126F4344}" dt="2026-08-24T07:57:11.539" v="407" actId="554"/>
          <ac:spMkLst>
            <pc:docMk/>
            <pc:sldMk cId="4097745949" sldId="632"/>
            <ac:spMk id="22" creationId="{CC29EA30-E68E-8BE2-2B68-DDC21184B134}"/>
          </ac:spMkLst>
        </pc:spChg>
        <pc:spChg chg="add">
          <ac:chgData name="Rohmer Jeremy" userId="f208fa63-ed59-4418-bc41-e28b0b526634" providerId="ADAL" clId="{9B42316A-B5A0-450C-B7C9-73A2126F4344}" dt="2026-08-24T07:54:55.270" v="346" actId="22"/>
          <ac:spMkLst>
            <pc:docMk/>
            <pc:sldMk cId="4097745949" sldId="632"/>
            <ac:spMk id="24" creationId="{A2243EAA-9DA7-E2E0-82A4-4079101E1CC6}"/>
          </ac:spMkLst>
        </pc:spChg>
        <pc:spChg chg="add mod">
          <ac:chgData name="Rohmer Jeremy" userId="f208fa63-ed59-4418-bc41-e28b0b526634" providerId="ADAL" clId="{9B42316A-B5A0-450C-B7C9-73A2126F4344}" dt="2026-08-24T07:57:11.539" v="407" actId="554"/>
          <ac:spMkLst>
            <pc:docMk/>
            <pc:sldMk cId="4097745949" sldId="632"/>
            <ac:spMk id="35" creationId="{D1AE8D77-CE83-14B5-8ECA-F48ED0B8AA45}"/>
          </ac:spMkLst>
        </pc:spChg>
        <pc:spChg chg="add mod">
          <ac:chgData name="Rohmer Jeremy" userId="f208fa63-ed59-4418-bc41-e28b0b526634" providerId="ADAL" clId="{9B42316A-B5A0-450C-B7C9-73A2126F4344}" dt="2026-08-24T07:57:11.539" v="407" actId="554"/>
          <ac:spMkLst>
            <pc:docMk/>
            <pc:sldMk cId="4097745949" sldId="632"/>
            <ac:spMk id="36" creationId="{E3C6812A-176E-F94F-E08D-BBC57F1469D7}"/>
          </ac:spMkLst>
        </pc:spChg>
        <pc:spChg chg="add mod">
          <ac:chgData name="Rohmer Jeremy" userId="f208fa63-ed59-4418-bc41-e28b0b526634" providerId="ADAL" clId="{9B42316A-B5A0-450C-B7C9-73A2126F4344}" dt="2026-08-24T07:57:11.539" v="407" actId="554"/>
          <ac:spMkLst>
            <pc:docMk/>
            <pc:sldMk cId="4097745949" sldId="632"/>
            <ac:spMk id="37" creationId="{89D1D25A-393E-86F4-9789-316B136C5C29}"/>
          </ac:spMkLst>
        </pc:spChg>
        <pc:spChg chg="add mod">
          <ac:chgData name="Rohmer Jeremy" userId="f208fa63-ed59-4418-bc41-e28b0b526634" providerId="ADAL" clId="{9B42316A-B5A0-450C-B7C9-73A2126F4344}" dt="2026-08-24T07:57:23.814" v="410" actId="1035"/>
          <ac:spMkLst>
            <pc:docMk/>
            <pc:sldMk cId="4097745949" sldId="632"/>
            <ac:spMk id="38" creationId="{CC2689F1-94CF-79DA-1243-85385F82E4EF}"/>
          </ac:spMkLst>
        </pc:spChg>
        <pc:spChg chg="add mod">
          <ac:chgData name="Rohmer Jeremy" userId="f208fa63-ed59-4418-bc41-e28b0b526634" providerId="ADAL" clId="{9B42316A-B5A0-450C-B7C9-73A2126F4344}" dt="2026-08-24T07:57:23.814" v="410" actId="1035"/>
          <ac:spMkLst>
            <pc:docMk/>
            <pc:sldMk cId="4097745949" sldId="632"/>
            <ac:spMk id="39" creationId="{D7C0989E-1070-5FB4-12EC-7F1115E0DD7D}"/>
          </ac:spMkLst>
        </pc:spChg>
        <pc:spChg chg="add mod">
          <ac:chgData name="Rohmer Jeremy" userId="f208fa63-ed59-4418-bc41-e28b0b526634" providerId="ADAL" clId="{9B42316A-B5A0-450C-B7C9-73A2126F4344}" dt="2026-08-24T07:57:54.319" v="412" actId="692"/>
          <ac:spMkLst>
            <pc:docMk/>
            <pc:sldMk cId="4097745949" sldId="632"/>
            <ac:spMk id="40" creationId="{586A5320-3C1B-BC8B-4784-A6B38AFEA8CB}"/>
          </ac:spMkLst>
        </pc:spChg>
        <pc:spChg chg="add mod">
          <ac:chgData name="Rohmer Jeremy" userId="f208fa63-ed59-4418-bc41-e28b0b526634" providerId="ADAL" clId="{9B42316A-B5A0-450C-B7C9-73A2126F4344}" dt="2026-08-24T07:57:39.206" v="411" actId="571"/>
          <ac:spMkLst>
            <pc:docMk/>
            <pc:sldMk cId="4097745949" sldId="632"/>
            <ac:spMk id="41" creationId="{B199A732-3D79-9BB4-8F81-179FBCD0FB1B}"/>
          </ac:spMkLst>
        </pc:spChg>
        <pc:spChg chg="add mod">
          <ac:chgData name="Rohmer Jeremy" userId="f208fa63-ed59-4418-bc41-e28b0b526634" providerId="ADAL" clId="{9B42316A-B5A0-450C-B7C9-73A2126F4344}" dt="2026-08-24T07:57:54.319" v="412" actId="692"/>
          <ac:spMkLst>
            <pc:docMk/>
            <pc:sldMk cId="4097745949" sldId="632"/>
            <ac:spMk id="42" creationId="{1CB7C5A5-2CA4-A234-B281-AFED77CC950A}"/>
          </ac:spMkLst>
        </pc:spChg>
      </pc:sldChg>
      <pc:sldChg chg="addSp delSp modSp add mod">
        <pc:chgData name="Rohmer Jeremy" userId="f208fa63-ed59-4418-bc41-e28b0b526634" providerId="ADAL" clId="{9B42316A-B5A0-450C-B7C9-73A2126F4344}" dt="2026-08-31T09:20:54.461" v="1132" actId="208"/>
        <pc:sldMkLst>
          <pc:docMk/>
          <pc:sldMk cId="2715839302" sldId="633"/>
        </pc:sldMkLst>
        <pc:spChg chg="mod">
          <ac:chgData name="Rohmer Jeremy" userId="f208fa63-ed59-4418-bc41-e28b0b526634" providerId="ADAL" clId="{9B42316A-B5A0-450C-B7C9-73A2126F4344}" dt="2026-08-24T07:44:22.189" v="102" actId="14100"/>
          <ac:spMkLst>
            <pc:docMk/>
            <pc:sldMk cId="2715839302" sldId="633"/>
            <ac:spMk id="4" creationId="{9E7FB0BC-F320-0791-FAF3-14FB3090EE7F}"/>
          </ac:spMkLst>
        </pc:spChg>
        <pc:spChg chg="add">
          <ac:chgData name="Rohmer Jeremy" userId="f208fa63-ed59-4418-bc41-e28b0b526634" providerId="ADAL" clId="{9B42316A-B5A0-450C-B7C9-73A2126F4344}" dt="2026-08-31T09:19:37.043" v="1122" actId="22"/>
          <ac:spMkLst>
            <pc:docMk/>
            <pc:sldMk cId="2715839302" sldId="633"/>
            <ac:spMk id="5" creationId="{716B295B-1B03-F164-5816-91D26C2BAD34}"/>
          </ac:spMkLst>
        </pc:spChg>
        <pc:spChg chg="add mod">
          <ac:chgData name="Rohmer Jeremy" userId="f208fa63-ed59-4418-bc41-e28b0b526634" providerId="ADAL" clId="{9B42316A-B5A0-450C-B7C9-73A2126F4344}" dt="2026-08-31T09:19:59.949" v="1124" actId="1076"/>
          <ac:spMkLst>
            <pc:docMk/>
            <pc:sldMk cId="2715839302" sldId="633"/>
            <ac:spMk id="7" creationId="{384CE3FD-34D1-A3C5-A234-21E6D02C182A}"/>
          </ac:spMkLst>
        </pc:spChg>
        <pc:spChg chg="add mod">
          <ac:chgData name="Rohmer Jeremy" userId="f208fa63-ed59-4418-bc41-e28b0b526634" providerId="ADAL" clId="{9B42316A-B5A0-450C-B7C9-73A2126F4344}" dt="2026-08-31T09:20:06.756" v="1126" actId="1076"/>
          <ac:spMkLst>
            <pc:docMk/>
            <pc:sldMk cId="2715839302" sldId="633"/>
            <ac:spMk id="10" creationId="{9247AE99-8421-16E3-3C0C-A37DB927FE15}"/>
          </ac:spMkLst>
        </pc:spChg>
        <pc:spChg chg="add mod">
          <ac:chgData name="Rohmer Jeremy" userId="f208fa63-ed59-4418-bc41-e28b0b526634" providerId="ADAL" clId="{9B42316A-B5A0-450C-B7C9-73A2126F4344}" dt="2026-08-31T09:20:03.075" v="1125" actId="1076"/>
          <ac:spMkLst>
            <pc:docMk/>
            <pc:sldMk cId="2715839302" sldId="633"/>
            <ac:spMk id="14" creationId="{F991A8BD-A79C-6023-399C-F09DD59AA244}"/>
          </ac:spMkLst>
        </pc:spChg>
        <pc:spChg chg="add mod">
          <ac:chgData name="Rohmer Jeremy" userId="f208fa63-ed59-4418-bc41-e28b0b526634" providerId="ADAL" clId="{9B42316A-B5A0-450C-B7C9-73A2126F4344}" dt="2026-08-31T09:20:12.290" v="1127" actId="571"/>
          <ac:spMkLst>
            <pc:docMk/>
            <pc:sldMk cId="2715839302" sldId="633"/>
            <ac:spMk id="16" creationId="{1EC55354-C871-69D8-B65A-4962D543EBC4}"/>
          </ac:spMkLst>
        </pc:spChg>
        <pc:spChg chg="add">
          <ac:chgData name="Rohmer Jeremy" userId="f208fa63-ed59-4418-bc41-e28b0b526634" providerId="ADAL" clId="{9B42316A-B5A0-450C-B7C9-73A2126F4344}" dt="2026-08-24T07:54:59.460" v="348" actId="22"/>
          <ac:spMkLst>
            <pc:docMk/>
            <pc:sldMk cId="2715839302" sldId="633"/>
            <ac:spMk id="17" creationId="{FE16FA6F-A2B9-4B62-4015-908F59EBF04A}"/>
          </ac:spMkLst>
        </pc:spChg>
        <pc:spChg chg="add mod">
          <ac:chgData name="Rohmer Jeremy" userId="f208fa63-ed59-4418-bc41-e28b0b526634" providerId="ADAL" clId="{9B42316A-B5A0-450C-B7C9-73A2126F4344}" dt="2026-08-31T09:20:22.022" v="1129" actId="208"/>
          <ac:spMkLst>
            <pc:docMk/>
            <pc:sldMk cId="2715839302" sldId="633"/>
            <ac:spMk id="18" creationId="{C48FDBB2-5E57-FFB7-EA24-1465382E50FC}"/>
          </ac:spMkLst>
        </pc:spChg>
        <pc:spChg chg="add mod">
          <ac:chgData name="Rohmer Jeremy" userId="f208fa63-ed59-4418-bc41-e28b0b526634" providerId="ADAL" clId="{9B42316A-B5A0-450C-B7C9-73A2126F4344}" dt="2026-08-31T09:20:54.461" v="1132" actId="208"/>
          <ac:spMkLst>
            <pc:docMk/>
            <pc:sldMk cId="2715839302" sldId="633"/>
            <ac:spMk id="20" creationId="{ABEA3AD0-EBDE-0556-C7DE-AD298BC218AC}"/>
          </ac:spMkLst>
        </pc:spChg>
        <pc:spChg chg="add mod">
          <ac:chgData name="Rohmer Jeremy" userId="f208fa63-ed59-4418-bc41-e28b0b526634" providerId="ADAL" clId="{9B42316A-B5A0-450C-B7C9-73A2126F4344}" dt="2026-08-31T09:20:48.405" v="1131" actId="1076"/>
          <ac:spMkLst>
            <pc:docMk/>
            <pc:sldMk cId="2715839302" sldId="633"/>
            <ac:spMk id="22" creationId="{AFB1E854-2DE0-E2F0-A21F-1B71A7F56BF8}"/>
          </ac:spMkLst>
        </pc:spChg>
        <pc:spChg chg="add mod">
          <ac:chgData name="Rohmer Jeremy" userId="f208fa63-ed59-4418-bc41-e28b0b526634" providerId="ADAL" clId="{9B42316A-B5A0-450C-B7C9-73A2126F4344}" dt="2026-08-31T09:20:48.405" v="1131" actId="1076"/>
          <ac:spMkLst>
            <pc:docMk/>
            <pc:sldMk cId="2715839302" sldId="633"/>
            <ac:spMk id="24" creationId="{320BA190-8B1F-B947-2E5B-F1356C8549B8}"/>
          </ac:spMkLst>
        </pc:spChg>
        <pc:spChg chg="add mod">
          <ac:chgData name="Rohmer Jeremy" userId="f208fa63-ed59-4418-bc41-e28b0b526634" providerId="ADAL" clId="{9B42316A-B5A0-450C-B7C9-73A2126F4344}" dt="2026-08-31T09:20:48.405" v="1131" actId="1076"/>
          <ac:spMkLst>
            <pc:docMk/>
            <pc:sldMk cId="2715839302" sldId="633"/>
            <ac:spMk id="26" creationId="{896CCA08-A84C-7B93-FE47-51625D212956}"/>
          </ac:spMkLst>
        </pc:spChg>
        <pc:spChg chg="add mod">
          <ac:chgData name="Rohmer Jeremy" userId="f208fa63-ed59-4418-bc41-e28b0b526634" providerId="ADAL" clId="{9B42316A-B5A0-450C-B7C9-73A2126F4344}" dt="2026-08-31T09:20:48.405" v="1131" actId="1076"/>
          <ac:spMkLst>
            <pc:docMk/>
            <pc:sldMk cId="2715839302" sldId="633"/>
            <ac:spMk id="28" creationId="{8DCABDEA-170B-C928-98B7-530D86CC25CD}"/>
          </ac:spMkLst>
        </pc:spChg>
        <pc:spChg chg="add">
          <ac:chgData name="Rohmer Jeremy" userId="f208fa63-ed59-4418-bc41-e28b0b526634" providerId="ADAL" clId="{9B42316A-B5A0-450C-B7C9-73A2126F4344}" dt="2026-08-24T07:55:24.897" v="352" actId="22"/>
          <ac:spMkLst>
            <pc:docMk/>
            <pc:sldMk cId="2715839302" sldId="633"/>
            <ac:spMk id="31" creationId="{F17673A9-A091-6D33-2513-071751DFD274}"/>
          </ac:spMkLst>
        </pc:spChg>
        <pc:spChg chg="add mod">
          <ac:chgData name="Rohmer Jeremy" userId="f208fa63-ed59-4418-bc41-e28b0b526634" providerId="ADAL" clId="{9B42316A-B5A0-450C-B7C9-73A2126F4344}" dt="2026-08-31T09:20:48.405" v="1131" actId="1076"/>
          <ac:spMkLst>
            <pc:docMk/>
            <pc:sldMk cId="2715839302" sldId="633"/>
            <ac:spMk id="33" creationId="{F6076124-A695-A788-A077-8FF9594A5E89}"/>
          </ac:spMkLst>
        </pc:spChg>
        <pc:spChg chg="add">
          <ac:chgData name="Rohmer Jeremy" userId="f208fa63-ed59-4418-bc41-e28b0b526634" providerId="ADAL" clId="{9B42316A-B5A0-450C-B7C9-73A2126F4344}" dt="2026-08-24T07:55:24.897" v="352" actId="22"/>
          <ac:spMkLst>
            <pc:docMk/>
            <pc:sldMk cId="2715839302" sldId="633"/>
            <ac:spMk id="35" creationId="{A99C77AF-FAF1-7720-BD41-F0BA6D29FDAB}"/>
          </ac:spMkLst>
        </pc:spChg>
        <pc:spChg chg="add">
          <ac:chgData name="Rohmer Jeremy" userId="f208fa63-ed59-4418-bc41-e28b0b526634" providerId="ADAL" clId="{9B42316A-B5A0-450C-B7C9-73A2126F4344}" dt="2026-08-24T07:55:24.897" v="352" actId="22"/>
          <ac:spMkLst>
            <pc:docMk/>
            <pc:sldMk cId="2715839302" sldId="633"/>
            <ac:spMk id="37" creationId="{D4A85AA7-DC40-53F8-3519-B1AB0511C244}"/>
          </ac:spMkLst>
        </pc:spChg>
        <pc:spChg chg="add mod">
          <ac:chgData name="Rohmer Jeremy" userId="f208fa63-ed59-4418-bc41-e28b0b526634" providerId="ADAL" clId="{9B42316A-B5A0-450C-B7C9-73A2126F4344}" dt="2026-08-24T07:58:40.492" v="414" actId="1076"/>
          <ac:spMkLst>
            <pc:docMk/>
            <pc:sldMk cId="2715839302" sldId="633"/>
            <ac:spMk id="41" creationId="{4AE78224-64BF-6DFF-73C2-DFA9CF53FE0A}"/>
          </ac:spMkLst>
        </pc:spChg>
        <pc:spChg chg="add mod">
          <ac:chgData name="Rohmer Jeremy" userId="f208fa63-ed59-4418-bc41-e28b0b526634" providerId="ADAL" clId="{9B42316A-B5A0-450C-B7C9-73A2126F4344}" dt="2026-08-24T07:58:55.609" v="416" actId="571"/>
          <ac:spMkLst>
            <pc:docMk/>
            <pc:sldMk cId="2715839302" sldId="633"/>
            <ac:spMk id="50" creationId="{E9AFD5D9-A476-2F88-10C3-A6AE9E973EE8}"/>
          </ac:spMkLst>
        </pc:spChg>
        <pc:spChg chg="add mod">
          <ac:chgData name="Rohmer Jeremy" userId="f208fa63-ed59-4418-bc41-e28b0b526634" providerId="ADAL" clId="{9B42316A-B5A0-450C-B7C9-73A2126F4344}" dt="2026-08-24T07:58:59.201" v="417" actId="571"/>
          <ac:spMkLst>
            <pc:docMk/>
            <pc:sldMk cId="2715839302" sldId="633"/>
            <ac:spMk id="51" creationId="{D279CDC8-92CD-C4F9-6D2F-F2493D2452A6}"/>
          </ac:spMkLst>
        </pc:spChg>
        <pc:picChg chg="add mod ord">
          <ac:chgData name="Rohmer Jeremy" userId="f208fa63-ed59-4418-bc41-e28b0b526634" providerId="ADAL" clId="{9B42316A-B5A0-450C-B7C9-73A2126F4344}" dt="2026-08-31T09:20:54.461" v="1132" actId="208"/>
          <ac:picMkLst>
            <pc:docMk/>
            <pc:sldMk cId="2715839302" sldId="633"/>
            <ac:picMk id="9" creationId="{70FBF8AF-9716-53BA-7136-08BAAD6A1FA3}"/>
          </ac:picMkLst>
        </pc:picChg>
        <pc:picChg chg="add del mod ord">
          <ac:chgData name="Rohmer Jeremy" userId="f208fa63-ed59-4418-bc41-e28b0b526634" providerId="ADAL" clId="{9B42316A-B5A0-450C-B7C9-73A2126F4344}" dt="2026-08-31T09:19:34.793" v="1120" actId="478"/>
          <ac:picMkLst>
            <pc:docMk/>
            <pc:sldMk cId="2715839302" sldId="633"/>
            <ac:picMk id="15" creationId="{1279FEA6-06AB-C4BE-C305-777AB25AC8CF}"/>
          </ac:picMkLst>
        </pc:picChg>
      </pc:sldChg>
      <pc:sldChg chg="modSp add mod">
        <pc:chgData name="Rohmer Jeremy" userId="f208fa63-ed59-4418-bc41-e28b0b526634" providerId="ADAL" clId="{9B42316A-B5A0-450C-B7C9-73A2126F4344}" dt="2026-08-27T06:41:26.817" v="511" actId="12788"/>
        <pc:sldMkLst>
          <pc:docMk/>
          <pc:sldMk cId="1038819018" sldId="634"/>
        </pc:sldMkLst>
        <pc:picChg chg="mod">
          <ac:chgData name="Rohmer Jeremy" userId="f208fa63-ed59-4418-bc41-e28b0b526634" providerId="ADAL" clId="{9B42316A-B5A0-450C-B7C9-73A2126F4344}" dt="2026-08-27T06:41:26.817" v="511" actId="12788"/>
          <ac:picMkLst>
            <pc:docMk/>
            <pc:sldMk cId="1038819018" sldId="634"/>
            <ac:picMk id="28" creationId="{986886FC-D50F-7466-5933-1BBC33BE2AD8}"/>
          </ac:picMkLst>
        </pc:picChg>
        <pc:picChg chg="mod">
          <ac:chgData name="Rohmer Jeremy" userId="f208fa63-ed59-4418-bc41-e28b0b526634" providerId="ADAL" clId="{9B42316A-B5A0-450C-B7C9-73A2126F4344}" dt="2026-08-27T06:41:26.817" v="511" actId="12788"/>
          <ac:picMkLst>
            <pc:docMk/>
            <pc:sldMk cId="1038819018" sldId="634"/>
            <ac:picMk id="30" creationId="{8C5BDF6F-C370-8045-F19B-2EB71D7DAEAE}"/>
          </ac:picMkLst>
        </pc:picChg>
        <pc:picChg chg="mod">
          <ac:chgData name="Rohmer Jeremy" userId="f208fa63-ed59-4418-bc41-e28b0b526634" providerId="ADAL" clId="{9B42316A-B5A0-450C-B7C9-73A2126F4344}" dt="2026-08-27T06:41:26.817" v="511" actId="12788"/>
          <ac:picMkLst>
            <pc:docMk/>
            <pc:sldMk cId="1038819018" sldId="634"/>
            <ac:picMk id="32" creationId="{19F1FCAE-A2CA-F388-2073-301B43656043}"/>
          </ac:picMkLst>
        </pc:picChg>
      </pc:sldChg>
      <pc:sldChg chg="delSp modSp add mod">
        <pc:chgData name="Rohmer Jeremy" userId="f208fa63-ed59-4418-bc41-e28b0b526634" providerId="ADAL" clId="{9B42316A-B5A0-450C-B7C9-73A2126F4344}" dt="2026-08-28T06:17:00.890" v="549" actId="207"/>
        <pc:sldMkLst>
          <pc:docMk/>
          <pc:sldMk cId="3798806964" sldId="635"/>
        </pc:sldMkLst>
        <pc:spChg chg="mod">
          <ac:chgData name="Rohmer Jeremy" userId="f208fa63-ed59-4418-bc41-e28b0b526634" providerId="ADAL" clId="{9B42316A-B5A0-450C-B7C9-73A2126F4344}" dt="2026-08-28T06:17:00.890" v="549" actId="207"/>
          <ac:spMkLst>
            <pc:docMk/>
            <pc:sldMk cId="3798806964" sldId="635"/>
            <ac:spMk id="23" creationId="{07A249D2-CA31-4CC6-2CD4-A1A03BF38384}"/>
          </ac:spMkLst>
        </pc:spChg>
        <pc:spChg chg="mod">
          <ac:chgData name="Rohmer Jeremy" userId="f208fa63-ed59-4418-bc41-e28b0b526634" providerId="ADAL" clId="{9B42316A-B5A0-450C-B7C9-73A2126F4344}" dt="2026-08-27T06:43:13.771" v="531" actId="207"/>
          <ac:spMkLst>
            <pc:docMk/>
            <pc:sldMk cId="3798806964" sldId="635"/>
            <ac:spMk id="24" creationId="{9B098F11-A44D-007D-5B63-9037AC3ED250}"/>
          </ac:spMkLst>
        </pc:spChg>
        <pc:spChg chg="mod">
          <ac:chgData name="Rohmer Jeremy" userId="f208fa63-ed59-4418-bc41-e28b0b526634" providerId="ADAL" clId="{9B42316A-B5A0-450C-B7C9-73A2126F4344}" dt="2026-08-27T06:43:16.328" v="532" actId="207"/>
          <ac:spMkLst>
            <pc:docMk/>
            <pc:sldMk cId="3798806964" sldId="635"/>
            <ac:spMk id="29" creationId="{C092CBE3-000D-1718-A225-293401F7E14F}"/>
          </ac:spMkLst>
        </pc:spChg>
      </pc:sldChg>
      <pc:sldChg chg="addSp modSp add mod">
        <pc:chgData name="Rohmer Jeremy" userId="f208fa63-ed59-4418-bc41-e28b0b526634" providerId="ADAL" clId="{9B42316A-B5A0-450C-B7C9-73A2126F4344}" dt="2026-08-28T06:17:07.782" v="550" actId="207"/>
        <pc:sldMkLst>
          <pc:docMk/>
          <pc:sldMk cId="1253557727" sldId="636"/>
        </pc:sldMkLst>
        <pc:spChg chg="add mod">
          <ac:chgData name="Rohmer Jeremy" userId="f208fa63-ed59-4418-bc41-e28b0b526634" providerId="ADAL" clId="{9B42316A-B5A0-450C-B7C9-73A2126F4344}" dt="2026-08-27T06:43:28.031" v="535" actId="1038"/>
          <ac:spMkLst>
            <pc:docMk/>
            <pc:sldMk cId="1253557727" sldId="636"/>
            <ac:spMk id="3" creationId="{C36A2F2A-EBF8-5A56-5AA3-103658D94B85}"/>
          </ac:spMkLst>
        </pc:spChg>
        <pc:spChg chg="mod">
          <ac:chgData name="Rohmer Jeremy" userId="f208fa63-ed59-4418-bc41-e28b0b526634" providerId="ADAL" clId="{9B42316A-B5A0-450C-B7C9-73A2126F4344}" dt="2026-08-28T06:17:07.782" v="550" actId="207"/>
          <ac:spMkLst>
            <pc:docMk/>
            <pc:sldMk cId="1253557727" sldId="636"/>
            <ac:spMk id="23" creationId="{F167CD3E-2F87-B138-8401-739D98014A85}"/>
          </ac:spMkLst>
        </pc:spChg>
        <pc:spChg chg="mod">
          <ac:chgData name="Rohmer Jeremy" userId="f208fa63-ed59-4418-bc41-e28b0b526634" providerId="ADAL" clId="{9B42316A-B5A0-450C-B7C9-73A2126F4344}" dt="2026-08-28T06:17:07.782" v="550" actId="207"/>
          <ac:spMkLst>
            <pc:docMk/>
            <pc:sldMk cId="1253557727" sldId="636"/>
            <ac:spMk id="24" creationId="{9B855913-758F-8041-0A80-9E12E7AC9145}"/>
          </ac:spMkLst>
        </pc:spChg>
        <pc:spChg chg="mod">
          <ac:chgData name="Rohmer Jeremy" userId="f208fa63-ed59-4418-bc41-e28b0b526634" providerId="ADAL" clId="{9B42316A-B5A0-450C-B7C9-73A2126F4344}" dt="2026-08-28T06:17:07.782" v="550" actId="207"/>
          <ac:spMkLst>
            <pc:docMk/>
            <pc:sldMk cId="1253557727" sldId="636"/>
            <ac:spMk id="29" creationId="{330303F2-77AF-AA44-E60A-CAF3518CE4CE}"/>
          </ac:spMkLst>
        </pc:spChg>
      </pc:sldChg>
      <pc:sldChg chg="addSp delSp modSp add mod">
        <pc:chgData name="Rohmer Jeremy" userId="f208fa63-ed59-4418-bc41-e28b0b526634" providerId="ADAL" clId="{9B42316A-B5A0-450C-B7C9-73A2126F4344}" dt="2026-08-28T16:27:37.753" v="1080" actId="22"/>
        <pc:sldMkLst>
          <pc:docMk/>
          <pc:sldMk cId="3747017263" sldId="637"/>
        </pc:sldMkLst>
        <pc:spChg chg="add mod">
          <ac:chgData name="Rohmer Jeremy" userId="f208fa63-ed59-4418-bc41-e28b0b526634" providerId="ADAL" clId="{9B42316A-B5A0-450C-B7C9-73A2126F4344}" dt="2026-08-28T06:21:22.239" v="572" actId="14100"/>
          <ac:spMkLst>
            <pc:docMk/>
            <pc:sldMk cId="3747017263" sldId="637"/>
            <ac:spMk id="4" creationId="{20539144-87B6-18D0-4661-C39F036566D9}"/>
          </ac:spMkLst>
        </pc:spChg>
        <pc:spChg chg="add mod">
          <ac:chgData name="Rohmer Jeremy" userId="f208fa63-ed59-4418-bc41-e28b0b526634" providerId="ADAL" clId="{9B42316A-B5A0-450C-B7C9-73A2126F4344}" dt="2026-08-28T06:32:32.889" v="598" actId="207"/>
          <ac:spMkLst>
            <pc:docMk/>
            <pc:sldMk cId="3747017263" sldId="637"/>
            <ac:spMk id="7" creationId="{95B743FD-570F-0016-00FA-A2500EE9E097}"/>
          </ac:spMkLst>
        </pc:spChg>
        <pc:spChg chg="mod">
          <ac:chgData name="Rohmer Jeremy" userId="f208fa63-ed59-4418-bc41-e28b0b526634" providerId="ADAL" clId="{9B42316A-B5A0-450C-B7C9-73A2126F4344}" dt="2026-08-28T06:34:35.680" v="620" actId="207"/>
          <ac:spMkLst>
            <pc:docMk/>
            <pc:sldMk cId="3747017263" sldId="637"/>
            <ac:spMk id="16" creationId="{EC8EB887-2F1A-9461-5B45-E8FD7B9D67AE}"/>
          </ac:spMkLst>
        </pc:spChg>
        <pc:spChg chg="add">
          <ac:chgData name="Rohmer Jeremy" userId="f208fa63-ed59-4418-bc41-e28b0b526634" providerId="ADAL" clId="{9B42316A-B5A0-450C-B7C9-73A2126F4344}" dt="2026-08-28T16:27:37.753" v="1080" actId="22"/>
          <ac:spMkLst>
            <pc:docMk/>
            <pc:sldMk cId="3747017263" sldId="637"/>
            <ac:spMk id="17" creationId="{FD48509A-E353-2DA9-F4F2-10A412759A86}"/>
          </ac:spMkLst>
        </pc:spChg>
        <pc:spChg chg="add mod">
          <ac:chgData name="Rohmer Jeremy" userId="f208fa63-ed59-4418-bc41-e28b0b526634" providerId="ADAL" clId="{9B42316A-B5A0-450C-B7C9-73A2126F4344}" dt="2026-08-28T06:33:54.864" v="614" actId="1038"/>
          <ac:spMkLst>
            <pc:docMk/>
            <pc:sldMk cId="3747017263" sldId="637"/>
            <ac:spMk id="26" creationId="{97EBC05A-F127-25C5-37FC-F61C1DF51AB7}"/>
          </ac:spMkLst>
        </pc:spChg>
      </pc:sldChg>
      <pc:sldChg chg="addSp delSp modSp add mod">
        <pc:chgData name="Rohmer Jeremy" userId="f208fa63-ed59-4418-bc41-e28b0b526634" providerId="ADAL" clId="{9B42316A-B5A0-450C-B7C9-73A2126F4344}" dt="2026-08-28T16:27:39.748" v="1081" actId="22"/>
        <pc:sldMkLst>
          <pc:docMk/>
          <pc:sldMk cId="4266719656" sldId="638"/>
        </pc:sldMkLst>
        <pc:spChg chg="add">
          <ac:chgData name="Rohmer Jeremy" userId="f208fa63-ed59-4418-bc41-e28b0b526634" providerId="ADAL" clId="{9B42316A-B5A0-450C-B7C9-73A2126F4344}" dt="2026-08-28T16:27:39.748" v="1081" actId="22"/>
          <ac:spMkLst>
            <pc:docMk/>
            <pc:sldMk cId="4266719656" sldId="638"/>
            <ac:spMk id="7" creationId="{A2E81646-DD2A-EC69-5D09-0AEF690233F6}"/>
          </ac:spMkLst>
        </pc:spChg>
        <pc:spChg chg="mod">
          <ac:chgData name="Rohmer Jeremy" userId="f208fa63-ed59-4418-bc41-e28b0b526634" providerId="ADAL" clId="{9B42316A-B5A0-450C-B7C9-73A2126F4344}" dt="2026-08-28T06:34:49.633" v="622" actId="207"/>
          <ac:spMkLst>
            <pc:docMk/>
            <pc:sldMk cId="4266719656" sldId="638"/>
            <ac:spMk id="16" creationId="{D893BA6E-3EE4-1B47-164B-7F543C1E055D}"/>
          </ac:spMkLst>
        </pc:spChg>
      </pc:sldChg>
      <pc:sldChg chg="addSp delSp modSp add mod">
        <pc:chgData name="Rohmer Jeremy" userId="f208fa63-ed59-4418-bc41-e28b0b526634" providerId="ADAL" clId="{9B42316A-B5A0-450C-B7C9-73A2126F4344}" dt="2026-08-28T16:28:43.367" v="1094"/>
        <pc:sldMkLst>
          <pc:docMk/>
          <pc:sldMk cId="2541240532" sldId="639"/>
        </pc:sldMkLst>
        <pc:spChg chg="add mod">
          <ac:chgData name="Rohmer Jeremy" userId="f208fa63-ed59-4418-bc41-e28b0b526634" providerId="ADAL" clId="{9B42316A-B5A0-450C-B7C9-73A2126F4344}" dt="2026-08-28T16:28:43.367" v="1094"/>
          <ac:spMkLst>
            <pc:docMk/>
            <pc:sldMk cId="2541240532" sldId="639"/>
            <ac:spMk id="8" creationId="{246F7A3E-E869-4E25-B634-765DDD885B41}"/>
          </ac:spMkLst>
        </pc:spChg>
        <pc:spChg chg="add mod">
          <ac:chgData name="Rohmer Jeremy" userId="f208fa63-ed59-4418-bc41-e28b0b526634" providerId="ADAL" clId="{9B42316A-B5A0-450C-B7C9-73A2126F4344}" dt="2026-08-28T16:28:43.367" v="1094"/>
          <ac:spMkLst>
            <pc:docMk/>
            <pc:sldMk cId="2541240532" sldId="639"/>
            <ac:spMk id="12" creationId="{1A3AFAAA-2BDB-FC53-8A8A-A1C7039851E3}"/>
          </ac:spMkLst>
        </pc:spChg>
        <pc:cxnChg chg="add mod">
          <ac:chgData name="Rohmer Jeremy" userId="f208fa63-ed59-4418-bc41-e28b0b526634" providerId="ADAL" clId="{9B42316A-B5A0-450C-B7C9-73A2126F4344}" dt="2026-08-28T16:28:43.367" v="1094"/>
          <ac:cxnSpMkLst>
            <pc:docMk/>
            <pc:sldMk cId="2541240532" sldId="639"/>
            <ac:cxnSpMk id="3" creationId="{667DB789-2E56-10E1-E735-EA223DF996C4}"/>
          </ac:cxnSpMkLst>
        </pc:cxnChg>
        <pc:cxnChg chg="add mod">
          <ac:chgData name="Rohmer Jeremy" userId="f208fa63-ed59-4418-bc41-e28b0b526634" providerId="ADAL" clId="{9B42316A-B5A0-450C-B7C9-73A2126F4344}" dt="2026-08-28T16:28:43.367" v="1094"/>
          <ac:cxnSpMkLst>
            <pc:docMk/>
            <pc:sldMk cId="2541240532" sldId="639"/>
            <ac:cxnSpMk id="6" creationId="{71AC0218-3362-A8D3-51BA-DB00A3E1BB2A}"/>
          </ac:cxnSpMkLst>
        </pc:cxnChg>
      </pc:sldChg>
      <pc:sldChg chg="modSp add mod">
        <pc:chgData name="Rohmer Jeremy" userId="f208fa63-ed59-4418-bc41-e28b0b526634" providerId="ADAL" clId="{9B42316A-B5A0-450C-B7C9-73A2126F4344}" dt="2026-09-01T15:29:02.267" v="1814" actId="20577"/>
        <pc:sldMkLst>
          <pc:docMk/>
          <pc:sldMk cId="1875841695" sldId="640"/>
        </pc:sldMkLst>
        <pc:spChg chg="mod">
          <ac:chgData name="Rohmer Jeremy" userId="f208fa63-ed59-4418-bc41-e28b0b526634" providerId="ADAL" clId="{9B42316A-B5A0-450C-B7C9-73A2126F4344}" dt="2026-08-28T08:50:02.543" v="1019" actId="1036"/>
          <ac:spMkLst>
            <pc:docMk/>
            <pc:sldMk cId="1875841695" sldId="640"/>
            <ac:spMk id="8" creationId="{AE839143-9BB6-494B-FE17-A988C14157A9}"/>
          </ac:spMkLst>
        </pc:spChg>
        <pc:graphicFrameChg chg="mod modGraphic">
          <ac:chgData name="Rohmer Jeremy" userId="f208fa63-ed59-4418-bc41-e28b0b526634" providerId="ADAL" clId="{9B42316A-B5A0-450C-B7C9-73A2126F4344}" dt="2026-09-01T15:29:02.267" v="1814" actId="20577"/>
          <ac:graphicFrameMkLst>
            <pc:docMk/>
            <pc:sldMk cId="1875841695" sldId="640"/>
            <ac:graphicFrameMk id="3" creationId="{E57419CB-7559-C410-ADE5-6FF43E173641}"/>
          </ac:graphicFrameMkLst>
        </pc:graphicFrameChg>
      </pc:sldChg>
      <pc:sldChg chg="modSp add mod">
        <pc:chgData name="Rohmer Jeremy" userId="f208fa63-ed59-4418-bc41-e28b0b526634" providerId="ADAL" clId="{9B42316A-B5A0-450C-B7C9-73A2126F4344}" dt="2026-09-01T15:29:12.694" v="1815"/>
        <pc:sldMkLst>
          <pc:docMk/>
          <pc:sldMk cId="4044023227" sldId="641"/>
        </pc:sldMkLst>
        <pc:spChg chg="mod">
          <ac:chgData name="Rohmer Jeremy" userId="f208fa63-ed59-4418-bc41-e28b0b526634" providerId="ADAL" clId="{9B42316A-B5A0-450C-B7C9-73A2126F4344}" dt="2026-08-28T08:50:13.253" v="1028" actId="1037"/>
          <ac:spMkLst>
            <pc:docMk/>
            <pc:sldMk cId="4044023227" sldId="641"/>
            <ac:spMk id="8" creationId="{B94DBEA4-905F-FB60-BAD9-45B1215BB8A7}"/>
          </ac:spMkLst>
        </pc:spChg>
        <pc:graphicFrameChg chg="mod modGraphic">
          <ac:chgData name="Rohmer Jeremy" userId="f208fa63-ed59-4418-bc41-e28b0b526634" providerId="ADAL" clId="{9B42316A-B5A0-450C-B7C9-73A2126F4344}" dt="2026-09-01T15:29:12.694" v="1815"/>
          <ac:graphicFrameMkLst>
            <pc:docMk/>
            <pc:sldMk cId="4044023227" sldId="641"/>
            <ac:graphicFrameMk id="3" creationId="{DDED2566-9B00-0EB7-F2B7-EA12BBFBCF3B}"/>
          </ac:graphicFrameMkLst>
        </pc:graphicFrameChg>
      </pc:sldChg>
      <pc:sldChg chg="delSp modSp add mod">
        <pc:chgData name="Rohmer Jeremy" userId="f208fa63-ed59-4418-bc41-e28b0b526634" providerId="ADAL" clId="{9B42316A-B5A0-450C-B7C9-73A2126F4344}" dt="2026-09-01T15:29:15.505" v="1816"/>
        <pc:sldMkLst>
          <pc:docMk/>
          <pc:sldMk cId="399465990" sldId="642"/>
        </pc:sldMkLst>
        <pc:graphicFrameChg chg="mod modGraphic">
          <ac:chgData name="Rohmer Jeremy" userId="f208fa63-ed59-4418-bc41-e28b0b526634" providerId="ADAL" clId="{9B42316A-B5A0-450C-B7C9-73A2126F4344}" dt="2026-09-01T15:29:15.505" v="1816"/>
          <ac:graphicFrameMkLst>
            <pc:docMk/>
            <pc:sldMk cId="399465990" sldId="642"/>
            <ac:graphicFrameMk id="3" creationId="{15070652-A29A-40B1-D3C3-E423F1BE2462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3D898-583B-4AC3-8379-DE732F81E88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E5EFEB-E5DA-41EE-93DF-F11CDADEA4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159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pour une image  9"/>
          <p:cNvSpPr>
            <a:spLocks noGrp="1"/>
          </p:cNvSpPr>
          <p:nvPr>
            <p:ph type="pic" sz="quarter" idx="14" hasCustomPrompt="1"/>
          </p:nvPr>
        </p:nvSpPr>
        <p:spPr>
          <a:xfrm>
            <a:off x="7191633" y="0"/>
            <a:ext cx="5000368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fr-FR" dirty="0"/>
              <a:t>Image de votre choix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9876" y="610524"/>
            <a:ext cx="6542903" cy="508899"/>
          </a:xfrm>
          <a:prstGeom prst="rect">
            <a:avLst/>
          </a:prstGeom>
        </p:spPr>
        <p:txBody>
          <a:bodyPr/>
          <a:lstStyle>
            <a:lvl1pPr>
              <a:defRPr sz="2800" b="1" baseline="0"/>
            </a:lvl1pPr>
          </a:lstStyle>
          <a:p>
            <a:r>
              <a:rPr lang="fr-FR" dirty="0"/>
              <a:t>Titre du slide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49876" y="1938102"/>
            <a:ext cx="6542903" cy="288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400" baseline="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549876" y="322049"/>
            <a:ext cx="6542903" cy="363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cap="all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SURTITRE (facultatif)</a:t>
            </a:r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15" hasCustomPrompt="1"/>
          </p:nvPr>
        </p:nvSpPr>
        <p:spPr>
          <a:xfrm>
            <a:off x="549876" y="1407898"/>
            <a:ext cx="6542903" cy="530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fr-FR" dirty="0"/>
              <a:t>Accroche ou introduction brève du slide.</a:t>
            </a:r>
          </a:p>
        </p:txBody>
      </p:sp>
      <p:sp>
        <p:nvSpPr>
          <p:cNvPr id="15" name="Espace réservé du contenu 14"/>
          <p:cNvSpPr>
            <a:spLocks noGrp="1"/>
          </p:cNvSpPr>
          <p:nvPr>
            <p:ph sz="quarter" idx="16" hasCustomPrompt="1"/>
          </p:nvPr>
        </p:nvSpPr>
        <p:spPr>
          <a:xfrm rot="21296390">
            <a:off x="8641551" y="4005408"/>
            <a:ext cx="2323177" cy="333920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Message clé</a:t>
            </a:r>
          </a:p>
        </p:txBody>
      </p:sp>
      <p:sp>
        <p:nvSpPr>
          <p:cNvPr id="19" name="Espace réservé du contenu 18"/>
          <p:cNvSpPr>
            <a:spLocks noGrp="1"/>
          </p:cNvSpPr>
          <p:nvPr>
            <p:ph sz="quarter" idx="18"/>
          </p:nvPr>
        </p:nvSpPr>
        <p:spPr>
          <a:xfrm>
            <a:off x="549875" y="2283726"/>
            <a:ext cx="6542903" cy="4028174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08F6D71-9DFB-0794-D7B6-703FCFFE56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9242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/>
              <a:t>‹N°›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1595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9"/>
          <p:cNvSpPr>
            <a:spLocks noGrp="1"/>
          </p:cNvSpPr>
          <p:nvPr>
            <p:ph type="pic" sz="quarter" idx="15" hasCustomPrompt="1"/>
          </p:nvPr>
        </p:nvSpPr>
        <p:spPr>
          <a:xfrm>
            <a:off x="9787" y="0"/>
            <a:ext cx="5000368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fr-FR" dirty="0"/>
              <a:t>Image de votre choix</a:t>
            </a:r>
          </a:p>
        </p:txBody>
      </p:sp>
      <p:sp>
        <p:nvSpPr>
          <p:cNvPr id="9" name="Espace réservé du contenu 14"/>
          <p:cNvSpPr>
            <a:spLocks noGrp="1"/>
          </p:cNvSpPr>
          <p:nvPr>
            <p:ph sz="quarter" idx="16" hasCustomPrompt="1"/>
          </p:nvPr>
        </p:nvSpPr>
        <p:spPr>
          <a:xfrm rot="21296390">
            <a:off x="1459705" y="4005408"/>
            <a:ext cx="2323177" cy="333920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Message clé</a:t>
            </a:r>
          </a:p>
        </p:txBody>
      </p:sp>
      <p:sp>
        <p:nvSpPr>
          <p:cNvPr id="12" name="Titre 1"/>
          <p:cNvSpPr>
            <a:spLocks noGrp="1"/>
          </p:cNvSpPr>
          <p:nvPr>
            <p:ph type="title" hasCustomPrompt="1"/>
          </p:nvPr>
        </p:nvSpPr>
        <p:spPr>
          <a:xfrm>
            <a:off x="5113638" y="610524"/>
            <a:ext cx="6509951" cy="508899"/>
          </a:xfrm>
          <a:prstGeom prst="rect">
            <a:avLst/>
          </a:prstGeom>
        </p:spPr>
        <p:txBody>
          <a:bodyPr/>
          <a:lstStyle>
            <a:lvl1pPr>
              <a:defRPr sz="2800" baseline="0"/>
            </a:lvl1pPr>
          </a:lstStyle>
          <a:p>
            <a:r>
              <a:rPr lang="fr-FR" dirty="0"/>
              <a:t>Titre du slide</a:t>
            </a:r>
          </a:p>
        </p:txBody>
      </p:sp>
      <p:sp>
        <p:nvSpPr>
          <p:cNvPr id="14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13638" y="322049"/>
            <a:ext cx="6509951" cy="363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cap="all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SURTITRE (facultatif)</a:t>
            </a:r>
          </a:p>
        </p:txBody>
      </p:sp>
      <p:sp>
        <p:nvSpPr>
          <p:cNvPr id="15" name="Espace réservé du contenu 12"/>
          <p:cNvSpPr>
            <a:spLocks noGrp="1"/>
          </p:cNvSpPr>
          <p:nvPr>
            <p:ph sz="quarter" idx="17" hasCustomPrompt="1"/>
          </p:nvPr>
        </p:nvSpPr>
        <p:spPr>
          <a:xfrm>
            <a:off x="5113638" y="1407898"/>
            <a:ext cx="6509951" cy="530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fr-FR" dirty="0"/>
              <a:t>Accroche ou introduction brève du slide.</a:t>
            </a:r>
          </a:p>
        </p:txBody>
      </p:sp>
      <p:sp>
        <p:nvSpPr>
          <p:cNvPr id="17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113639" y="1938102"/>
            <a:ext cx="6509951" cy="288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400" baseline="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8" name="Espace réservé du contenu 18"/>
          <p:cNvSpPr>
            <a:spLocks noGrp="1"/>
          </p:cNvSpPr>
          <p:nvPr>
            <p:ph sz="quarter" idx="18"/>
          </p:nvPr>
        </p:nvSpPr>
        <p:spPr>
          <a:xfrm>
            <a:off x="5113638" y="2283726"/>
            <a:ext cx="6509951" cy="4028174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8834660B-36D9-09A0-A01C-C743E1F30D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9242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/>
              <a:t>‹N°›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42036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75F36785-ECEB-4602-B519-97E502E176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9242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/>
              <a:t>‹N°›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30099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hapitr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0CFE7C5-AFF5-422E-8E6D-A06C91D28E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008" y="0"/>
            <a:ext cx="5015708" cy="6858000"/>
          </a:xfrm>
          <a:prstGeom prst="rect">
            <a:avLst/>
          </a:prstGeom>
        </p:spPr>
      </p:pic>
      <p:sp>
        <p:nvSpPr>
          <p:cNvPr id="9" name="Freeform 5"/>
          <p:cNvSpPr>
            <a:spLocks noChangeAspect="1"/>
          </p:cNvSpPr>
          <p:nvPr userDrawn="1"/>
        </p:nvSpPr>
        <p:spPr bwMode="gray">
          <a:xfrm>
            <a:off x="9360000" y="0"/>
            <a:ext cx="2832000" cy="2592000"/>
          </a:xfrm>
          <a:custGeom>
            <a:avLst/>
            <a:gdLst>
              <a:gd name="T0" fmla="*/ 2229 w 2229"/>
              <a:gd name="T1" fmla="*/ 2151 h 2721"/>
              <a:gd name="T2" fmla="*/ 2229 w 2229"/>
              <a:gd name="T3" fmla="*/ 2151 h 2721"/>
              <a:gd name="T4" fmla="*/ 2146 w 2229"/>
              <a:gd name="T5" fmla="*/ 2162 h 2721"/>
              <a:gd name="T6" fmla="*/ 878 w 2229"/>
              <a:gd name="T7" fmla="*/ 2162 h 2721"/>
              <a:gd name="T8" fmla="*/ 556 w 2229"/>
              <a:gd name="T9" fmla="*/ 1839 h 2721"/>
              <a:gd name="T10" fmla="*/ 556 w 2229"/>
              <a:gd name="T11" fmla="*/ 0 h 2721"/>
              <a:gd name="T12" fmla="*/ 0 w 2229"/>
              <a:gd name="T13" fmla="*/ 0 h 2721"/>
              <a:gd name="T14" fmla="*/ 0 w 2229"/>
              <a:gd name="T15" fmla="*/ 1839 h 2721"/>
              <a:gd name="T16" fmla="*/ 878 w 2229"/>
              <a:gd name="T17" fmla="*/ 2721 h 2721"/>
              <a:gd name="T18" fmla="*/ 2146 w 2229"/>
              <a:gd name="T19" fmla="*/ 2721 h 2721"/>
              <a:gd name="T20" fmla="*/ 2229 w 2229"/>
              <a:gd name="T21" fmla="*/ 2717 h 2721"/>
              <a:gd name="T22" fmla="*/ 2229 w 2229"/>
              <a:gd name="T23" fmla="*/ 2151 h 27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229" h="2721">
                <a:moveTo>
                  <a:pt x="2229" y="2151"/>
                </a:moveTo>
                <a:lnTo>
                  <a:pt x="2229" y="2151"/>
                </a:lnTo>
                <a:cubicBezTo>
                  <a:pt x="2203" y="2158"/>
                  <a:pt x="2175" y="2162"/>
                  <a:pt x="2146" y="2162"/>
                </a:cubicBezTo>
                <a:lnTo>
                  <a:pt x="878" y="2162"/>
                </a:lnTo>
                <a:cubicBezTo>
                  <a:pt x="700" y="2162"/>
                  <a:pt x="556" y="2018"/>
                  <a:pt x="556" y="1839"/>
                </a:cubicBezTo>
                <a:lnTo>
                  <a:pt x="556" y="0"/>
                </a:lnTo>
                <a:lnTo>
                  <a:pt x="0" y="0"/>
                </a:lnTo>
                <a:lnTo>
                  <a:pt x="0" y="1839"/>
                </a:lnTo>
                <a:cubicBezTo>
                  <a:pt x="0" y="2326"/>
                  <a:pt x="393" y="2721"/>
                  <a:pt x="878" y="2721"/>
                </a:cubicBezTo>
                <a:lnTo>
                  <a:pt x="2146" y="2721"/>
                </a:lnTo>
                <a:cubicBezTo>
                  <a:pt x="2174" y="2721"/>
                  <a:pt x="2202" y="2719"/>
                  <a:pt x="2229" y="2717"/>
                </a:cubicBezTo>
                <a:lnTo>
                  <a:pt x="2229" y="2151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180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0" y="6378000"/>
            <a:ext cx="480000" cy="480000"/>
          </a:xfrm>
        </p:spPr>
        <p:txBody>
          <a:bodyPr/>
          <a:lstStyle>
            <a:lvl1pPr algn="ctr">
              <a:defRPr sz="5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8" name="Titre 7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480000" cy="480000"/>
          </a:xfrm>
          <a:ln>
            <a:solidFill>
              <a:schemeClr val="tx1">
                <a:alpha val="0"/>
              </a:schemeClr>
            </a:solidFill>
          </a:ln>
        </p:spPr>
        <p:txBody>
          <a:bodyPr anchor="ctr" anchorCtr="0"/>
          <a:lstStyle>
            <a:lvl1pPr algn="ctr">
              <a:defRPr sz="5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4956574" y="0"/>
            <a:ext cx="7235425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466F2AA-8AB1-46D9-9AE0-565677DE3FD0}"/>
              </a:ext>
            </a:extLst>
          </p:cNvPr>
          <p:cNvSpPr txBox="1"/>
          <p:nvPr userDrawn="1"/>
        </p:nvSpPr>
        <p:spPr>
          <a:xfrm>
            <a:off x="4956574" y="2949280"/>
            <a:ext cx="7235425" cy="12979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txBody>
          <a:bodyPr wrap="square" lIns="432000" tIns="288000" rIns="432000" bIns="144000" rtlCol="0">
            <a:spAutoFit/>
          </a:bodyPr>
          <a:lstStyle/>
          <a:p>
            <a:endParaRPr lang="fr-FR" sz="28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8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2" hasCustomPrompt="1"/>
          </p:nvPr>
        </p:nvSpPr>
        <p:spPr>
          <a:xfrm>
            <a:off x="1779160" y="2700000"/>
            <a:ext cx="3270636" cy="17476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800" b="1">
                <a:solidFill>
                  <a:schemeClr val="accent2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/>
              <a:t>#01</a:t>
            </a:r>
          </a:p>
        </p:txBody>
      </p:sp>
      <p:sp>
        <p:nvSpPr>
          <p:cNvPr id="15" name="Espace réservé du contenu 14"/>
          <p:cNvSpPr>
            <a:spLocks noGrp="1"/>
          </p:cNvSpPr>
          <p:nvPr>
            <p:ph sz="quarter" idx="13" hasCustomPrompt="1"/>
          </p:nvPr>
        </p:nvSpPr>
        <p:spPr>
          <a:xfrm>
            <a:off x="5328000" y="3054688"/>
            <a:ext cx="4848000" cy="5101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 PARTIE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05CF631-5056-4EE2-9C17-7FE842B834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4125" y="5700584"/>
            <a:ext cx="2234018" cy="975778"/>
          </a:xfrm>
          <a:prstGeom prst="rect">
            <a:avLst/>
          </a:prstGeom>
        </p:spPr>
      </p:pic>
      <p:sp>
        <p:nvSpPr>
          <p:cNvPr id="17" name="Espace réservé du contenu 14"/>
          <p:cNvSpPr>
            <a:spLocks noGrp="1"/>
          </p:cNvSpPr>
          <p:nvPr>
            <p:ph sz="quarter" idx="14" hasCustomPrompt="1"/>
          </p:nvPr>
        </p:nvSpPr>
        <p:spPr>
          <a:xfrm>
            <a:off x="5334357" y="3642281"/>
            <a:ext cx="4848000" cy="5101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SOUS-TITRE PARTIE</a:t>
            </a:r>
          </a:p>
        </p:txBody>
      </p:sp>
    </p:spTree>
    <p:extLst>
      <p:ext uri="{BB962C8B-B14F-4D97-AF65-F5344CB8AC3E}">
        <p14:creationId xmlns:p14="http://schemas.microsoft.com/office/powerpoint/2010/main" val="402887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75F36785-ECEB-4602-B519-97E502E176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7199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algn="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/>
              <a:t>‹N°›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51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49" r:id="rId3"/>
    <p:sldLayoutId id="2147483650" r:id="rId4"/>
  </p:sldLayoutIdLst>
  <p:transition>
    <p:fad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.rohmer@brgm.f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hyperlink" Target="mailto:c.perchtold@brgm.fr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9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25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10" Type="http://schemas.openxmlformats.org/officeDocument/2006/relationships/image" Target="../media/image34.png"/><Relationship Id="rId9" Type="http://schemas.openxmlformats.org/officeDocument/2006/relationships/image" Target="../media/image3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40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7" Type="http://schemas.openxmlformats.org/officeDocument/2006/relationships/image" Target="../media/image53.gif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290.png"/><Relationship Id="rId9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8.png"/><Relationship Id="rId7" Type="http://schemas.openxmlformats.org/officeDocument/2006/relationships/image" Target="../media/image6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9.png"/><Relationship Id="rId9" Type="http://schemas.openxmlformats.org/officeDocument/2006/relationships/image" Target="../media/image65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0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7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hyperlink" Target="mailto:corinna-perchtold@gmx.at" TargetMode="External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hyperlink" Target="https://anrhouses.github.io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4.gif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4" descr="Une image contenant mammifère, tenant, table, beignet&#10;&#10;Description générée automatiquement">
            <a:extLst>
              <a:ext uri="{FF2B5EF4-FFF2-40B4-BE49-F238E27FC236}">
                <a16:creationId xmlns:a16="http://schemas.microsoft.com/office/drawing/2014/main" id="{6CE2851F-183A-5223-0D7C-4FAA058ABA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" y="-6927"/>
            <a:ext cx="12190859" cy="6868817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1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13D02AD-39C3-78A0-A27A-4503C23075DA}"/>
              </a:ext>
            </a:extLst>
          </p:cNvPr>
          <p:cNvSpPr txBox="1"/>
          <p:nvPr/>
        </p:nvSpPr>
        <p:spPr>
          <a:xfrm>
            <a:off x="19710" y="1931514"/>
            <a:ext cx="12192000" cy="297537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txBody>
          <a:bodyPr wrap="square" lIns="432000" tIns="288000" rIns="432000" bIns="14400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4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Multivariate sensitivity analysis for risk analysis with spatial (FUNCTIONAL) outputs: </a:t>
            </a:r>
          </a:p>
          <a:p>
            <a:pPr>
              <a:spcBef>
                <a:spcPts val="600"/>
              </a:spcBef>
            </a:pP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comparison exercise </a:t>
            </a:r>
            <a:endParaRPr lang="fr-FR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Jeremy Rohmer, French </a:t>
            </a:r>
            <a:r>
              <a:rPr lang="fr-FR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geological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BRGM, 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j.rohmer@brgm.fr</a:t>
            </a:r>
            <a:endParaRPr lang="fr-F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Corinna Perchtold, French </a:t>
            </a:r>
            <a:r>
              <a:rPr lang="fr-FR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geological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BRGM, 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c.perchtold@brgm.fr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8085B0A-3E23-6AA3-4A25-8D3961F5D67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0154" y="100359"/>
            <a:ext cx="2616333" cy="114276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88BE48D-C248-56BF-6D00-15E81A79A96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105" y="254556"/>
            <a:ext cx="1091114" cy="98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76096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8453D-ED24-EC7F-46E6-06739EA98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2A5F086-7EF3-BAC3-8A88-31F825C7ED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10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7FE0E3-97C5-DA9D-2C95-20703BB71EE2}"/>
              </a:ext>
            </a:extLst>
          </p:cNvPr>
          <p:cNvSpPr txBox="1"/>
          <p:nvPr/>
        </p:nvSpPr>
        <p:spPr>
          <a:xfrm>
            <a:off x="110638" y="139606"/>
            <a:ext cx="75810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Approach 1: </a:t>
            </a:r>
            <a:r>
              <a:rPr lang="en-US" sz="2800" b="1" i="0" u="none" strike="noStrike" baseline="0" dirty="0">
                <a:latin typeface="Arial" panose="020B0604020202020204" pitchFamily="34" charset="0"/>
              </a:rPr>
              <a:t>GSA based on Sobol’ indices</a:t>
            </a:r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7478FE-F69C-79F1-892C-6A66CCB8BD25}"/>
              </a:ext>
            </a:extLst>
          </p:cNvPr>
          <p:cNvSpPr txBox="1"/>
          <p:nvPr/>
        </p:nvSpPr>
        <p:spPr>
          <a:xfrm>
            <a:off x="7043" y="6539219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</a:t>
            </a:r>
            <a:r>
              <a:rPr lang="en-US" sz="1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Saltelli</a:t>
            </a:r>
            <a:r>
              <a:rPr lang="en-US" sz="1400" b="1" dirty="0">
                <a:solidFill>
                  <a:srgbClr val="0000FF"/>
                </a:solidFill>
                <a:latin typeface="Arial" panose="020B0604020202020204" pitchFamily="34" charset="0"/>
              </a:rPr>
              <a:t> et al. (2008); [2] Janon et al. (2014); [3] Gamboa et al. (2020)</a:t>
            </a:r>
            <a:endParaRPr lang="fr-FR" sz="1050" b="1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FAC1817-CA34-188D-F6A4-0F5FD62B770A}"/>
                  </a:ext>
                </a:extLst>
              </p:cNvPr>
              <p:cNvSpPr txBox="1"/>
              <p:nvPr/>
            </p:nvSpPr>
            <p:spPr>
              <a:xfrm>
                <a:off x="331694" y="1123019"/>
                <a:ext cx="11555506" cy="26439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endParaRPr lang="en-US" sz="2000" dirty="0"/>
              </a:p>
              <a:p>
                <a:r>
                  <a:rPr lang="en-US" sz="2000" dirty="0"/>
                  <a:t>The </a:t>
                </a:r>
                <a:r>
                  <a:rPr lang="en-US" sz="2000" b="1" dirty="0"/>
                  <a:t>first order Sobol’ index </a:t>
                </a:r>
                <a:r>
                  <a:rPr lang="en-US" sz="2000" dirty="0"/>
                  <a:t>for the </a:t>
                </a:r>
                <a:r>
                  <a:rPr lang="en-US" sz="2000" dirty="0" err="1"/>
                  <a:t>ith</a:t>
                </a:r>
                <a:r>
                  <a:rPr lang="en-US" sz="2000" dirty="0"/>
                  <a:t> input variable (main effect </a:t>
                </a:r>
                <a:r>
                  <a:rPr lang="en-US" sz="2000" b="1" dirty="0">
                    <a:solidFill>
                      <a:srgbClr val="0000FF"/>
                    </a:solidFill>
                  </a:rPr>
                  <a:t>[1]</a:t>
                </a:r>
                <a:r>
                  <a:rPr lang="en-US" sz="2000" dirty="0"/>
                  <a:t>) is defined as:</a:t>
                </a:r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200" i="1" dirty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bPr>
                        <m:e>
                          <m:r>
                            <a:rPr lang="fr-FR" sz="2200" i="1" dirty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𝑆</m:t>
                          </m:r>
                        </m:e>
                        <m:sub>
                          <m:r>
                            <a:rPr lang="fr-FR" sz="2200" b="0" i="1" dirty="0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𝑋</m:t>
                          </m:r>
                        </m:sub>
                      </m:sSub>
                      <m:r>
                        <a:rPr lang="fr-FR" sz="2200" i="1" dirty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f>
                        <m:fPr>
                          <m:ctrlPr>
                            <a:rPr lang="fr-FR" sz="2200" i="1" dirty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 sz="2200" dirty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Var</m:t>
                          </m:r>
                          <m:d>
                            <m:dPr>
                              <m:ctrlPr>
                                <a:rPr lang="fr-FR" sz="2200" i="1" dirty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fr-FR" sz="2200" i="0"/>
                                <m:t>𝔼</m:t>
                              </m:r>
                              <m:r>
                                <m:rPr>
                                  <m:nor/>
                                </m:rPr>
                                <a:rPr lang="fr-FR" sz="2200" i="0"/>
                                <m:t>(</m:t>
                              </m:r>
                              <m:r>
                                <a:rPr lang="fr-FR" sz="2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m:rPr>
                                  <m:nor/>
                                </m:rPr>
                                <a:rPr lang="fr-FR" sz="2200" i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fr-FR" sz="22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m:rPr>
                                  <m:nor/>
                                </m:rPr>
                                <a:rPr lang="fr-FR" sz="2200" i="0"/>
                                <m:t>)</m:t>
                              </m:r>
                            </m:e>
                          </m:d>
                        </m:num>
                        <m:den>
                          <m:r>
                            <m:rPr>
                              <m:sty m:val="p"/>
                            </m:rPr>
                            <a:rPr lang="fr-FR" sz="2200" dirty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Var</m:t>
                          </m:r>
                          <m:d>
                            <m:dPr>
                              <m:ctrlPr>
                                <a:rPr lang="fr-FR" sz="2200" i="1" dirty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dPr>
                            <m:e>
                              <m:r>
                                <a:rPr lang="fr-FR" sz="2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2200" dirty="0"/>
              </a:p>
              <a:p>
                <a:endParaRPr lang="en-US" sz="2000" dirty="0"/>
              </a:p>
              <a:p>
                <a:r>
                  <a:rPr lang="en-US" sz="2000" b="1" dirty="0"/>
                  <a:t>In practice, </a:t>
                </a:r>
                <a:r>
                  <a:rPr lang="en-US" sz="2000" dirty="0"/>
                  <a:t>different estimators are available; </a:t>
                </a:r>
                <a:r>
                  <a:rPr lang="en-US" sz="2000" dirty="0">
                    <a:solidFill>
                      <a:srgbClr val="0000FF"/>
                    </a:solidFill>
                  </a:rPr>
                  <a:t>e.g., Janon-Monod </a:t>
                </a:r>
                <a:r>
                  <a:rPr lang="en-US" sz="2000" b="1" dirty="0">
                    <a:solidFill>
                      <a:srgbClr val="0000FF"/>
                    </a:solidFill>
                  </a:rPr>
                  <a:t>[2]</a:t>
                </a:r>
                <a:r>
                  <a:rPr lang="en-US" sz="2000" dirty="0">
                    <a:solidFill>
                      <a:srgbClr val="0000FF"/>
                    </a:solidFill>
                  </a:rPr>
                  <a:t>; ‘rank-based’ </a:t>
                </a:r>
                <a:r>
                  <a:rPr lang="en-US" sz="2000" b="1" dirty="0">
                    <a:solidFill>
                      <a:srgbClr val="0000FF"/>
                    </a:solidFill>
                  </a:rPr>
                  <a:t>[3]; </a:t>
                </a:r>
                <a:endParaRPr lang="fr-FR" b="1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FAC1817-CA34-188D-F6A4-0F5FD62B77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94" y="1123019"/>
                <a:ext cx="11555506" cy="2643929"/>
              </a:xfrm>
              <a:prstGeom prst="rect">
                <a:avLst/>
              </a:prstGeom>
              <a:blipFill>
                <a:blip r:embed="rId2"/>
                <a:stretch>
                  <a:fillRect l="-5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954F0CAE-2A5D-489C-7732-2A5F3B6955C7}"/>
              </a:ext>
            </a:extLst>
          </p:cNvPr>
          <p:cNvSpPr txBox="1"/>
          <p:nvPr/>
        </p:nvSpPr>
        <p:spPr>
          <a:xfrm>
            <a:off x="3500284" y="652994"/>
            <a:ext cx="5201265" cy="40011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00FF"/>
                </a:solidFill>
              </a:rPr>
              <a:t>Assume that </a:t>
            </a:r>
            <a:r>
              <a:rPr lang="en-US" sz="2000" i="1" dirty="0">
                <a:solidFill>
                  <a:srgbClr val="FF0000"/>
                </a:solidFill>
              </a:rPr>
              <a:t>Y</a:t>
            </a:r>
            <a:r>
              <a:rPr lang="en-US" sz="2000" dirty="0">
                <a:solidFill>
                  <a:srgbClr val="0000FF"/>
                </a:solidFill>
              </a:rPr>
              <a:t> is univariate</a:t>
            </a:r>
            <a:endParaRPr lang="en-US" sz="20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0A7C6D5-3DA2-C579-F293-4D6E7DCB2A2D}"/>
              </a:ext>
            </a:extLst>
          </p:cNvPr>
          <p:cNvSpPr/>
          <p:nvPr/>
        </p:nvSpPr>
        <p:spPr>
          <a:xfrm>
            <a:off x="4939550" y="1947993"/>
            <a:ext cx="2330825" cy="982493"/>
          </a:xfrm>
          <a:prstGeom prst="roundRect">
            <a:avLst/>
          </a:prstGeom>
          <a:noFill/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5084944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671E7-B2A5-818E-C69F-044168FBA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A4CF3A-A871-D1DF-EEAB-84F5E11154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11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B02AC45-4B91-16A3-1FD1-9E0796535956}"/>
              </a:ext>
            </a:extLst>
          </p:cNvPr>
          <p:cNvSpPr txBox="1"/>
          <p:nvPr/>
        </p:nvSpPr>
        <p:spPr>
          <a:xfrm>
            <a:off x="110638" y="139606"/>
            <a:ext cx="75810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Approach 1: GSA based on Sobol’ indices</a:t>
            </a:r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0267AE-B48E-6F84-A8DF-152821D42C23}"/>
              </a:ext>
            </a:extLst>
          </p:cNvPr>
          <p:cNvSpPr txBox="1"/>
          <p:nvPr/>
        </p:nvSpPr>
        <p:spPr>
          <a:xfrm>
            <a:off x="7042" y="6539219"/>
            <a:ext cx="10889558" cy="469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</a:t>
            </a:r>
            <a:r>
              <a:rPr lang="en-US" sz="1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Saltelli</a:t>
            </a:r>
            <a:r>
              <a:rPr lang="en-US" sz="1400" b="1" dirty="0">
                <a:solidFill>
                  <a:srgbClr val="0000FF"/>
                </a:solidFill>
                <a:latin typeface="Arial" panose="020B0604020202020204" pitchFamily="34" charset="0"/>
              </a:rPr>
              <a:t> et al. (2008); [2] Janon et al. (2014); [3] Gamboa et al. (2020); </a:t>
            </a:r>
            <a:r>
              <a:rPr lang="en-US" sz="1400" b="1" dirty="0">
                <a:solidFill>
                  <a:srgbClr val="0000FF"/>
                </a:solidFill>
              </a:rPr>
              <a:t>[4] Lamboni et al. (2011</a:t>
            </a:r>
            <a:r>
              <a:rPr lang="en-US" sz="1400" b="1">
                <a:solidFill>
                  <a:srgbClr val="0000FF"/>
                </a:solidFill>
              </a:rPr>
              <a:t>); [5] </a:t>
            </a:r>
            <a:r>
              <a:rPr lang="en-US" sz="1400" b="1" dirty="0">
                <a:solidFill>
                  <a:srgbClr val="0000FF"/>
                </a:solidFill>
              </a:rPr>
              <a:t>Gamboa et al. (2014) </a:t>
            </a:r>
          </a:p>
          <a:p>
            <a:endParaRPr lang="fr-FR" sz="1050" b="1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F099D7B-6E50-1D89-E438-1B5BB2022489}"/>
                  </a:ext>
                </a:extLst>
              </p:cNvPr>
              <p:cNvSpPr txBox="1"/>
              <p:nvPr/>
            </p:nvSpPr>
            <p:spPr>
              <a:xfrm>
                <a:off x="331694" y="1123019"/>
                <a:ext cx="11555506" cy="26439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endParaRPr lang="en-US" sz="2000" dirty="0"/>
              </a:p>
              <a:p>
                <a:r>
                  <a:rPr lang="en-US" sz="2000" dirty="0"/>
                  <a:t>The </a:t>
                </a:r>
                <a:r>
                  <a:rPr lang="en-US" sz="2000" b="1" dirty="0"/>
                  <a:t>first order Sobol’ index </a:t>
                </a:r>
                <a:r>
                  <a:rPr lang="en-US" sz="2000" dirty="0"/>
                  <a:t>for the </a:t>
                </a:r>
                <a:r>
                  <a:rPr lang="en-US" sz="2000" dirty="0" err="1"/>
                  <a:t>ith</a:t>
                </a:r>
                <a:r>
                  <a:rPr lang="en-US" sz="2000" dirty="0"/>
                  <a:t> input variable (main effect </a:t>
                </a:r>
                <a:r>
                  <a:rPr lang="en-US" sz="2000" b="1" dirty="0">
                    <a:solidFill>
                      <a:srgbClr val="0000FF"/>
                    </a:solidFill>
                  </a:rPr>
                  <a:t>[1]</a:t>
                </a:r>
                <a:r>
                  <a:rPr lang="en-US" sz="2000" dirty="0"/>
                  <a:t>) is defined as:</a:t>
                </a:r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200" i="1" dirty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bPr>
                        <m:e>
                          <m:r>
                            <a:rPr lang="fr-FR" sz="2200" i="1" dirty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𝑆</m:t>
                          </m:r>
                        </m:e>
                        <m:sub>
                          <m:r>
                            <a:rPr lang="fr-FR" sz="2200" b="0" i="1" dirty="0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𝑋</m:t>
                          </m:r>
                        </m:sub>
                      </m:sSub>
                      <m:r>
                        <a:rPr lang="fr-FR" sz="2200" i="1" dirty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f>
                        <m:fPr>
                          <m:ctrlPr>
                            <a:rPr lang="fr-FR" sz="2200" i="1" dirty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 sz="2200" dirty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Var</m:t>
                          </m:r>
                          <m:d>
                            <m:dPr>
                              <m:ctrlPr>
                                <a:rPr lang="fr-FR" sz="2200" i="1" dirty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fr-FR" sz="2200" i="0"/>
                                <m:t>𝔼</m:t>
                              </m:r>
                              <m:r>
                                <m:rPr>
                                  <m:nor/>
                                </m:rPr>
                                <a:rPr lang="fr-FR" sz="2200" i="0"/>
                                <m:t>(</m:t>
                              </m:r>
                              <m:r>
                                <a:rPr lang="fr-FR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m:rPr>
                                  <m:nor/>
                                </m:rPr>
                                <a:rPr lang="fr-FR" sz="2200" i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fr-FR" sz="2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m:rPr>
                                  <m:nor/>
                                </m:rPr>
                                <a:rPr lang="fr-FR" sz="2200" i="0"/>
                                <m:t>)</m:t>
                              </m:r>
                            </m:e>
                          </m:d>
                        </m:num>
                        <m:den>
                          <m:r>
                            <m:rPr>
                              <m:sty m:val="p"/>
                            </m:rPr>
                            <a:rPr lang="fr-FR" sz="2200" dirty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Var</m:t>
                          </m:r>
                          <m:d>
                            <m:dPr>
                              <m:ctrlPr>
                                <a:rPr lang="fr-FR" sz="2200" i="1" dirty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dPr>
                            <m:e>
                              <m:r>
                                <a:rPr lang="fr-FR" sz="2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2200" dirty="0"/>
              </a:p>
              <a:p>
                <a:endParaRPr lang="en-US" sz="2000" dirty="0"/>
              </a:p>
              <a:p>
                <a:r>
                  <a:rPr lang="en-US" sz="2000" b="1" dirty="0"/>
                  <a:t>In practice, </a:t>
                </a:r>
                <a:r>
                  <a:rPr lang="en-US" sz="2000" dirty="0"/>
                  <a:t>different estimators are available; </a:t>
                </a:r>
                <a:r>
                  <a:rPr lang="en-US" sz="2000" dirty="0">
                    <a:solidFill>
                      <a:srgbClr val="0000FF"/>
                    </a:solidFill>
                  </a:rPr>
                  <a:t>e.g., Janon-Monod </a:t>
                </a:r>
                <a:r>
                  <a:rPr lang="en-US" sz="2000" b="1" dirty="0">
                    <a:solidFill>
                      <a:srgbClr val="0000FF"/>
                    </a:solidFill>
                  </a:rPr>
                  <a:t>[2]</a:t>
                </a:r>
                <a:r>
                  <a:rPr lang="en-US" sz="2000" dirty="0">
                    <a:solidFill>
                      <a:srgbClr val="0000FF"/>
                    </a:solidFill>
                  </a:rPr>
                  <a:t>; ‘rank-based’ </a:t>
                </a:r>
                <a:r>
                  <a:rPr lang="en-US" sz="2000" b="1" dirty="0">
                    <a:solidFill>
                      <a:srgbClr val="0000FF"/>
                    </a:solidFill>
                  </a:rPr>
                  <a:t>[3]; </a:t>
                </a:r>
                <a:endParaRPr lang="fr-FR" b="1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F099D7B-6E50-1D89-E438-1B5BB20224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94" y="1123019"/>
                <a:ext cx="11555506" cy="2643929"/>
              </a:xfrm>
              <a:prstGeom prst="rect">
                <a:avLst/>
              </a:prstGeom>
              <a:blipFill>
                <a:blip r:embed="rId2"/>
                <a:stretch>
                  <a:fillRect l="-5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5D173A01-19EA-6EA5-A711-B9E0269C3DFD}"/>
              </a:ext>
            </a:extLst>
          </p:cNvPr>
          <p:cNvSpPr txBox="1"/>
          <p:nvPr/>
        </p:nvSpPr>
        <p:spPr>
          <a:xfrm>
            <a:off x="3500284" y="652994"/>
            <a:ext cx="5201265" cy="40011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00FF"/>
                </a:solidFill>
              </a:rPr>
              <a:t>Assume that </a:t>
            </a:r>
            <a:r>
              <a:rPr lang="en-US" sz="2000" i="1" dirty="0">
                <a:solidFill>
                  <a:srgbClr val="FF0000"/>
                </a:solidFill>
              </a:rPr>
              <a:t>Y</a:t>
            </a:r>
            <a:r>
              <a:rPr lang="en-US" sz="2000" dirty="0">
                <a:solidFill>
                  <a:srgbClr val="0000FF"/>
                </a:solidFill>
              </a:rPr>
              <a:t> is univariate</a:t>
            </a:r>
            <a:endParaRPr lang="en-US" sz="20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2E1DFF0-8EB7-0450-F75C-0B48A8E736AD}"/>
              </a:ext>
            </a:extLst>
          </p:cNvPr>
          <p:cNvSpPr txBox="1"/>
          <p:nvPr/>
        </p:nvSpPr>
        <p:spPr>
          <a:xfrm>
            <a:off x="3495367" y="3619347"/>
            <a:ext cx="5201265" cy="40011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00FF"/>
                </a:solidFill>
              </a:rPr>
              <a:t>Assume that </a:t>
            </a:r>
            <a:r>
              <a:rPr lang="en-US" sz="2000" b="1" i="1" dirty="0">
                <a:solidFill>
                  <a:srgbClr val="FF0000"/>
                </a:solidFill>
              </a:rPr>
              <a:t>Y</a:t>
            </a:r>
            <a:r>
              <a:rPr lang="en-US" sz="2000" dirty="0">
                <a:solidFill>
                  <a:srgbClr val="0000FF"/>
                </a:solidFill>
              </a:rPr>
              <a:t> is multivariate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11C3C9F-478D-D25C-7A51-027897BB2AB8}"/>
                  </a:ext>
                </a:extLst>
              </p:cNvPr>
              <p:cNvSpPr txBox="1"/>
              <p:nvPr/>
            </p:nvSpPr>
            <p:spPr>
              <a:xfrm>
                <a:off x="344394" y="4239845"/>
                <a:ext cx="11555506" cy="22467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dirty="0"/>
                  <a:t>The </a:t>
                </a:r>
                <a:r>
                  <a:rPr lang="fr-FR" sz="2000" dirty="0" err="1"/>
                  <a:t>generalised</a:t>
                </a:r>
                <a:r>
                  <a:rPr lang="fr-FR" sz="2000" dirty="0"/>
                  <a:t> Sobol’ indices of first </a:t>
                </a:r>
                <a:r>
                  <a:rPr lang="fr-FR" sz="2000" dirty="0" err="1"/>
                  <a:t>order</a:t>
                </a:r>
                <a:r>
                  <a:rPr lang="fr-FR" sz="2000" dirty="0"/>
                  <a:t> </a:t>
                </a:r>
                <a:r>
                  <a:rPr lang="en-US" sz="20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[4,5] </a:t>
                </a:r>
                <a:r>
                  <a:rPr lang="en-US" sz="2000" dirty="0">
                    <a:latin typeface="Arial" panose="020B0604020202020204" pitchFamily="34" charset="0"/>
                  </a:rPr>
                  <a:t>is defined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2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fr-FR" sz="22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𝐺𝑆𝐼</m:t>
                        </m:r>
                      </m:e>
                      <m:sub>
                        <m:r>
                          <a:rPr lang="fr-FR" sz="2200" b="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𝑋</m:t>
                        </m:r>
                      </m:sub>
                    </m:sSub>
                    <m:r>
                      <a:rPr lang="fr-FR" sz="2200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fr-FR" sz="22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fr-FR" sz="2200" i="1" dirty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fr-FR" sz="2200" i="1" dirty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𝑗</m:t>
                            </m:r>
                            <m:r>
                              <a:rPr lang="fr-FR" sz="2200" i="1" dirty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=1</m:t>
                            </m:r>
                          </m:sub>
                          <m:sup>
                            <m:r>
                              <a:rPr lang="fr-FR" sz="2200" i="1" dirty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𝐾</m:t>
                            </m:r>
                          </m:sup>
                          <m:e>
                            <m:sSub>
                              <m:sSubPr>
                                <m:ctrlPr>
                                  <a:rPr lang="fr-FR" sz="2200" i="1" dirty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fr-FR" sz="22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fr-FR" sz="2200" dirty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j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lang="fr-FR" sz="2200" i="1" dirty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SupPr>
                              <m:e>
                                <m:r>
                                  <m:rPr>
                                    <m:sty m:val="p"/>
                                  </m:rPr>
                                  <a:rPr lang="fr-FR" sz="2200" i="1" dirty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S</m:t>
                                </m:r>
                              </m:e>
                              <m:sub>
                                <m:r>
                                  <a:rPr lang="fr-FR" sz="2200" i="1" dirty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𝑋</m:t>
                                </m:r>
                              </m:sub>
                              <m:sup>
                                <m:sSub>
                                  <m:sSubPr>
                                    <m:ctrlPr>
                                      <a:rPr lang="fr-FR" sz="2200" i="1" dirty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  <a:sym typeface="Symbol" panose="05050102010706020507" pitchFamily="18" charset="2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200" i="1" dirty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  <a:sym typeface="Symbol" panose="05050102010706020507" pitchFamily="18" charset="2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fr-FR" sz="2200" i="1" dirty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  <a:sym typeface="Symbol" panose="05050102010706020507" pitchFamily="18" charset="2"/>
                                      </a:rPr>
                                      <m:t>j</m:t>
                                    </m:r>
                                  </m:sub>
                                </m:sSub>
                              </m:sup>
                            </m:sSubSup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ctrlPr>
                              <a:rPr lang="fr-FR" sz="2200" i="1" dirty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fr-FR" sz="2200" i="1" dirty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𝑗</m:t>
                            </m:r>
                            <m:r>
                              <a:rPr lang="fr-FR" sz="2200" i="1" dirty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=1</m:t>
                            </m:r>
                          </m:sub>
                          <m:sup>
                            <m:r>
                              <a:rPr lang="fr-FR" sz="2200" i="1" dirty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𝐾</m:t>
                            </m:r>
                          </m:sup>
                          <m:e>
                            <m:sSub>
                              <m:sSubPr>
                                <m:ctrlPr>
                                  <a:rPr lang="fr-FR" sz="2200" i="1" dirty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fr-FR" sz="22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fr-FR" sz="2200" dirty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j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endParaRPr lang="fr-FR" sz="2200" b="0" dirty="0">
                  <a:latin typeface="Arial" panose="020B0604020202020204" pitchFamily="34" charset="0"/>
                  <a:sym typeface="Symbol" panose="05050102010706020507" pitchFamily="18" charset="2"/>
                </a:endParaRPr>
              </a:p>
              <a:p>
                <a:endParaRPr lang="fr-FR" sz="2000" dirty="0"/>
              </a:p>
              <a:p>
                <a:r>
                  <a:rPr lang="fr-FR" sz="2000" dirty="0" err="1"/>
                  <a:t>where</a:t>
                </a:r>
                <a:r>
                  <a:rPr lang="fr-FR" sz="2000" dirty="0"/>
                  <a:t> </a:t>
                </a:r>
                <a:endParaRPr lang="fr-FR" sz="2000" i="1" dirty="0">
                  <a:solidFill>
                    <a:srgbClr val="00B050"/>
                  </a:solidFill>
                  <a:latin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fr-FR" sz="20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fr-FR" sz="20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S</m:t>
                        </m:r>
                      </m:e>
                      <m:sub>
                        <m:r>
                          <a:rPr lang="fr-FR" sz="20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𝑋</m:t>
                        </m:r>
                      </m:sub>
                      <m:sup>
                        <m:sSub>
                          <m:sSubPr>
                            <m:ctrlPr>
                              <a:rPr lang="fr-FR" sz="20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sSubPr>
                          <m:e>
                            <m:r>
                              <a:rPr lang="fr-FR" sz="20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𝑉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j</m:t>
                            </m:r>
                          </m:sub>
                        </m:sSub>
                      </m:sup>
                    </m:sSubSup>
                    <m:r>
                      <a:rPr lang="fr-FR" sz="20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r>
                  <a:rPr lang="fr-FR" sz="2000" dirty="0" err="1"/>
                  <a:t>is</a:t>
                </a:r>
                <a:r>
                  <a:rPr lang="fr-FR" sz="2000" dirty="0"/>
                  <a:t> the </a:t>
                </a:r>
                <a:r>
                  <a:rPr lang="fr-FR" sz="2000" b="1" dirty="0"/>
                  <a:t>first </a:t>
                </a:r>
                <a:r>
                  <a:rPr lang="fr-FR" sz="2000" b="1" dirty="0" err="1"/>
                  <a:t>order</a:t>
                </a:r>
                <a:r>
                  <a:rPr lang="fr-FR" sz="2000" b="1" dirty="0"/>
                  <a:t> Sobol’ index </a:t>
                </a:r>
                <a:r>
                  <a:rPr lang="fr-FR" sz="2000" dirty="0" err="1"/>
                  <a:t>related</a:t>
                </a:r>
                <a:r>
                  <a:rPr lang="fr-FR" sz="2000" dirty="0"/>
                  <a:t> to the direction of the PCA </a:t>
                </a:r>
                <a:r>
                  <a:rPr lang="fr-FR" sz="2000" dirty="0" err="1"/>
                  <a:t>reduced</a:t>
                </a:r>
                <a:r>
                  <a:rPr lang="fr-FR" sz="2000" dirty="0"/>
                  <a:t> </a:t>
                </a:r>
                <a:r>
                  <a:rPr lang="fr-FR" sz="2000" dirty="0" err="1"/>
                  <a:t>subspace</a:t>
                </a:r>
                <a:r>
                  <a:rPr lang="fr-FR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=1,…,</m:t>
                        </m:r>
                        <m:r>
                          <a:rPr lang="fr-FR" sz="200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b>
                    </m:sSub>
                  </m:oMath>
                </a14:m>
                <a:endParaRPr lang="fr-FR" sz="2000" b="0" dirty="0">
                  <a:latin typeface="Arial" panose="020B0604020202020204" pitchFamily="34" charset="0"/>
                  <a:sym typeface="Symbol" panose="05050102010706020507" pitchFamily="18" charset="2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</m:t>
                        </m:r>
                      </m:e>
                      <m:sub>
                        <m:r>
                          <a:rPr lang="fr-FR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≥…≥</m:t>
                    </m:r>
                  </m:oMath>
                </a14:m>
                <a:r>
                  <a:rPr lang="fr-FR" sz="2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</m:t>
                        </m:r>
                      </m:e>
                      <m:sub>
                        <m:r>
                          <a:rPr lang="fr-FR" sz="20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sub>
                    </m:sSub>
                    <m:r>
                      <m:rPr>
                        <m:nor/>
                      </m:rPr>
                      <a:rPr lang="fr-FR" sz="20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fr-FR" sz="2000" i="0"/>
                      <m:t>the</m:t>
                    </m:r>
                    <m:r>
                      <m:rPr>
                        <m:nor/>
                      </m:rPr>
                      <a:rPr lang="fr-FR" sz="2000" i="0"/>
                      <m:t> </m:t>
                    </m:r>
                    <m:r>
                      <m:rPr>
                        <m:nor/>
                      </m:rPr>
                      <a:rPr lang="fr-FR" sz="2000" i="0"/>
                      <m:t>eigenvalues</m:t>
                    </m:r>
                    <m:r>
                      <m:rPr>
                        <m:nor/>
                      </m:rPr>
                      <a:rPr lang="fr-FR" sz="2000" i="0"/>
                      <m:t> </m:t>
                    </m:r>
                    <m:r>
                      <m:rPr>
                        <m:nor/>
                      </m:rPr>
                      <a:rPr lang="fr-FR" sz="2000" i="0"/>
                      <m:t>of</m:t>
                    </m:r>
                  </m:oMath>
                </a14:m>
                <a:r>
                  <a:rPr lang="fr-FR" sz="2000" dirty="0"/>
                  <a:t> </a:t>
                </a:r>
                <a:r>
                  <a:rPr lang="en-US" sz="2000" b="1" i="1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</a:t>
                </a:r>
                <a:r>
                  <a:rPr lang="en-US" sz="2000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’</a:t>
                </a:r>
                <a:endParaRPr lang="fr-FR" sz="2000" b="0" dirty="0">
                  <a:solidFill>
                    <a:srgbClr val="FF0000"/>
                  </a:solidFill>
                  <a:latin typeface="Arial" panose="020B0604020202020204" pitchFamily="34" charset="0"/>
                  <a:sym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11C3C9F-478D-D25C-7A51-027897BB2A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394" y="4239845"/>
                <a:ext cx="11555506" cy="2246769"/>
              </a:xfrm>
              <a:prstGeom prst="rect">
                <a:avLst/>
              </a:prstGeom>
              <a:blipFill>
                <a:blip r:embed="rId3"/>
                <a:stretch>
                  <a:fillRect l="-527" b="-24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5E5A625-875E-BDE5-B4C7-B6B7AC53863E}"/>
              </a:ext>
            </a:extLst>
          </p:cNvPr>
          <p:cNvSpPr/>
          <p:nvPr/>
        </p:nvSpPr>
        <p:spPr>
          <a:xfrm>
            <a:off x="7440704" y="4239845"/>
            <a:ext cx="2052920" cy="882741"/>
          </a:xfrm>
          <a:prstGeom prst="roundRect">
            <a:avLst/>
          </a:prstGeom>
          <a:noFill/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972298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355EB46-0EFA-2E77-1332-E70E794A5B96}"/>
              </a:ext>
            </a:extLst>
          </p:cNvPr>
          <p:cNvSpPr/>
          <p:nvPr/>
        </p:nvSpPr>
        <p:spPr>
          <a:xfrm>
            <a:off x="4840013" y="2053035"/>
            <a:ext cx="2511971" cy="658633"/>
          </a:xfrm>
          <a:prstGeom prst="round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546C6FD-31AD-7D14-CA4B-3DF530214194}"/>
                  </a:ext>
                </a:extLst>
              </p:cNvPr>
              <p:cNvSpPr txBox="1"/>
              <p:nvPr/>
            </p:nvSpPr>
            <p:spPr>
              <a:xfrm>
                <a:off x="367862" y="1247388"/>
                <a:ext cx="11435255" cy="2301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endParaRPr lang="fr-FR" sz="2000" b="1" dirty="0">
                  <a:ea typeface="Cambria Math" panose="02040503050406030204" pitchFamily="18" charset="0"/>
                </a:endParaRPr>
              </a:p>
              <a:p>
                <a:pPr algn="just"/>
                <a:r>
                  <a:rPr lang="fr-FR" sz="2000" b="1" dirty="0" err="1">
                    <a:ea typeface="Cambria Math" panose="02040503050406030204" pitchFamily="18" charset="0"/>
                  </a:rPr>
                  <a:t>Principle</a:t>
                </a:r>
                <a:r>
                  <a:rPr lang="fr-FR" sz="2000" b="1" dirty="0">
                    <a:ea typeface="Cambria Math" panose="02040503050406030204" pitchFamily="18" charset="0"/>
                  </a:rPr>
                  <a:t>: </a:t>
                </a:r>
                <a:r>
                  <a:rPr lang="fr-FR" sz="2000" dirty="0">
                    <a:ea typeface="Cambria Math" panose="02040503050406030204" pitchFamily="18" charset="0"/>
                  </a:rPr>
                  <a:t>compare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  <m: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fr-FR" sz="2000" dirty="0">
                    <a:latin typeface="+mj-lt"/>
                  </a:rPr>
                  <a:t> </a:t>
                </a:r>
                <a:r>
                  <a:rPr lang="fr-FR" sz="2000" b="1" dirty="0">
                    <a:solidFill>
                      <a:srgbClr val="0000FF"/>
                    </a:solidFill>
                    <a:latin typeface="+mj-lt"/>
                  </a:rPr>
                  <a:t>[1]</a:t>
                </a:r>
              </a:p>
              <a:p>
                <a:pPr algn="just"/>
                <a:endParaRPr lang="fr-FR" sz="2000" dirty="0">
                  <a:latin typeface="+mj-lt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fr-FR" sz="2000" i="0"/>
                            <m:t>𝔼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fr-FR" sz="20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fr-FR" sz="2000" b="0" i="0" smtClean="0"/>
                        <m:t>(</m:t>
                      </m:r>
                      <m:r>
                        <m:rPr>
                          <m:sty m:val="p"/>
                        </m:rPr>
                        <a:rPr lang="fr-FR" sz="20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</m:t>
                      </m:r>
                      <m:r>
                        <a:rPr lang="fr-FR" sz="2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  <m:r>
                            <a:rPr lang="fr-FR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fr-FR" sz="2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000" b="1" dirty="0"/>
              </a:p>
              <a:p>
                <a:pPr algn="just"/>
                <a:endParaRPr lang="fr-FR" sz="2000" b="1" dirty="0"/>
              </a:p>
              <a:p>
                <a:pPr algn="just"/>
                <a:r>
                  <a:rPr lang="fr-FR" sz="2000" dirty="0" err="1"/>
                  <a:t>with</a:t>
                </a:r>
                <a:r>
                  <a:rPr lang="fr-FR" sz="2000" dirty="0"/>
                  <a:t> </a:t>
                </a:r>
                <a:r>
                  <a:rPr lang="fr-FR" sz="2000" dirty="0">
                    <a:solidFill>
                      <a:srgbClr val="00B050"/>
                    </a:solidFill>
                  </a:rPr>
                  <a:t>d(.,.)</a:t>
                </a:r>
                <a:r>
                  <a:rPr lang="fr-FR" sz="2000" i="1" dirty="0">
                    <a:solidFill>
                      <a:srgbClr val="00B050"/>
                    </a:solidFill>
                  </a:rPr>
                  <a:t> </a:t>
                </a:r>
                <a:r>
                  <a:rPr lang="fr-FR" sz="2000" dirty="0"/>
                  <a:t>a </a:t>
                </a:r>
                <a:r>
                  <a:rPr lang="fr-FR" sz="2000" dirty="0" err="1"/>
                  <a:t>dissimilarity</a:t>
                </a:r>
                <a:r>
                  <a:rPr lang="fr-FR" sz="2000" dirty="0"/>
                  <a:t> </a:t>
                </a:r>
                <a:r>
                  <a:rPr lang="fr-FR" sz="2000" dirty="0" err="1"/>
                  <a:t>measure</a:t>
                </a:r>
                <a:r>
                  <a:rPr lang="fr-FR" sz="2000" dirty="0"/>
                  <a:t> </a:t>
                </a:r>
                <a:r>
                  <a:rPr lang="fr-FR" sz="2000" dirty="0" err="1"/>
                  <a:t>between</a:t>
                </a:r>
                <a:r>
                  <a:rPr lang="fr-FR" sz="2000" dirty="0"/>
                  <a:t> </a:t>
                </a:r>
                <a:r>
                  <a:rPr lang="fr-FR" sz="2000" dirty="0" err="1"/>
                  <a:t>two</a:t>
                </a:r>
                <a:r>
                  <a:rPr lang="fr-FR" sz="2000" dirty="0"/>
                  <a:t> </a:t>
                </a:r>
                <a:r>
                  <a:rPr lang="fr-FR" sz="2000" dirty="0" err="1"/>
                  <a:t>probablity</a:t>
                </a:r>
                <a:r>
                  <a:rPr lang="fr-FR" sz="2000" dirty="0"/>
                  <a:t> distributions</a:t>
                </a:r>
              </a:p>
              <a:p>
                <a:pPr algn="just"/>
                <a:endParaRPr lang="fr-FR" sz="20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546C6FD-31AD-7D14-CA4B-3DF5302141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62" y="1247388"/>
                <a:ext cx="11435255" cy="2301784"/>
              </a:xfrm>
              <a:prstGeom prst="rect">
                <a:avLst/>
              </a:prstGeom>
              <a:blipFill>
                <a:blip r:embed="rId2"/>
                <a:stretch>
                  <a:fillRect l="-5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CE5D387-1BD2-F342-3C09-9026A7E840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12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7DC54AC-0803-F1CC-97CF-ACEB3171146C}"/>
              </a:ext>
            </a:extLst>
          </p:cNvPr>
          <p:cNvSpPr txBox="1"/>
          <p:nvPr/>
        </p:nvSpPr>
        <p:spPr>
          <a:xfrm>
            <a:off x="110637" y="139606"/>
            <a:ext cx="81681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Approach 2: GSA and optimal transport (OT)</a:t>
            </a:r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D041B10-F6B0-14ED-0D08-84865856ECA7}"/>
              </a:ext>
            </a:extLst>
          </p:cNvPr>
          <p:cNvSpPr txBox="1"/>
          <p:nvPr/>
        </p:nvSpPr>
        <p:spPr>
          <a:xfrm>
            <a:off x="17929" y="657187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</a:t>
            </a:r>
            <a:r>
              <a:rPr lang="en-US" sz="1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Borgonovo</a:t>
            </a:r>
            <a:r>
              <a:rPr lang="en-US" sz="1400" b="1" dirty="0">
                <a:solidFill>
                  <a:srgbClr val="0000FF"/>
                </a:solidFill>
                <a:latin typeface="Arial" panose="020B0604020202020204" pitchFamily="34" charset="0"/>
              </a:rPr>
              <a:t> et al., (2016); [2] </a:t>
            </a:r>
            <a:r>
              <a:rPr lang="en-US" sz="1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Borgonovo</a:t>
            </a:r>
            <a:r>
              <a:rPr lang="en-US" sz="1400" b="1" dirty="0">
                <a:solidFill>
                  <a:srgbClr val="0000FF"/>
                </a:solidFill>
                <a:latin typeface="Arial" panose="020B0604020202020204" pitchFamily="34" charset="0"/>
              </a:rPr>
              <a:t> et al., (2025)  </a:t>
            </a:r>
            <a:endParaRPr lang="fr-FR" sz="1050" b="1" dirty="0">
              <a:solidFill>
                <a:srgbClr val="0000FF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540C90F-ADFB-2C53-25DD-ED9D845CB5DA}"/>
              </a:ext>
            </a:extLst>
          </p:cNvPr>
          <p:cNvSpPr txBox="1"/>
          <p:nvPr/>
        </p:nvSpPr>
        <p:spPr>
          <a:xfrm>
            <a:off x="3500284" y="868147"/>
            <a:ext cx="5201265" cy="40011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00FF"/>
                </a:solidFill>
              </a:rPr>
              <a:t>Assume that </a:t>
            </a:r>
            <a:r>
              <a:rPr lang="en-US" sz="2000" i="1" dirty="0">
                <a:solidFill>
                  <a:srgbClr val="FF0000"/>
                </a:solidFill>
              </a:rPr>
              <a:t>Y</a:t>
            </a:r>
            <a:r>
              <a:rPr lang="en-US" sz="2000" dirty="0">
                <a:solidFill>
                  <a:srgbClr val="0000FF"/>
                </a:solidFill>
              </a:rPr>
              <a:t> is univariate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30719351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EA319-A1CF-DC74-4CF7-9355DA342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E67328-755A-D877-496A-DC15D39768B3}"/>
              </a:ext>
            </a:extLst>
          </p:cNvPr>
          <p:cNvSpPr/>
          <p:nvPr/>
        </p:nvSpPr>
        <p:spPr>
          <a:xfrm>
            <a:off x="323037" y="3397833"/>
            <a:ext cx="11524580" cy="2878573"/>
          </a:xfrm>
          <a:prstGeom prst="round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35649E5-50B9-CA34-C007-3AD5C6669A5C}"/>
                  </a:ext>
                </a:extLst>
              </p:cNvPr>
              <p:cNvSpPr txBox="1"/>
              <p:nvPr/>
            </p:nvSpPr>
            <p:spPr>
              <a:xfrm>
                <a:off x="367862" y="1247388"/>
                <a:ext cx="11435255" cy="47922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endParaRPr lang="fr-FR" sz="2000" b="1" dirty="0">
                  <a:ea typeface="Cambria Math" panose="02040503050406030204" pitchFamily="18" charset="0"/>
                </a:endParaRPr>
              </a:p>
              <a:p>
                <a:pPr algn="just"/>
                <a:r>
                  <a:rPr lang="fr-FR" sz="2000" b="1" dirty="0" err="1">
                    <a:ea typeface="Cambria Math" panose="02040503050406030204" pitchFamily="18" charset="0"/>
                  </a:rPr>
                  <a:t>Principle</a:t>
                </a:r>
                <a:r>
                  <a:rPr lang="fr-FR" sz="2000" b="1" dirty="0">
                    <a:ea typeface="Cambria Math" panose="02040503050406030204" pitchFamily="18" charset="0"/>
                  </a:rPr>
                  <a:t>: </a:t>
                </a:r>
                <a:r>
                  <a:rPr lang="fr-FR" sz="2000" dirty="0">
                    <a:ea typeface="Cambria Math" panose="02040503050406030204" pitchFamily="18" charset="0"/>
                  </a:rPr>
                  <a:t>compare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  <m: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fr-FR" sz="2000" dirty="0">
                    <a:latin typeface="+mj-lt"/>
                  </a:rPr>
                  <a:t> </a:t>
                </a:r>
                <a:r>
                  <a:rPr lang="fr-FR" sz="2000" b="1" dirty="0">
                    <a:solidFill>
                      <a:srgbClr val="0000FF"/>
                    </a:solidFill>
                    <a:latin typeface="+mj-lt"/>
                  </a:rPr>
                  <a:t>[1]</a:t>
                </a:r>
              </a:p>
              <a:p>
                <a:pPr algn="just"/>
                <a:endParaRPr lang="fr-FR" sz="2000" dirty="0">
                  <a:latin typeface="+mj-lt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fr-FR" sz="2000" i="0"/>
                            <m:t>𝔼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fr-FR" sz="20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fr-FR" sz="2000" b="0" i="0" smtClean="0"/>
                        <m:t>(</m:t>
                      </m:r>
                      <m:r>
                        <m:rPr>
                          <m:sty m:val="p"/>
                        </m:rPr>
                        <a:rPr lang="fr-FR" sz="20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</m:t>
                      </m:r>
                      <m:r>
                        <a:rPr lang="fr-FR" sz="2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  <m:r>
                            <a:rPr lang="fr-FR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fr-FR" sz="2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000" b="1" dirty="0"/>
              </a:p>
              <a:p>
                <a:pPr algn="just"/>
                <a:endParaRPr lang="fr-FR" sz="2000" b="1" dirty="0"/>
              </a:p>
              <a:p>
                <a:pPr algn="just"/>
                <a:r>
                  <a:rPr lang="fr-FR" sz="2000" dirty="0" err="1"/>
                  <a:t>with</a:t>
                </a:r>
                <a:r>
                  <a:rPr lang="fr-FR" sz="2000" dirty="0"/>
                  <a:t> </a:t>
                </a:r>
                <a:r>
                  <a:rPr lang="fr-FR" sz="2000" dirty="0">
                    <a:solidFill>
                      <a:srgbClr val="00B050"/>
                    </a:solidFill>
                  </a:rPr>
                  <a:t>d(.,.)</a:t>
                </a:r>
                <a:r>
                  <a:rPr lang="fr-FR" sz="2000" i="1" dirty="0">
                    <a:solidFill>
                      <a:srgbClr val="00B050"/>
                    </a:solidFill>
                  </a:rPr>
                  <a:t> </a:t>
                </a:r>
                <a:r>
                  <a:rPr lang="fr-FR" sz="2000" dirty="0"/>
                  <a:t>a </a:t>
                </a:r>
                <a:r>
                  <a:rPr lang="fr-FR" sz="2000" dirty="0" err="1"/>
                  <a:t>dissimilarity</a:t>
                </a:r>
                <a:r>
                  <a:rPr lang="fr-FR" sz="2000" dirty="0"/>
                  <a:t> </a:t>
                </a:r>
                <a:r>
                  <a:rPr lang="fr-FR" sz="2000" dirty="0" err="1"/>
                  <a:t>measure</a:t>
                </a:r>
                <a:r>
                  <a:rPr lang="fr-FR" sz="2000" dirty="0"/>
                  <a:t> </a:t>
                </a:r>
                <a:r>
                  <a:rPr lang="fr-FR" sz="2000" dirty="0" err="1"/>
                  <a:t>between</a:t>
                </a:r>
                <a:r>
                  <a:rPr lang="fr-FR" sz="2000" dirty="0"/>
                  <a:t> </a:t>
                </a:r>
                <a:r>
                  <a:rPr lang="fr-FR" sz="2000" dirty="0" err="1"/>
                  <a:t>two</a:t>
                </a:r>
                <a:r>
                  <a:rPr lang="fr-FR" sz="2000" dirty="0"/>
                  <a:t> </a:t>
                </a:r>
                <a:r>
                  <a:rPr lang="fr-FR" sz="2000" dirty="0" err="1"/>
                  <a:t>probablity</a:t>
                </a:r>
                <a:r>
                  <a:rPr lang="fr-FR" sz="2000" dirty="0"/>
                  <a:t> distributions</a:t>
                </a:r>
              </a:p>
              <a:p>
                <a:pPr algn="just"/>
                <a:endParaRPr lang="fr-FR" sz="2000" dirty="0"/>
              </a:p>
              <a:p>
                <a:pPr algn="just"/>
                <a:r>
                  <a:rPr lang="fr-FR" sz="2000" b="1" dirty="0"/>
                  <a:t>In practice,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fr-FR" sz="2000" dirty="0"/>
                  <a:t>Many </a:t>
                </a:r>
                <a:r>
                  <a:rPr lang="fr-FR" sz="2000" dirty="0" err="1"/>
                  <a:t>choices</a:t>
                </a:r>
                <a:r>
                  <a:rPr lang="fr-FR" sz="2000" dirty="0"/>
                  <a:t> are possible, at least in the </a:t>
                </a:r>
                <a:r>
                  <a:rPr lang="fr-FR" sz="2000" dirty="0" err="1"/>
                  <a:t>univariate</a:t>
                </a:r>
                <a:r>
                  <a:rPr lang="fr-FR" sz="2000" dirty="0"/>
                  <a:t> case (KS, KL, Hellinger, </a:t>
                </a:r>
                <a:r>
                  <a:rPr lang="fr-FR" sz="2000" dirty="0" err="1"/>
                  <a:t>Borgonovo</a:t>
                </a:r>
                <a:r>
                  <a:rPr lang="fr-FR" sz="2000" dirty="0"/>
                  <a:t>, etc.) </a:t>
                </a:r>
                <a:r>
                  <a:rPr lang="fr-FR" sz="2000" b="1" dirty="0">
                    <a:solidFill>
                      <a:srgbClr val="0000FF"/>
                    </a:solidFill>
                  </a:rPr>
                  <a:t>[2]</a:t>
                </a:r>
              </a:p>
              <a:p>
                <a:pPr algn="ctr"/>
                <a:endParaRPr lang="fr-FR" sz="2000" dirty="0"/>
              </a:p>
              <a:p>
                <a:pPr algn="ctr"/>
                <a:r>
                  <a:rPr lang="fr-FR" sz="2000" dirty="0"/>
                  <a:t>If </a:t>
                </a:r>
                <a:r>
                  <a:rPr lang="fr-FR" sz="2000" dirty="0" err="1"/>
                  <a:t>we</a:t>
                </a:r>
                <a:r>
                  <a:rPr lang="fr-FR" sz="2000" dirty="0"/>
                  <a:t> </a:t>
                </a:r>
                <a:r>
                  <a:rPr lang="fr-FR" sz="2000" dirty="0" err="1"/>
                  <a:t>choose</a:t>
                </a:r>
                <a:r>
                  <a:rPr lang="fr-FR" sz="20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</m:t>
                    </m:r>
                    <m:r>
                      <a:rPr lang="fr-FR" sz="20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  <m: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fr-FR" sz="20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fr-FR" sz="20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fr-FR" sz="2000" i="0"/>
                      <m:t>𝔼</m:t>
                    </m:r>
                    <m:r>
                      <m:rPr>
                        <m:nor/>
                      </m:rPr>
                      <a:rPr lang="fr-FR" sz="2000" i="0"/>
                      <m:t>(</m:t>
                    </m:r>
                    <m:r>
                      <m:rPr>
                        <m:nor/>
                      </m:rPr>
                      <a:rPr lang="fr-FR" sz="2000" i="1" smtClean="0">
                        <a:solidFill>
                          <a:srgbClr val="FF0000"/>
                        </a:solidFill>
                      </a:rPr>
                      <m:t>Y</m:t>
                    </m:r>
                    <m:r>
                      <m:rPr>
                        <m:nor/>
                      </m:rPr>
                      <a:rPr lang="fr-FR" sz="2000" i="0"/>
                      <m:t>)</m:t>
                    </m:r>
                    <m:r>
                      <m:rPr>
                        <m:nor/>
                      </m:rPr>
                      <a:rPr lang="fr-FR" sz="2000" b="0" i="0" smtClean="0"/>
                      <m:t> </m:t>
                    </m:r>
                    <m:r>
                      <m:rPr>
                        <m:nor/>
                      </m:rPr>
                      <a:rPr lang="fr-FR" sz="2000" i="0"/>
                      <m:t>−</m:t>
                    </m:r>
                    <m:r>
                      <m:rPr>
                        <m:nor/>
                      </m:rPr>
                      <a:rPr lang="fr-FR" sz="2000" b="0" i="0" smtClean="0"/>
                      <m:t> </m:t>
                    </m:r>
                    <m:r>
                      <m:rPr>
                        <m:nor/>
                      </m:rPr>
                      <a:rPr lang="fr-FR" sz="2000" i="0"/>
                      <m:t>𝔼</m:t>
                    </m:r>
                    <m:r>
                      <m:rPr>
                        <m:nor/>
                      </m:rPr>
                      <a:rPr lang="fr-FR" sz="2000" i="0"/>
                      <m:t>(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</m:t>
                    </m:r>
                    <m:r>
                      <a:rPr lang="fr-FR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  <m:r>
                      <m:rPr>
                        <m:nor/>
                      </m:rPr>
                      <a:rPr lang="fr-FR" sz="2000" i="0"/>
                      <m:t>)</m:t>
                    </m:r>
                  </m:oMath>
                </a14:m>
                <a:r>
                  <a:rPr lang="fr-FR" sz="2000" dirty="0"/>
                  <a:t>)²,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</m:sub>
                    </m:sSub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</m:sub>
                    </m:sSub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</a:t>
                </a:r>
                <a:r>
                  <a:rPr lang="fr-FR" sz="2000" dirty="0"/>
                  <a:t>(</a:t>
                </a:r>
                <a:r>
                  <a:rPr lang="fr-FR" sz="2000" b="1" dirty="0">
                    <a:solidFill>
                      <a:srgbClr val="FF0000"/>
                    </a:solidFill>
                  </a:rPr>
                  <a:t>Sobol!</a:t>
                </a:r>
                <a:r>
                  <a:rPr lang="fr-FR" sz="2000" dirty="0"/>
                  <a:t>)</a:t>
                </a:r>
              </a:p>
              <a:p>
                <a:pPr algn="just"/>
                <a:endParaRPr lang="fr-FR" sz="2000" dirty="0"/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fr-FR" sz="2000" dirty="0">
                    <a:solidFill>
                      <a:srgbClr val="00B050"/>
                    </a:solidFill>
                  </a:rPr>
                  <a:t>d(.,.)</a:t>
                </a:r>
                <a:r>
                  <a:rPr lang="fr-FR" sz="2000" dirty="0"/>
                  <a:t> </a:t>
                </a:r>
                <a:r>
                  <a:rPr lang="fr-FR" sz="2000" dirty="0" err="1"/>
                  <a:t>based</a:t>
                </a:r>
                <a:r>
                  <a:rPr lang="fr-FR" sz="2000" dirty="0"/>
                  <a:t> on the Wasserstein </a:t>
                </a:r>
                <a:r>
                  <a:rPr lang="fr-FR" sz="2000" dirty="0" err="1"/>
                  <a:t>metric</a:t>
                </a:r>
                <a:r>
                  <a:rPr lang="fr-FR" sz="2000" dirty="0"/>
                  <a:t> </a:t>
                </a:r>
                <a:r>
                  <a:rPr lang="fr-FR" sz="2000" i="1" dirty="0">
                    <a:solidFill>
                      <a:srgbClr val="00B050"/>
                    </a:solidFill>
                  </a:rPr>
                  <a:t>W</a:t>
                </a:r>
                <a:r>
                  <a:rPr lang="fr-FR" sz="2000" dirty="0"/>
                  <a:t> as </a:t>
                </a:r>
                <a:r>
                  <a:rPr lang="fr-FR" sz="2000" dirty="0" err="1"/>
                  <a:t>used</a:t>
                </a:r>
                <a:r>
                  <a:rPr lang="fr-FR" sz="2000" dirty="0"/>
                  <a:t> for OT </a:t>
                </a:r>
                <a:r>
                  <a:rPr lang="fr-FR" sz="2000" b="1" dirty="0">
                    <a:solidFill>
                      <a:srgbClr val="0000FF"/>
                    </a:solidFill>
                  </a:rPr>
                  <a:t>[2] </a:t>
                </a:r>
                <a:endParaRPr lang="fr-FR" sz="2000" dirty="0"/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endParaRPr lang="fr-FR" sz="2000" dirty="0"/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fr-FR" sz="2000" dirty="0"/>
                  <a:t> can </a:t>
                </a:r>
                <a:r>
                  <a:rPr lang="fr-FR" sz="2000" dirty="0" err="1"/>
                  <a:t>estimated</a:t>
                </a:r>
                <a:r>
                  <a:rPr lang="fr-FR" sz="2000" dirty="0"/>
                  <a:t> via </a:t>
                </a:r>
                <a:r>
                  <a:rPr lang="fr-FR" sz="2000" dirty="0" err="1"/>
                  <a:t>averaging</a:t>
                </a:r>
                <a:r>
                  <a:rPr lang="fr-FR" sz="2000" dirty="0"/>
                  <a:t> over </a:t>
                </a:r>
                <a:r>
                  <a:rPr lang="fr-FR" sz="2000" i="1" dirty="0">
                    <a:solidFill>
                      <a:srgbClr val="0000FF"/>
                    </a:solidFill>
                  </a:rPr>
                  <a:t>M</a:t>
                </a:r>
                <a:r>
                  <a:rPr lang="fr-FR" sz="2000" dirty="0"/>
                  <a:t>-</a:t>
                </a:r>
                <a:r>
                  <a:rPr lang="fr-FR" sz="2000" dirty="0" err="1"/>
                  <a:t>discretisation</a:t>
                </a:r>
                <a:r>
                  <a:rPr lang="fr-FR" sz="2000" dirty="0"/>
                  <a:t> of </a:t>
                </a:r>
                <a:r>
                  <a:rPr lang="fr-FR" sz="2000" i="1" dirty="0"/>
                  <a:t>X</a:t>
                </a:r>
                <a:r>
                  <a:rPr lang="fr-FR" sz="2000" dirty="0"/>
                  <a:t> (</a:t>
                </a:r>
                <a:r>
                  <a:rPr lang="fr-FR" sz="2000" dirty="0" err="1"/>
                  <a:t>binning</a:t>
                </a:r>
                <a:r>
                  <a:rPr lang="fr-FR" sz="2000" dirty="0"/>
                  <a:t>) </a:t>
                </a:r>
                <a:r>
                  <a:rPr lang="fr-FR" sz="2000" b="1" dirty="0">
                    <a:solidFill>
                      <a:srgbClr val="0000FF"/>
                    </a:solidFill>
                  </a:rPr>
                  <a:t>[1]</a:t>
                </a:r>
                <a:endParaRPr lang="fr-FR" sz="20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35649E5-50B9-CA34-C007-3AD5C6669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62" y="1247388"/>
                <a:ext cx="11435255" cy="4792274"/>
              </a:xfrm>
              <a:prstGeom prst="rect">
                <a:avLst/>
              </a:prstGeom>
              <a:blipFill>
                <a:blip r:embed="rId2"/>
                <a:stretch>
                  <a:fillRect l="-533" r="-267" b="-139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C5D6D69-8590-A92B-89C7-5FD723BD4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13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C41ED79-7AB0-C1B4-A0A8-9663C6D57935}"/>
              </a:ext>
            </a:extLst>
          </p:cNvPr>
          <p:cNvSpPr txBox="1"/>
          <p:nvPr/>
        </p:nvSpPr>
        <p:spPr>
          <a:xfrm>
            <a:off x="110637" y="139606"/>
            <a:ext cx="81681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Approach 2: GSA and optimal transport (OT)</a:t>
            </a:r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39E501F-0436-0AA9-EDE1-FEF136DBA187}"/>
              </a:ext>
            </a:extLst>
          </p:cNvPr>
          <p:cNvSpPr txBox="1"/>
          <p:nvPr/>
        </p:nvSpPr>
        <p:spPr>
          <a:xfrm>
            <a:off x="17929" y="657187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</a:t>
            </a:r>
            <a:r>
              <a:rPr lang="en-US" sz="1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Borgonovo</a:t>
            </a:r>
            <a:r>
              <a:rPr lang="en-US" sz="1400" b="1" dirty="0">
                <a:solidFill>
                  <a:srgbClr val="0000FF"/>
                </a:solidFill>
                <a:latin typeface="Arial" panose="020B0604020202020204" pitchFamily="34" charset="0"/>
              </a:rPr>
              <a:t> et al., (2016); [2] </a:t>
            </a:r>
            <a:r>
              <a:rPr lang="en-US" sz="1400" b="1" dirty="0" err="1">
                <a:solidFill>
                  <a:srgbClr val="0000FF"/>
                </a:solidFill>
                <a:latin typeface="Arial" panose="020B0604020202020204" pitchFamily="34" charset="0"/>
              </a:rPr>
              <a:t>Borgonovo</a:t>
            </a:r>
            <a:r>
              <a:rPr lang="en-US" sz="1400" b="1" dirty="0">
                <a:solidFill>
                  <a:srgbClr val="0000FF"/>
                </a:solidFill>
                <a:latin typeface="Arial" panose="020B0604020202020204" pitchFamily="34" charset="0"/>
              </a:rPr>
              <a:t> et al., (2025)  </a:t>
            </a:r>
            <a:endParaRPr lang="fr-FR" sz="1050" b="1" dirty="0">
              <a:solidFill>
                <a:srgbClr val="0000FF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6DE1B2-BF30-0FC9-BBF1-ACA3B2EA0B16}"/>
              </a:ext>
            </a:extLst>
          </p:cNvPr>
          <p:cNvSpPr txBox="1"/>
          <p:nvPr/>
        </p:nvSpPr>
        <p:spPr>
          <a:xfrm>
            <a:off x="3500284" y="868147"/>
            <a:ext cx="5201265" cy="40011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00FF"/>
                </a:solidFill>
              </a:rPr>
              <a:t>Assume that </a:t>
            </a:r>
            <a:r>
              <a:rPr lang="en-US" sz="2000" i="1" dirty="0">
                <a:solidFill>
                  <a:srgbClr val="FF0000"/>
                </a:solidFill>
              </a:rPr>
              <a:t>Y</a:t>
            </a:r>
            <a:r>
              <a:rPr lang="en-US" sz="2000" dirty="0">
                <a:solidFill>
                  <a:srgbClr val="0000FF"/>
                </a:solidFill>
              </a:rPr>
              <a:t> is univariate</a:t>
            </a:r>
            <a:endParaRPr lang="en-US" sz="20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8BB055A-5293-24EB-82E3-F7DCFA359350}"/>
              </a:ext>
            </a:extLst>
          </p:cNvPr>
          <p:cNvSpPr/>
          <p:nvPr/>
        </p:nvSpPr>
        <p:spPr>
          <a:xfrm>
            <a:off x="2652787" y="4218417"/>
            <a:ext cx="6929720" cy="685277"/>
          </a:xfrm>
          <a:prstGeom prst="roundRect">
            <a:avLst/>
          </a:prstGeom>
          <a:noFill/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2509524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E5FCA555-0B32-F358-8791-E68CA629E4FF}"/>
              </a:ext>
            </a:extLst>
          </p:cNvPr>
          <p:cNvSpPr/>
          <p:nvPr/>
        </p:nvSpPr>
        <p:spPr>
          <a:xfrm flipV="1">
            <a:off x="1766047" y="2009270"/>
            <a:ext cx="8677835" cy="760784"/>
          </a:xfrm>
          <a:prstGeom prst="round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44EA447-784E-8288-ED52-7D9EDEF22C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14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54395E6-C026-DD5A-83FE-2137243FF30C}"/>
                  </a:ext>
                </a:extLst>
              </p:cNvPr>
              <p:cNvSpPr txBox="1"/>
              <p:nvPr/>
            </p:nvSpPr>
            <p:spPr>
              <a:xfrm>
                <a:off x="323596" y="1022263"/>
                <a:ext cx="11564471" cy="34032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endParaRPr lang="fr-FR" sz="2000" b="1" dirty="0">
                  <a:solidFill>
                    <a:srgbClr val="0000FF"/>
                  </a:solidFill>
                </a:endParaRPr>
              </a:p>
              <a:p>
                <a:pPr algn="just"/>
                <a:r>
                  <a:rPr lang="fr-FR" sz="2000" b="1" dirty="0">
                    <a:solidFill>
                      <a:srgbClr val="0000FF"/>
                    </a:solidFill>
                  </a:rPr>
                  <a:t>[1,2] </a:t>
                </a:r>
                <a:r>
                  <a:rPr lang="fr-FR" sz="2000" dirty="0"/>
                  <a:t>propose to use </a:t>
                </a:r>
                <a:r>
                  <a:rPr lang="fr-FR" sz="2000" dirty="0" err="1"/>
                  <a:t>squared</a:t>
                </a:r>
                <a:r>
                  <a:rPr lang="fr-FR" sz="2000" dirty="0"/>
                  <a:t> 2-Wasserstein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fr-FR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/>
                  <a:t>distance </a:t>
                </a:r>
                <a:r>
                  <a:rPr lang="fr-FR" sz="2000" dirty="0" err="1"/>
                  <a:t>using</a:t>
                </a:r>
                <a:r>
                  <a:rPr lang="fr-FR" sz="2000" dirty="0"/>
                  <a:t> </a:t>
                </a:r>
                <a:r>
                  <a:rPr lang="fr-FR" sz="2000" b="1" dirty="0"/>
                  <a:t>Wasserstein Bures (WB) </a:t>
                </a:r>
                <a:r>
                  <a:rPr lang="fr-FR" sz="2000" b="1" dirty="0" err="1"/>
                  <a:t>estimator</a:t>
                </a:r>
                <a:r>
                  <a:rPr lang="fr-FR" sz="2000" b="1" dirty="0"/>
                  <a:t>:</a:t>
                </a:r>
              </a:p>
              <a:p>
                <a:pPr algn="just"/>
                <a:endParaRPr lang="fr-FR" sz="2000" b="1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sz="2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2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fr-FR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fr-FR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fr-F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sub>
                          </m:sSub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fr-FR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𝒀</m:t>
                                  </m:r>
                                  <m:r>
                                    <a:rPr lang="fr-FR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fr-F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</m:sSub>
                            </m:e>
                            <m:sub>
                              <m: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</m:e>
                      </m:d>
                      <m:r>
                        <a:rPr lang="fr-FR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fr-FR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fr-F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u</m:t>
                                  </m:r>
                                </m:sub>
                              </m:sSub>
                              <m: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sz="20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0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fr-FR" sz="20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fr-FR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fr-FR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fr-FR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Tr</m:t>
                      </m:r>
                      <m:r>
                        <a:rPr lang="fr-FR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u</m:t>
                          </m:r>
                        </m:sub>
                      </m:sSub>
                      <m:r>
                        <a:rPr lang="fr-FR" sz="200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+</m:t>
                      </m:r>
                      <m:sSub>
                        <m:sSubPr>
                          <m:ctrlPr>
                            <a:rPr lang="fr-FR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fr-FR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c</m:t>
                          </m:r>
                        </m:sub>
                      </m:sSub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−2</m:t>
                      </m:r>
                      <m:sSup>
                        <m:sSupPr>
                          <m:ctrl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fr-FR" sz="2000" b="1" i="1" smtClean="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fr-FR" sz="2000" b="1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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fr-FR" sz="2000" b="1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c</m:t>
                                      </m:r>
                                    </m:sub>
                                  </m:sSub>
                                </m:e>
                                <m:sup>
                                  <m:f>
                                    <m:fPr>
                                      <m:ctrlP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2</m:t>
                                      </m:r>
                                    </m:den>
                                  </m:f>
                                </m:sup>
                              </m:sSup>
                              <m:sSub>
                                <m:sSubPr>
                                  <m:ctrlPr>
                                    <a:rPr lang="fr-FR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fr-F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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fr-F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u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fr-FR" sz="2000" b="1" i="1" smtClean="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fr-FR" sz="2000" b="1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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fr-FR" sz="2000" b="1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c</m:t>
                                      </m:r>
                                    </m:sub>
                                  </m:sSub>
                                </m:e>
                                <m:sup>
                                  <m:f>
                                    <m:fPr>
                                      <m:ctrlP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2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fPr>
                            <m:num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)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+</m:t>
                      </m:r>
                      <m:r>
                        <a:rPr lang="fr-FR" sz="20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𝛤</m:t>
                      </m:r>
                      <m:d>
                        <m:dPr>
                          <m:ctrlPr>
                            <a:rPr lang="fr-FR" sz="20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fr-F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sub>
                          </m:sSub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fr-F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  <m: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sz="2000" dirty="0"/>
              </a:p>
              <a:p>
                <a:r>
                  <a:rPr lang="fr-FR" sz="2000" dirty="0" err="1">
                    <a:ea typeface="Cambria Math" panose="02040503050406030204" pitchFamily="18" charset="0"/>
                  </a:rPr>
                  <a:t>where</a:t>
                </a:r>
                <a:endParaRPr lang="fr-FR" sz="2000" dirty="0">
                  <a:ea typeface="Cambria Math" panose="020405030504060302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u</m:t>
                        </m:r>
                      </m:sub>
                    </m:sSub>
                  </m:oMath>
                </a14:m>
                <a:r>
                  <a:rPr lang="fr-FR" sz="2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sub>
                    </m:sSub>
                  </m:oMath>
                </a14:m>
                <a:r>
                  <a:rPr lang="fr-FR" sz="20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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u</m:t>
                        </m:r>
                      </m:sub>
                    </m:sSub>
                  </m:oMath>
                </a14:m>
                <a:r>
                  <a:rPr lang="fr-FR" sz="2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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sub>
                    </m:sSub>
                  </m:oMath>
                </a14:m>
                <a:r>
                  <a:rPr lang="fr-FR" sz="2000" dirty="0">
                    <a:solidFill>
                      <a:srgbClr val="0000FF"/>
                    </a:solidFill>
                  </a:rPr>
                  <a:t> </a:t>
                </a:r>
                <a:r>
                  <a:rPr lang="fr-FR" sz="2000" dirty="0"/>
                  <a:t>are the </a:t>
                </a:r>
                <a:r>
                  <a:rPr lang="fr-FR" sz="2000" dirty="0" err="1"/>
                  <a:t>means</a:t>
                </a:r>
                <a:r>
                  <a:rPr lang="fr-FR" sz="2000" dirty="0"/>
                  <a:t> and covariance matrices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𝒀</m:t>
                        </m:r>
                      </m:sub>
                    </m:sSub>
                  </m:oMath>
                </a14:m>
                <a:r>
                  <a:rPr lang="fr-FR" sz="20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𝒀</m:t>
                            </m:r>
                            <m:r>
                              <a:rPr lang="fr-FR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e>
                      <m:sub>
                        <m: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endParaRPr lang="fr-FR" sz="20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𝛤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𝒀</m:t>
                        </m:r>
                      </m:sub>
                    </m:sSub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𝒀</m:t>
                            </m:r>
                            <m:r>
                              <a:rPr lang="fr-FR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e>
                      <m:sub>
                        <m: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2000" dirty="0"/>
                  <a:t> = </a:t>
                </a:r>
                <a:r>
                  <a:rPr lang="fr-FR" sz="2000" dirty="0">
                    <a:solidFill>
                      <a:srgbClr val="7030A0"/>
                    </a:solidFill>
                  </a:rPr>
                  <a:t>residual</a:t>
                </a:r>
                <a:r>
                  <a:rPr lang="fr-FR" sz="2000" dirty="0"/>
                  <a:t> </a:t>
                </a:r>
                <a:r>
                  <a:rPr lang="fr-FR" sz="2000" dirty="0" err="1">
                    <a:solidFill>
                      <a:srgbClr val="7030A0"/>
                    </a:solidFill>
                  </a:rPr>
                  <a:t>cost</a:t>
                </a:r>
                <a:r>
                  <a:rPr lang="fr-FR" sz="2000" dirty="0">
                    <a:solidFill>
                      <a:srgbClr val="7030A0"/>
                    </a:solidFill>
                  </a:rPr>
                  <a:t> </a:t>
                </a:r>
                <a:r>
                  <a:rPr lang="fr-FR" sz="2000" dirty="0"/>
                  <a:t>for </a:t>
                </a:r>
                <a:r>
                  <a:rPr lang="fr-FR" sz="2000" dirty="0" err="1"/>
                  <a:t>matching</a:t>
                </a:r>
                <a:r>
                  <a:rPr lang="fr-FR" sz="2000" dirty="0"/>
                  <a:t> </a:t>
                </a:r>
                <a:r>
                  <a:rPr lang="fr-FR" sz="2000" dirty="0" err="1"/>
                  <a:t>any</a:t>
                </a:r>
                <a:r>
                  <a:rPr lang="fr-FR" sz="2000" dirty="0"/>
                  <a:t> </a:t>
                </a:r>
                <a:r>
                  <a:rPr lang="fr-FR" sz="2000" dirty="0" err="1"/>
                  <a:t>higher</a:t>
                </a:r>
                <a:r>
                  <a:rPr lang="fr-FR" sz="2000" dirty="0"/>
                  <a:t> </a:t>
                </a:r>
                <a:r>
                  <a:rPr lang="fr-FR" sz="2000" dirty="0" err="1"/>
                  <a:t>order</a:t>
                </a:r>
                <a:r>
                  <a:rPr lang="fr-FR" sz="2000" dirty="0"/>
                  <a:t> moment for </a:t>
                </a:r>
                <a:r>
                  <a:rPr lang="fr-FR" sz="2000" dirty="0" err="1"/>
                  <a:t>which</a:t>
                </a:r>
                <a:r>
                  <a:rPr lang="fr-FR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𝒀</m:t>
                        </m:r>
                      </m:sub>
                    </m:sSub>
                  </m:oMath>
                </a14:m>
                <a:r>
                  <a:rPr lang="fr-FR" sz="2000" dirty="0"/>
                  <a:t> and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𝒀</m:t>
                            </m:r>
                            <m:r>
                              <a:rPr lang="fr-FR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e>
                      <m:sub>
                        <m: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fr-FR" sz="2000" dirty="0"/>
                  <a:t>differ</a:t>
                </a:r>
              </a:p>
              <a:p>
                <a:endParaRPr lang="fr-FR" sz="2000" dirty="0"/>
              </a:p>
              <a:p>
                <a:endParaRPr lang="fr-FR" sz="20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54395E6-C026-DD5A-83FE-2137243FF3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96" y="1022263"/>
                <a:ext cx="11564471" cy="3403239"/>
              </a:xfrm>
              <a:prstGeom prst="rect">
                <a:avLst/>
              </a:prstGeom>
              <a:blipFill>
                <a:blip r:embed="rId2"/>
                <a:stretch>
                  <a:fillRect l="-527" r="-5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955FA1C8-D6A8-784B-B1F6-9750BF8FB1A6}"/>
              </a:ext>
            </a:extLst>
          </p:cNvPr>
          <p:cNvSpPr txBox="1"/>
          <p:nvPr/>
        </p:nvSpPr>
        <p:spPr>
          <a:xfrm>
            <a:off x="17929" y="6571877"/>
            <a:ext cx="73190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Chiani et al. (2025); [2] </a:t>
            </a:r>
            <a:r>
              <a:rPr lang="en-US" sz="1400" b="1" i="0" u="none" strike="noStrike" baseline="0" dirty="0" err="1">
                <a:solidFill>
                  <a:srgbClr val="0000FF"/>
                </a:solidFill>
                <a:latin typeface="Arial" panose="020B0604020202020204" pitchFamily="34" charset="0"/>
              </a:rPr>
              <a:t>Borgonovo</a:t>
            </a:r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 et al., (2025)</a:t>
            </a:r>
            <a:endParaRPr lang="fr-FR" sz="1050" b="1" dirty="0">
              <a:solidFill>
                <a:srgbClr val="0000FF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35FCB27-1F32-DD59-E9A1-1815F9F1AA26}"/>
              </a:ext>
            </a:extLst>
          </p:cNvPr>
          <p:cNvSpPr txBox="1"/>
          <p:nvPr/>
        </p:nvSpPr>
        <p:spPr>
          <a:xfrm>
            <a:off x="110637" y="139606"/>
            <a:ext cx="85712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Approach 2: GSA and optimal transport (OT)</a:t>
            </a:r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7B66C4B-804A-0E8F-4D1B-4269C0FCFB74}"/>
              </a:ext>
            </a:extLst>
          </p:cNvPr>
          <p:cNvSpPr txBox="1"/>
          <p:nvPr/>
        </p:nvSpPr>
        <p:spPr>
          <a:xfrm>
            <a:off x="3500284" y="652994"/>
            <a:ext cx="5201265" cy="40011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00FF"/>
                </a:solidFill>
              </a:rPr>
              <a:t>Assume that </a:t>
            </a:r>
            <a:r>
              <a:rPr lang="en-US" sz="2000" b="1" i="1" dirty="0">
                <a:solidFill>
                  <a:srgbClr val="FF0000"/>
                </a:solidFill>
              </a:rPr>
              <a:t>Y</a:t>
            </a:r>
            <a:r>
              <a:rPr lang="en-US" sz="2000" dirty="0">
                <a:solidFill>
                  <a:srgbClr val="0000FF"/>
                </a:solidFill>
              </a:rPr>
              <a:t> is multivariate</a:t>
            </a:r>
            <a:endParaRPr lang="en-US" sz="2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13EBBAC-F099-75CB-1DC2-403F81CE3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7449" y="3841878"/>
            <a:ext cx="3359845" cy="22324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86413B6-9A2E-E189-8DA2-45A56FEBD810}"/>
                  </a:ext>
                </a:extLst>
              </p:cNvPr>
              <p:cNvSpPr/>
              <p:nvPr/>
            </p:nvSpPr>
            <p:spPr>
              <a:xfrm>
                <a:off x="4302130" y="5548866"/>
                <a:ext cx="349623" cy="3675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𝒀</m:t>
                        </m:r>
                      </m:sub>
                    </m:sSub>
                  </m:oMath>
                </a14:m>
                <a:r>
                  <a:rPr lang="fr-FR" dirty="0"/>
                  <a:t> 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86413B6-9A2E-E189-8DA2-45A56FEBD8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130" y="5548866"/>
                <a:ext cx="349623" cy="367553"/>
              </a:xfrm>
              <a:prstGeom prst="rect">
                <a:avLst/>
              </a:prstGeom>
              <a:blipFill>
                <a:blip r:embed="rId4"/>
                <a:stretch>
                  <a:fillRect l="-70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65E72B9-F9BB-9246-DE91-CC31C19BF7A0}"/>
                  </a:ext>
                </a:extLst>
              </p:cNvPr>
              <p:cNvSpPr/>
              <p:nvPr/>
            </p:nvSpPr>
            <p:spPr>
              <a:xfrm>
                <a:off x="6230470" y="5284407"/>
                <a:ext cx="609601" cy="3675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𝒀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r>
                            <a:rPr lang="fr-F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65E72B9-F9BB-9246-DE91-CC31C19BF7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0470" y="5284407"/>
                <a:ext cx="609601" cy="367553"/>
              </a:xfrm>
              <a:prstGeom prst="rect">
                <a:avLst/>
              </a:prstGeom>
              <a:blipFill>
                <a:blip r:embed="rId5"/>
                <a:stretch>
                  <a:fillRect l="-2000" b="-1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284F207-EE94-291F-A12A-647E38C64C7E}"/>
                  </a:ext>
                </a:extLst>
              </p:cNvPr>
              <p:cNvSpPr txBox="1"/>
              <p:nvPr/>
            </p:nvSpPr>
            <p:spPr>
              <a:xfrm>
                <a:off x="3043518" y="4290491"/>
                <a:ext cx="139401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u</m:t>
                        </m:r>
                      </m:sub>
                    </m:sSub>
                  </m:oMath>
                </a14:m>
                <a:r>
                  <a:rPr lang="fr-FR" sz="2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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u</m:t>
                        </m:r>
                      </m:sub>
                    </m:sSub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284F207-EE94-291F-A12A-647E38C64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518" y="4290491"/>
                <a:ext cx="1394011" cy="400110"/>
              </a:xfrm>
              <a:prstGeom prst="rect">
                <a:avLst/>
              </a:prstGeom>
              <a:blipFill>
                <a:blip r:embed="rId6"/>
                <a:stretch>
                  <a:fillRect t="-7692" b="-292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C3E3BF5-31B1-C8E5-2B2A-1A59EE2E8E52}"/>
                  </a:ext>
                </a:extLst>
              </p:cNvPr>
              <p:cNvSpPr txBox="1"/>
              <p:nvPr/>
            </p:nvSpPr>
            <p:spPr>
              <a:xfrm>
                <a:off x="6840071" y="4225447"/>
                <a:ext cx="139401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sub>
                    </m:sSub>
                  </m:oMath>
                </a14:m>
                <a:r>
                  <a:rPr lang="fr-FR" sz="2000" dirty="0">
                    <a:solidFill>
                      <a:srgbClr val="0000FF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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sub>
                    </m:sSub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C3E3BF5-31B1-C8E5-2B2A-1A59EE2E8E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071" y="4225447"/>
                <a:ext cx="1394011" cy="400110"/>
              </a:xfrm>
              <a:prstGeom prst="rect">
                <a:avLst/>
              </a:prstGeom>
              <a:blipFill>
                <a:blip r:embed="rId7"/>
                <a:stretch>
                  <a:fillRect t="-6061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4820080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D1C63-A1F7-B524-466D-9A6CA0478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6B9B214D-F1E2-24B3-7943-136951E8969C}"/>
              </a:ext>
            </a:extLst>
          </p:cNvPr>
          <p:cNvSpPr/>
          <p:nvPr/>
        </p:nvSpPr>
        <p:spPr>
          <a:xfrm flipV="1">
            <a:off x="1766047" y="2009270"/>
            <a:ext cx="8677835" cy="760784"/>
          </a:xfrm>
          <a:prstGeom prst="round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2D32623-392B-FBA9-058E-14981FA3B1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15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66D9389-C878-1DBF-1760-FAF89F20C383}"/>
                  </a:ext>
                </a:extLst>
              </p:cNvPr>
              <p:cNvSpPr txBox="1"/>
              <p:nvPr/>
            </p:nvSpPr>
            <p:spPr>
              <a:xfrm>
                <a:off x="323596" y="1022263"/>
                <a:ext cx="11564471" cy="2036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endParaRPr lang="fr-FR" sz="2000" b="1" dirty="0">
                  <a:solidFill>
                    <a:srgbClr val="0000FF"/>
                  </a:solidFill>
                </a:endParaRPr>
              </a:p>
              <a:p>
                <a:pPr algn="just"/>
                <a:r>
                  <a:rPr lang="fr-FR" sz="2000" b="1" dirty="0">
                    <a:solidFill>
                      <a:srgbClr val="0000FF"/>
                    </a:solidFill>
                  </a:rPr>
                  <a:t>[1,2] </a:t>
                </a:r>
                <a:r>
                  <a:rPr lang="fr-FR" sz="2000" dirty="0"/>
                  <a:t>propose to use </a:t>
                </a:r>
                <a:r>
                  <a:rPr lang="fr-FR" sz="2000" dirty="0" err="1"/>
                  <a:t>squared</a:t>
                </a:r>
                <a:r>
                  <a:rPr lang="fr-FR" sz="2000" dirty="0"/>
                  <a:t> 2-Wasserstein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fr-FR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/>
                  <a:t>distance </a:t>
                </a:r>
                <a:r>
                  <a:rPr lang="fr-FR" sz="2000" dirty="0" err="1"/>
                  <a:t>using</a:t>
                </a:r>
                <a:r>
                  <a:rPr lang="fr-FR" sz="2000" dirty="0"/>
                  <a:t> </a:t>
                </a:r>
                <a:r>
                  <a:rPr lang="fr-FR" sz="2000" b="1" dirty="0"/>
                  <a:t>Wasserstein Bures (WB) </a:t>
                </a:r>
                <a:r>
                  <a:rPr lang="fr-FR" sz="2000" b="1" dirty="0" err="1"/>
                  <a:t>estimator</a:t>
                </a:r>
                <a:r>
                  <a:rPr lang="fr-FR" sz="2000" b="1" dirty="0"/>
                  <a:t>:</a:t>
                </a:r>
              </a:p>
              <a:p>
                <a:pPr algn="just"/>
                <a:endParaRPr lang="fr-FR" sz="2000" b="1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sz="2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2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fr-FR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fr-FR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fr-F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sub>
                          </m:sSub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fr-FR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𝒀</m:t>
                                  </m:r>
                                  <m:r>
                                    <a:rPr lang="fr-FR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fr-F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</m:sSub>
                            </m:e>
                            <m:sub>
                              <m: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</m:e>
                      </m:d>
                      <m:r>
                        <a:rPr lang="fr-FR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fr-FR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fr-F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u</m:t>
                                  </m:r>
                                </m:sub>
                              </m:sSub>
                              <m: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sz="20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0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fr-FR" sz="20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fr-FR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fr-FR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fr-FR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Tr</m:t>
                      </m:r>
                      <m:r>
                        <a:rPr lang="fr-FR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u</m:t>
                          </m:r>
                        </m:sub>
                      </m:sSub>
                      <m:r>
                        <a:rPr lang="fr-FR" sz="200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+</m:t>
                      </m:r>
                      <m:sSub>
                        <m:sSubPr>
                          <m:ctrlPr>
                            <a:rPr lang="fr-FR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fr-FR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c</m:t>
                          </m:r>
                        </m:sub>
                      </m:sSub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−2</m:t>
                      </m:r>
                      <m:sSup>
                        <m:sSupPr>
                          <m:ctrl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fr-FR" sz="2000" b="1" i="1" smtClean="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fr-FR" sz="2000" b="1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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fr-FR" sz="2000" b="1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c</m:t>
                                      </m:r>
                                    </m:sub>
                                  </m:sSub>
                                </m:e>
                                <m:sup>
                                  <m:f>
                                    <m:fPr>
                                      <m:ctrlP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2</m:t>
                                      </m:r>
                                    </m:den>
                                  </m:f>
                                </m:sup>
                              </m:sSup>
                              <m:sSub>
                                <m:sSubPr>
                                  <m:ctrlPr>
                                    <a:rPr lang="fr-FR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fr-F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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fr-F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u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fr-FR" sz="2000" b="1" i="1" smtClean="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fr-FR" sz="2000" b="1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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fr-FR" sz="2000" b="1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c</m:t>
                                      </m:r>
                                    </m:sub>
                                  </m:sSub>
                                </m:e>
                                <m:sup>
                                  <m:f>
                                    <m:fPr>
                                      <m:ctrlP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2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fPr>
                            <m:num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)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+</m:t>
                      </m:r>
                      <m:r>
                        <a:rPr lang="fr-FR" sz="20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𝛤</m:t>
                      </m:r>
                      <m:d>
                        <m:dPr>
                          <m:ctrlPr>
                            <a:rPr lang="fr-FR" sz="20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fr-F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sub>
                          </m:sSub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fr-F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  <m: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sz="2000" dirty="0"/>
              </a:p>
              <a:p>
                <a:endParaRPr lang="fr-FR" sz="20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66D9389-C878-1DBF-1760-FAF89F20C3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96" y="1022263"/>
                <a:ext cx="11564471" cy="2036840"/>
              </a:xfrm>
              <a:prstGeom prst="rect">
                <a:avLst/>
              </a:prstGeom>
              <a:blipFill>
                <a:blip r:embed="rId2"/>
                <a:stretch>
                  <a:fillRect l="-527" r="-5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A317E3F8-8C82-8543-43E0-26BFCB58C299}"/>
              </a:ext>
            </a:extLst>
          </p:cNvPr>
          <p:cNvSpPr txBox="1"/>
          <p:nvPr/>
        </p:nvSpPr>
        <p:spPr>
          <a:xfrm>
            <a:off x="17929" y="6571877"/>
            <a:ext cx="73190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Chiani et al. (2025); [2] </a:t>
            </a:r>
            <a:r>
              <a:rPr lang="en-US" sz="1400" b="1" i="0" u="none" strike="noStrike" baseline="0" dirty="0" err="1">
                <a:solidFill>
                  <a:srgbClr val="0000FF"/>
                </a:solidFill>
                <a:latin typeface="Arial" panose="020B0604020202020204" pitchFamily="34" charset="0"/>
              </a:rPr>
              <a:t>Borgonovo</a:t>
            </a:r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 et al., (2025)</a:t>
            </a:r>
            <a:endParaRPr lang="fr-FR" sz="1050" b="1" dirty="0">
              <a:solidFill>
                <a:srgbClr val="0000FF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519AB65-1CF6-75D1-7155-8C09A6B365EC}"/>
              </a:ext>
            </a:extLst>
          </p:cNvPr>
          <p:cNvSpPr txBox="1"/>
          <p:nvPr/>
        </p:nvSpPr>
        <p:spPr>
          <a:xfrm>
            <a:off x="110637" y="139606"/>
            <a:ext cx="85712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Approach 2: GSA and optimal transport (OT)</a:t>
            </a:r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941EA5-0CC6-F4B6-F10D-53AB7A667CF0}"/>
              </a:ext>
            </a:extLst>
          </p:cNvPr>
          <p:cNvSpPr txBox="1"/>
          <p:nvPr/>
        </p:nvSpPr>
        <p:spPr>
          <a:xfrm>
            <a:off x="3500284" y="652994"/>
            <a:ext cx="5201265" cy="40011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00FF"/>
                </a:solidFill>
              </a:rPr>
              <a:t>Assume that </a:t>
            </a:r>
            <a:r>
              <a:rPr lang="en-US" sz="2000" b="1" i="1" dirty="0">
                <a:solidFill>
                  <a:srgbClr val="FF0000"/>
                </a:solidFill>
              </a:rPr>
              <a:t>Y</a:t>
            </a:r>
            <a:r>
              <a:rPr lang="en-US" sz="2000" dirty="0">
                <a:solidFill>
                  <a:srgbClr val="0000FF"/>
                </a:solidFill>
              </a:rPr>
              <a:t> is multivariate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B8EF692-1DC7-3784-5C83-24244BDA7046}"/>
                  </a:ext>
                </a:extLst>
              </p:cNvPr>
              <p:cNvSpPr txBox="1"/>
              <p:nvPr/>
            </p:nvSpPr>
            <p:spPr>
              <a:xfrm>
                <a:off x="3597830" y="3231838"/>
                <a:ext cx="1840118" cy="677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2000" b="0" i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Adv</m:t>
                      </m:r>
                      <m:r>
                        <m:rPr>
                          <m:nor/>
                        </m:rPr>
                        <a:rPr lang="fr-FR" sz="2000" i="0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fr-FR" sz="2000" i="0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fr-FR" sz="2000" b="0" i="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fr-FR" sz="2000" i="1" dirty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fr-FR" sz="2000" i="0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  <a:p>
                <a:pPr algn="ctr"/>
                <a:r>
                  <a:rPr lang="fr-FR" b="1" dirty="0" err="1"/>
                  <a:t>Advective</a:t>
                </a:r>
                <a:r>
                  <a:rPr lang="fr-FR" b="1" dirty="0"/>
                  <a:t> part</a:t>
                </a: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B8EF692-1DC7-3784-5C83-24244BDA70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7830" y="3231838"/>
                <a:ext cx="1840118" cy="677108"/>
              </a:xfrm>
              <a:prstGeom prst="rect">
                <a:avLst/>
              </a:prstGeom>
              <a:blipFill>
                <a:blip r:embed="rId3"/>
                <a:stretch>
                  <a:fillRect l="-662" r="-662" b="-135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E917A657-574E-CADA-9FDF-F49B0DA62D5F}"/>
              </a:ext>
            </a:extLst>
          </p:cNvPr>
          <p:cNvCxnSpPr/>
          <p:nvPr/>
        </p:nvCxnSpPr>
        <p:spPr>
          <a:xfrm>
            <a:off x="4508926" y="2870804"/>
            <a:ext cx="0" cy="35862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AB724CAF-0D0C-9A76-4C00-BCF9A3D52DAE}"/>
              </a:ext>
            </a:extLst>
          </p:cNvPr>
          <p:cNvCxnSpPr/>
          <p:nvPr/>
        </p:nvCxnSpPr>
        <p:spPr>
          <a:xfrm>
            <a:off x="4508925" y="3908946"/>
            <a:ext cx="0" cy="35862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0E0EAF26-B032-9617-B6E8-D967406FC9AA}"/>
                  </a:ext>
                </a:extLst>
              </p:cNvPr>
              <p:cNvSpPr txBox="1"/>
              <p:nvPr/>
            </p:nvSpPr>
            <p:spPr>
              <a:xfrm>
                <a:off x="3427285" y="4226443"/>
                <a:ext cx="2163279" cy="7195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fr-FR" sz="2000" dirty="0"/>
                  <a:t> based on </a:t>
                </a:r>
                <a:r>
                  <a:rPr lang="fr-FR" sz="2000" dirty="0" err="1"/>
                  <a:t>it</a:t>
                </a:r>
                <a:r>
                  <a:rPr lang="fr-FR" sz="2000" dirty="0"/>
                  <a:t> </a:t>
                </a:r>
              </a:p>
              <a:p>
                <a:pPr algn="ctr"/>
                <a:r>
                  <a:rPr lang="fr-FR" sz="2000" dirty="0">
                    <a:solidFill>
                      <a:srgbClr val="0000FF"/>
                    </a:solidFill>
                  </a:rPr>
                  <a:t>= 1/2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fr-F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𝐺𝑆</m:t>
                        </m:r>
                        <m:r>
                          <a:rPr lang="fr-FR" sz="20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𝐼</m:t>
                        </m:r>
                      </m:e>
                      <m:sub>
                        <m:r>
                          <a:rPr lang="fr-FR" sz="20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𝑋</m:t>
                        </m:r>
                      </m:sub>
                    </m:sSub>
                  </m:oMath>
                </a14:m>
                <a:endParaRPr lang="fr-FR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0E0EAF26-B032-9617-B6E8-D967406FC9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285" y="4226443"/>
                <a:ext cx="2163279" cy="719556"/>
              </a:xfrm>
              <a:prstGeom prst="rect">
                <a:avLst/>
              </a:prstGeom>
              <a:blipFill>
                <a:blip r:embed="rId4"/>
                <a:stretch>
                  <a:fillRect t="-3390" b="-1355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36453CE-CBCA-5312-25EB-4E17FC9FFD26}"/>
                  </a:ext>
                </a:extLst>
              </p:cNvPr>
              <p:cNvSpPr txBox="1"/>
              <p:nvPr/>
            </p:nvSpPr>
            <p:spPr>
              <a:xfrm>
                <a:off x="6180018" y="3242552"/>
                <a:ext cx="1662953" cy="677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2000" i="0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Diff</m:t>
                      </m:r>
                      <m:r>
                        <m:rPr>
                          <m:nor/>
                        </m:rPr>
                        <a:rPr lang="fr-FR" sz="2000" i="0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fr-FR" sz="2000" i="0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fr-FR" sz="2000" i="1" dirty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fr-FR" sz="2000" i="0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  <a:p>
                <a:r>
                  <a:rPr lang="fr-FR" b="1" dirty="0"/>
                  <a:t>Diffusive part</a:t>
                </a: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36453CE-CBCA-5312-25EB-4E17FC9FFD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0018" y="3242552"/>
                <a:ext cx="1662953" cy="677108"/>
              </a:xfrm>
              <a:prstGeom prst="rect">
                <a:avLst/>
              </a:prstGeom>
              <a:blipFill>
                <a:blip r:embed="rId5"/>
                <a:stretch>
                  <a:fillRect l="-3297" r="-2198" b="-135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2E418FB1-9D42-FB84-2C98-B0562A2C77D1}"/>
              </a:ext>
            </a:extLst>
          </p:cNvPr>
          <p:cNvCxnSpPr/>
          <p:nvPr/>
        </p:nvCxnSpPr>
        <p:spPr>
          <a:xfrm>
            <a:off x="7011495" y="2881518"/>
            <a:ext cx="0" cy="35862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DBABF2E6-ABFB-C33C-A468-BAA4E219F1E8}"/>
                  </a:ext>
                </a:extLst>
              </p:cNvPr>
              <p:cNvSpPr txBox="1"/>
              <p:nvPr/>
            </p:nvSpPr>
            <p:spPr>
              <a:xfrm>
                <a:off x="8616111" y="3373895"/>
                <a:ext cx="1938397" cy="3929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𝑹𝒆𝒔𝒊𝒅𝒖𝒂𝒍</m:t>
                    </m:r>
                  </m:oMath>
                </a14:m>
                <a:r>
                  <a:rPr lang="fr-FR" b="1" dirty="0"/>
                  <a:t> part</a:t>
                </a: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DBABF2E6-ABFB-C33C-A468-BAA4E219F1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111" y="3373895"/>
                <a:ext cx="1938397" cy="392993"/>
              </a:xfrm>
              <a:prstGeom prst="rect">
                <a:avLst/>
              </a:prstGeom>
              <a:blipFill>
                <a:blip r:embed="rId6"/>
                <a:stretch>
                  <a:fillRect t="-1538" b="-230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A675AE02-C56F-FC24-A151-B72E1A192BC1}"/>
              </a:ext>
            </a:extLst>
          </p:cNvPr>
          <p:cNvCxnSpPr/>
          <p:nvPr/>
        </p:nvCxnSpPr>
        <p:spPr>
          <a:xfrm>
            <a:off x="9574048" y="2868398"/>
            <a:ext cx="0" cy="35862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548273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9076D-F530-BAF8-127B-03DE19A64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BDA08B4-1CE9-E635-6D6F-C22AF026D679}"/>
              </a:ext>
            </a:extLst>
          </p:cNvPr>
          <p:cNvSpPr/>
          <p:nvPr/>
        </p:nvSpPr>
        <p:spPr>
          <a:xfrm flipV="1">
            <a:off x="293415" y="5055528"/>
            <a:ext cx="10150467" cy="1345048"/>
          </a:xfrm>
          <a:prstGeom prst="round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043C129-4B60-7E95-6C10-39DD40B44489}"/>
                  </a:ext>
                </a:extLst>
              </p:cNvPr>
              <p:cNvSpPr txBox="1"/>
              <p:nvPr/>
            </p:nvSpPr>
            <p:spPr>
              <a:xfrm>
                <a:off x="323596" y="1022263"/>
                <a:ext cx="11564471" cy="2036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endParaRPr lang="fr-FR" sz="2000" b="1" dirty="0">
                  <a:solidFill>
                    <a:srgbClr val="0000FF"/>
                  </a:solidFill>
                </a:endParaRPr>
              </a:p>
              <a:p>
                <a:pPr algn="just"/>
                <a:r>
                  <a:rPr lang="fr-FR" sz="2000" b="1" dirty="0">
                    <a:solidFill>
                      <a:srgbClr val="0000FF"/>
                    </a:solidFill>
                  </a:rPr>
                  <a:t>[1,2] </a:t>
                </a:r>
                <a:r>
                  <a:rPr lang="fr-FR" sz="2000" dirty="0"/>
                  <a:t>propose to use </a:t>
                </a:r>
                <a:r>
                  <a:rPr lang="fr-FR" sz="2000" dirty="0" err="1"/>
                  <a:t>squared</a:t>
                </a:r>
                <a:r>
                  <a:rPr lang="fr-FR" sz="2000" dirty="0"/>
                  <a:t> 2-Wasserstein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fr-FR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/>
                  <a:t>distance </a:t>
                </a:r>
                <a:r>
                  <a:rPr lang="fr-FR" sz="2000" dirty="0" err="1"/>
                  <a:t>using</a:t>
                </a:r>
                <a:r>
                  <a:rPr lang="fr-FR" sz="2000" dirty="0"/>
                  <a:t> </a:t>
                </a:r>
                <a:r>
                  <a:rPr lang="fr-FR" sz="2000" b="1" dirty="0"/>
                  <a:t>Wasserstein Bures (WB) </a:t>
                </a:r>
                <a:r>
                  <a:rPr lang="fr-FR" sz="2000" b="1" dirty="0" err="1"/>
                  <a:t>estimator</a:t>
                </a:r>
                <a:r>
                  <a:rPr lang="fr-FR" sz="2000" b="1" dirty="0"/>
                  <a:t>:</a:t>
                </a:r>
              </a:p>
              <a:p>
                <a:pPr algn="just"/>
                <a:endParaRPr lang="fr-FR" sz="20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sz="2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2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fr-FR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fr-FR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fr-FR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fr-F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sub>
                          </m:sSub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fr-FR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𝒀</m:t>
                                  </m:r>
                                  <m:r>
                                    <a:rPr lang="fr-FR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fr-F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</m:sSub>
                            </m:e>
                            <m:sub>
                              <m: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</m:e>
                      </m:d>
                      <m:r>
                        <a:rPr lang="fr-FR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fr-FR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fr-F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u</m:t>
                                  </m:r>
                                </m:sub>
                              </m:sSub>
                              <m: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sz="20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0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fr-FR" sz="20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fr-FR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fr-FR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fr-FR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Tr</m:t>
                      </m:r>
                      <m:r>
                        <a:rPr lang="fr-FR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u</m:t>
                          </m:r>
                        </m:sub>
                      </m:sSub>
                      <m:r>
                        <a:rPr lang="fr-FR" sz="200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+</m:t>
                      </m:r>
                      <m:sSub>
                        <m:sSubPr>
                          <m:ctrlPr>
                            <a:rPr lang="fr-FR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fr-FR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c</m:t>
                          </m:r>
                        </m:sub>
                      </m:sSub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−2</m:t>
                      </m:r>
                      <m:sSup>
                        <m:sSupPr>
                          <m:ctrl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fr-FR" sz="2000" b="1" i="1" smtClean="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fr-FR" sz="2000" b="1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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fr-FR" sz="2000" b="1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c</m:t>
                                      </m:r>
                                    </m:sub>
                                  </m:sSub>
                                </m:e>
                                <m:sup>
                                  <m:f>
                                    <m:fPr>
                                      <m:ctrlP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2</m:t>
                                      </m:r>
                                    </m:den>
                                  </m:f>
                                </m:sup>
                              </m:sSup>
                              <m:sSub>
                                <m:sSubPr>
                                  <m:ctrlPr>
                                    <a:rPr lang="fr-FR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fr-F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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fr-F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u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fr-FR" sz="2000" b="1" i="1" smtClean="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fr-FR" sz="2000" b="1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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fr-FR" sz="2000" b="1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c</m:t>
                                      </m:r>
                                    </m:sub>
                                  </m:sSub>
                                </m:e>
                                <m:sup>
                                  <m:f>
                                    <m:fPr>
                                      <m:ctrlP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2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fPr>
                            <m:num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)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+</m:t>
                      </m:r>
                      <m:r>
                        <a:rPr lang="fr-FR" sz="2000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𝛤</m:t>
                      </m:r>
                      <m:d>
                        <m:dPr>
                          <m:ctrlPr>
                            <a:rPr lang="fr-FR" sz="20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fr-F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sub>
                          </m:sSub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fr-F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  <m: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sz="2000" dirty="0"/>
              </a:p>
              <a:p>
                <a:endParaRPr lang="fr-FR" sz="20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043C129-4B60-7E95-6C10-39DD40B444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96" y="1022263"/>
                <a:ext cx="11564471" cy="2036840"/>
              </a:xfrm>
              <a:prstGeom prst="rect">
                <a:avLst/>
              </a:prstGeom>
              <a:blipFill>
                <a:blip r:embed="rId2"/>
                <a:stretch>
                  <a:fillRect l="-527" r="-5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468417BE-AE6C-EA59-187A-30B0C443B1D1}"/>
              </a:ext>
            </a:extLst>
          </p:cNvPr>
          <p:cNvSpPr/>
          <p:nvPr/>
        </p:nvSpPr>
        <p:spPr>
          <a:xfrm flipV="1">
            <a:off x="1766047" y="2009270"/>
            <a:ext cx="8677835" cy="760784"/>
          </a:xfrm>
          <a:prstGeom prst="round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CB381DE-2F1B-68DB-F9F7-8909ADF4B6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16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C98D35B-D45B-FD0A-6AA0-9C957DBA1193}"/>
              </a:ext>
            </a:extLst>
          </p:cNvPr>
          <p:cNvSpPr txBox="1"/>
          <p:nvPr/>
        </p:nvSpPr>
        <p:spPr>
          <a:xfrm>
            <a:off x="110637" y="139606"/>
            <a:ext cx="85712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Approach 2: GSA and optimal transport (OT)</a:t>
            </a:r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1C1DCD2-8E81-DAA4-EFF5-3CC8400C28AF}"/>
              </a:ext>
            </a:extLst>
          </p:cNvPr>
          <p:cNvSpPr txBox="1"/>
          <p:nvPr/>
        </p:nvSpPr>
        <p:spPr>
          <a:xfrm>
            <a:off x="3500284" y="652994"/>
            <a:ext cx="5201265" cy="40011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00FF"/>
                </a:solidFill>
              </a:rPr>
              <a:t>Assume that </a:t>
            </a:r>
            <a:r>
              <a:rPr lang="en-US" sz="2000" b="1" i="1" dirty="0">
                <a:solidFill>
                  <a:srgbClr val="FF0000"/>
                </a:solidFill>
              </a:rPr>
              <a:t>Y</a:t>
            </a:r>
            <a:r>
              <a:rPr lang="en-US" sz="2000" dirty="0">
                <a:solidFill>
                  <a:srgbClr val="0000FF"/>
                </a:solidFill>
              </a:rPr>
              <a:t> is multivariate</a:t>
            </a:r>
            <a:endParaRPr lang="en-US" sz="2000" dirty="0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F8CF8541-F03D-38EF-8759-C30B320C8E69}"/>
              </a:ext>
            </a:extLst>
          </p:cNvPr>
          <p:cNvCxnSpPr/>
          <p:nvPr/>
        </p:nvCxnSpPr>
        <p:spPr>
          <a:xfrm>
            <a:off x="4508926" y="2870804"/>
            <a:ext cx="0" cy="35862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D42CA32-7A3C-3DA4-BB93-6A67C94C37DB}"/>
              </a:ext>
            </a:extLst>
          </p:cNvPr>
          <p:cNvCxnSpPr/>
          <p:nvPr/>
        </p:nvCxnSpPr>
        <p:spPr>
          <a:xfrm>
            <a:off x="4508925" y="3908946"/>
            <a:ext cx="0" cy="35862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BA3F5694-E6E9-7B32-DC1C-B4F76215618D}"/>
              </a:ext>
            </a:extLst>
          </p:cNvPr>
          <p:cNvCxnSpPr/>
          <p:nvPr/>
        </p:nvCxnSpPr>
        <p:spPr>
          <a:xfrm>
            <a:off x="7011495" y="2881518"/>
            <a:ext cx="0" cy="35862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AD0C1A84-E5E3-A5D5-695A-EEF4602414E3}"/>
              </a:ext>
            </a:extLst>
          </p:cNvPr>
          <p:cNvCxnSpPr/>
          <p:nvPr/>
        </p:nvCxnSpPr>
        <p:spPr>
          <a:xfrm>
            <a:off x="9574048" y="2868398"/>
            <a:ext cx="0" cy="35862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7F6CE5FC-C8C7-EF96-854E-3FF8FC3047DA}"/>
                  </a:ext>
                </a:extLst>
              </p:cNvPr>
              <p:cNvSpPr txBox="1"/>
              <p:nvPr/>
            </p:nvSpPr>
            <p:spPr>
              <a:xfrm>
                <a:off x="334114" y="5037192"/>
                <a:ext cx="11564471" cy="1345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b="1" dirty="0"/>
                  <a:t>In practice, 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fr-FR" sz="2000" b="1" dirty="0"/>
                  <a:t> </a:t>
                </a:r>
                <a:r>
                  <a:rPr lang="fr-FR" sz="2000" dirty="0"/>
                  <a:t>can </a:t>
                </a:r>
                <a:r>
                  <a:rPr lang="fr-FR" sz="2000" dirty="0" err="1"/>
                  <a:t>be</a:t>
                </a:r>
                <a:r>
                  <a:rPr lang="fr-FR" sz="2000" dirty="0"/>
                  <a:t> </a:t>
                </a:r>
                <a:r>
                  <a:rPr lang="fr-FR" sz="2000" dirty="0" err="1"/>
                  <a:t>defined</a:t>
                </a:r>
                <a:r>
                  <a:rPr lang="fr-FR" sz="2000" dirty="0"/>
                  <a:t> for </a:t>
                </a:r>
                <a:r>
                  <a:rPr lang="fr-FR" sz="2000" dirty="0" err="1"/>
                  <a:t>any</a:t>
                </a:r>
                <a:r>
                  <a:rPr lang="fr-FR" sz="2000" dirty="0"/>
                  <a:t> dimension of </a:t>
                </a:r>
                <a:r>
                  <a:rPr lang="en-US" sz="2000" b="1" i="1" dirty="0">
                    <a:solidFill>
                      <a:srgbClr val="FF0000"/>
                    </a:solidFill>
                  </a:rPr>
                  <a:t>Y BUT </a:t>
                </a:r>
                <a:r>
                  <a:rPr lang="fr-FR" sz="2000" dirty="0" err="1">
                    <a:solidFill>
                      <a:srgbClr val="FF0000"/>
                    </a:solidFill>
                  </a:rPr>
                  <a:t>dimensionality</a:t>
                </a:r>
                <a:r>
                  <a:rPr lang="fr-FR" sz="2000" dirty="0">
                    <a:solidFill>
                      <a:srgbClr val="FF0000"/>
                    </a:solidFill>
                  </a:rPr>
                  <a:t> of </a:t>
                </a:r>
                <a:r>
                  <a:rPr lang="fr-FR" sz="2000" b="1" i="1" dirty="0">
                    <a:solidFill>
                      <a:srgbClr val="FF0000"/>
                    </a:solidFill>
                  </a:rPr>
                  <a:t>Y </a:t>
                </a:r>
                <a:r>
                  <a:rPr lang="fr-FR" sz="2000" dirty="0">
                    <a:solidFill>
                      <a:srgbClr val="FF0000"/>
                    </a:solidFill>
                  </a:rPr>
                  <a:t>can </a:t>
                </a:r>
                <a:r>
                  <a:rPr lang="fr-FR" sz="2000" dirty="0" err="1">
                    <a:solidFill>
                      <a:srgbClr val="FF0000"/>
                    </a:solidFill>
                  </a:rPr>
                  <a:t>be</a:t>
                </a:r>
                <a:r>
                  <a:rPr lang="fr-FR" sz="2000" dirty="0">
                    <a:solidFill>
                      <a:srgbClr val="FF0000"/>
                    </a:solidFill>
                  </a:rPr>
                  <a:t> high </a:t>
                </a:r>
              </a:p>
              <a:p>
                <a:r>
                  <a:rPr lang="fr-FR" sz="2000" dirty="0">
                    <a:sym typeface="Wingdings" panose="05000000000000000000" pitchFamily="2" charset="2"/>
                  </a:rPr>
                  <a:t></a:t>
                </a:r>
                <a:r>
                  <a:rPr lang="fr-FR" sz="2000" dirty="0"/>
                  <a:t> focus in the PCA-</a:t>
                </a:r>
                <a:r>
                  <a:rPr lang="fr-FR" sz="2000" dirty="0" err="1"/>
                  <a:t>derived</a:t>
                </a:r>
                <a:r>
                  <a:rPr lang="fr-FR" sz="2000" dirty="0"/>
                  <a:t> </a:t>
                </a:r>
                <a:r>
                  <a:rPr lang="fr-FR" sz="2000" dirty="0" err="1"/>
                  <a:t>reduced</a:t>
                </a:r>
                <a:r>
                  <a:rPr lang="fr-FR" sz="2000" dirty="0"/>
                  <a:t> </a:t>
                </a:r>
                <a:r>
                  <a:rPr lang="fr-FR" sz="2000" dirty="0" err="1"/>
                  <a:t>subspace</a:t>
                </a:r>
                <a:r>
                  <a:rPr lang="fr-FR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{</m:t>
                            </m:r>
                            <m:r>
                              <a:rPr lang="fr-FR" sz="20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=1,…,</m:t>
                        </m:r>
                        <m:r>
                          <a:rPr lang="fr-FR" sz="20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b>
                    </m:sSub>
                  </m:oMath>
                </a14:m>
                <a:r>
                  <a:rPr lang="fr-FR" sz="2000" dirty="0"/>
                  <a:t> </a:t>
                </a:r>
                <a:r>
                  <a:rPr lang="fr-FR" sz="2000" dirty="0" err="1"/>
                  <a:t>instead</a:t>
                </a:r>
                <a:r>
                  <a:rPr lang="fr-FR" sz="2000" dirty="0"/>
                  <a:t> </a:t>
                </a:r>
                <a:r>
                  <a:rPr lang="fr-FR" sz="2000" b="1" dirty="0">
                    <a:solidFill>
                      <a:srgbClr val="0000FF"/>
                    </a:solidFill>
                  </a:rPr>
                  <a:t>[3]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fr-FR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fr-FR" sz="2000" i="1" dirty="0">
                    <a:solidFill>
                      <a:srgbClr val="00B05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fr-FR" sz="2000" dirty="0"/>
                  <a:t>can </a:t>
                </a:r>
                <a:r>
                  <a:rPr lang="fr-FR" sz="2000" dirty="0" err="1"/>
                  <a:t>be</a:t>
                </a:r>
                <a:r>
                  <a:rPr lang="fr-FR" sz="2000" dirty="0"/>
                  <a:t> </a:t>
                </a:r>
                <a:r>
                  <a:rPr lang="fr-FR" sz="2000" dirty="0" err="1"/>
                  <a:t>computed</a:t>
                </a:r>
                <a:r>
                  <a:rPr lang="fr-FR" sz="2000" dirty="0"/>
                  <a:t> </a:t>
                </a:r>
                <a:r>
                  <a:rPr lang="fr-FR" sz="2000" dirty="0" err="1"/>
                  <a:t>using</a:t>
                </a:r>
                <a:r>
                  <a:rPr lang="fr-FR" sz="2000" dirty="0"/>
                  <a:t> </a:t>
                </a:r>
                <a:r>
                  <a:rPr lang="fr-FR" sz="2000" b="1" dirty="0" err="1"/>
                  <a:t>different</a:t>
                </a:r>
                <a:r>
                  <a:rPr lang="fr-FR" sz="2000" b="1" dirty="0"/>
                  <a:t> </a:t>
                </a:r>
                <a:r>
                  <a:rPr lang="fr-FR" sz="2000" b="1" dirty="0" err="1"/>
                  <a:t>estimators</a:t>
                </a:r>
                <a:r>
                  <a:rPr lang="fr-FR" sz="2000" b="1" dirty="0"/>
                  <a:t> </a:t>
                </a:r>
                <a:r>
                  <a:rPr lang="fr-FR" sz="2000" dirty="0"/>
                  <a:t>(e.g. WB, Sinkhorn, etc.)</a:t>
                </a: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7F6CE5FC-C8C7-EF96-854E-3FF8FC3047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14" y="5037192"/>
                <a:ext cx="11564471" cy="1345048"/>
              </a:xfrm>
              <a:prstGeom prst="rect">
                <a:avLst/>
              </a:prstGeom>
              <a:blipFill>
                <a:blip r:embed="rId3"/>
                <a:stretch>
                  <a:fillRect l="-580" t="-1810" b="-724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A44662B7-0062-8496-ABFC-18CFE6B31E28}"/>
              </a:ext>
            </a:extLst>
          </p:cNvPr>
          <p:cNvSpPr txBox="1"/>
          <p:nvPr/>
        </p:nvSpPr>
        <p:spPr>
          <a:xfrm>
            <a:off x="17929" y="6571877"/>
            <a:ext cx="73190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Chiani et al. (2025); [2] </a:t>
            </a:r>
            <a:r>
              <a:rPr lang="en-US" sz="1400" b="1" i="0" u="none" strike="noStrike" baseline="0" dirty="0" err="1">
                <a:solidFill>
                  <a:srgbClr val="0000FF"/>
                </a:solidFill>
                <a:latin typeface="Arial" panose="020B0604020202020204" pitchFamily="34" charset="0"/>
              </a:rPr>
              <a:t>Borgonovo</a:t>
            </a:r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 et al., (2025); [3] Perchtold et al. (2026)  </a:t>
            </a:r>
            <a:endParaRPr lang="fr-FR" sz="1050" b="1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BBBEB23-B4D6-4117-38B3-E9A2FF0F9CC3}"/>
                  </a:ext>
                </a:extLst>
              </p:cNvPr>
              <p:cNvSpPr txBox="1"/>
              <p:nvPr/>
            </p:nvSpPr>
            <p:spPr>
              <a:xfrm>
                <a:off x="3427285" y="4226443"/>
                <a:ext cx="2163279" cy="7195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fr-FR" sz="2000" dirty="0"/>
                  <a:t> based on </a:t>
                </a:r>
                <a:r>
                  <a:rPr lang="fr-FR" sz="2000" dirty="0" err="1"/>
                  <a:t>it</a:t>
                </a:r>
                <a:r>
                  <a:rPr lang="fr-FR" sz="2000" dirty="0"/>
                  <a:t> </a:t>
                </a:r>
              </a:p>
              <a:p>
                <a:pPr algn="ctr"/>
                <a:r>
                  <a:rPr lang="fr-FR" sz="2000" dirty="0">
                    <a:solidFill>
                      <a:srgbClr val="0000FF"/>
                    </a:solidFill>
                  </a:rPr>
                  <a:t>= 1/2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fr-F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𝐺𝑆</m:t>
                        </m:r>
                        <m:r>
                          <a:rPr lang="fr-FR" sz="20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𝐼</m:t>
                        </m:r>
                      </m:e>
                      <m:sub>
                        <m:r>
                          <a:rPr lang="fr-FR" sz="20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𝑋</m:t>
                        </m:r>
                      </m:sub>
                    </m:sSub>
                  </m:oMath>
                </a14:m>
                <a:endParaRPr lang="fr-FR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BBBEB23-B4D6-4117-38B3-E9A2FF0F9C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285" y="4226443"/>
                <a:ext cx="2163279" cy="719556"/>
              </a:xfrm>
              <a:prstGeom prst="rect">
                <a:avLst/>
              </a:prstGeom>
              <a:blipFill>
                <a:blip r:embed="rId7"/>
                <a:stretch>
                  <a:fillRect t="-3390" b="-1355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33A0EE0-EB6D-83F9-E776-F02A574B43D6}"/>
                  </a:ext>
                </a:extLst>
              </p:cNvPr>
              <p:cNvSpPr txBox="1"/>
              <p:nvPr/>
            </p:nvSpPr>
            <p:spPr>
              <a:xfrm>
                <a:off x="3597830" y="3231838"/>
                <a:ext cx="1840118" cy="677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2000" b="0" i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Adv</m:t>
                      </m:r>
                      <m:r>
                        <m:rPr>
                          <m:nor/>
                        </m:rPr>
                        <a:rPr lang="fr-FR" sz="2000" i="0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fr-FR" sz="2000" i="0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fr-FR" sz="2000" b="0" i="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fr-FR" sz="2000" i="1" dirty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fr-FR" sz="2000" i="0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  <a:p>
                <a:pPr algn="ctr"/>
                <a:r>
                  <a:rPr lang="fr-FR" b="1" dirty="0" err="1"/>
                  <a:t>Advective</a:t>
                </a:r>
                <a:r>
                  <a:rPr lang="fr-FR" b="1" dirty="0"/>
                  <a:t> part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33A0EE0-EB6D-83F9-E776-F02A574B43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7830" y="3231838"/>
                <a:ext cx="1840118" cy="677108"/>
              </a:xfrm>
              <a:prstGeom prst="rect">
                <a:avLst/>
              </a:prstGeom>
              <a:blipFill>
                <a:blip r:embed="rId8"/>
                <a:stretch>
                  <a:fillRect l="-662" r="-662" b="-135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915318D-93BB-2EFA-52CC-61EAD7E5987C}"/>
                  </a:ext>
                </a:extLst>
              </p:cNvPr>
              <p:cNvSpPr txBox="1"/>
              <p:nvPr/>
            </p:nvSpPr>
            <p:spPr>
              <a:xfrm>
                <a:off x="6180018" y="3242552"/>
                <a:ext cx="1662953" cy="677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2000" i="0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Diff</m:t>
                      </m:r>
                      <m:r>
                        <m:rPr>
                          <m:nor/>
                        </m:rPr>
                        <a:rPr lang="fr-FR" sz="2000" i="0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fr-FR" sz="2000" i="0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fr-FR" sz="2000" i="1" dirty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fr-FR" sz="2000" i="0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  <a:p>
                <a:r>
                  <a:rPr lang="fr-FR" b="1" dirty="0"/>
                  <a:t>Diffusive part</a:t>
                </a: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915318D-93BB-2EFA-52CC-61EAD7E598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0018" y="3242552"/>
                <a:ext cx="1662953" cy="677108"/>
              </a:xfrm>
              <a:prstGeom prst="rect">
                <a:avLst/>
              </a:prstGeom>
              <a:blipFill>
                <a:blip r:embed="rId9"/>
                <a:stretch>
                  <a:fillRect l="-3297" r="-2198" b="-135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E9C9138-B18E-9B98-4A8A-EEBB7D6D858F}"/>
                  </a:ext>
                </a:extLst>
              </p:cNvPr>
              <p:cNvSpPr txBox="1"/>
              <p:nvPr/>
            </p:nvSpPr>
            <p:spPr>
              <a:xfrm>
                <a:off x="8616111" y="3373895"/>
                <a:ext cx="1938397" cy="3929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𝑹𝒆𝒔𝒊𝒅𝒖𝒂𝒍</m:t>
                    </m:r>
                  </m:oMath>
                </a14:m>
                <a:r>
                  <a:rPr lang="fr-FR" b="1" dirty="0"/>
                  <a:t> part</a:t>
                </a: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E9C9138-B18E-9B98-4A8A-EEBB7D6D8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111" y="3373895"/>
                <a:ext cx="1938397" cy="392993"/>
              </a:xfrm>
              <a:prstGeom prst="rect">
                <a:avLst/>
              </a:prstGeom>
              <a:blipFill>
                <a:blip r:embed="rId10"/>
                <a:stretch>
                  <a:fillRect t="-1538" b="-230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3461696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68B78-A2D9-4F03-FCB6-55DF66F42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AA7FA93-2850-1446-6188-21030EC0341C}"/>
                  </a:ext>
                </a:extLst>
              </p:cNvPr>
              <p:cNvSpPr txBox="1"/>
              <p:nvPr/>
            </p:nvSpPr>
            <p:spPr>
              <a:xfrm>
                <a:off x="303701" y="1487594"/>
                <a:ext cx="11564471" cy="2242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b="1" dirty="0">
                    <a:ea typeface="Cambria Math" panose="02040503050406030204" pitchFamily="18" charset="0"/>
                  </a:rPr>
                  <a:t>Principle: </a:t>
                </a:r>
                <a:r>
                  <a:rPr lang="fr-FR" sz="2000" dirty="0">
                    <a:ea typeface="Cambria Math" panose="02040503050406030204" pitchFamily="18" charset="0"/>
                  </a:rPr>
                  <a:t>compare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sz="2000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sz="2000" dirty="0"/>
                  <a:t>⊗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fr-FR" sz="2000" dirty="0">
                    <a:latin typeface="+mj-lt"/>
                  </a:rPr>
                  <a:t>*; if</a:t>
                </a:r>
                <a14:m>
                  <m:oMath xmlns:m="http://schemas.openxmlformats.org/officeDocument/2006/math">
                    <m:r>
                      <a:rPr lang="fr-FR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fr-FR" sz="2000" dirty="0">
                    <a:latin typeface="+mj-lt"/>
                  </a:rPr>
                  <a:t> has </a:t>
                </a:r>
                <a:r>
                  <a:rPr lang="fr-FR" sz="2000" dirty="0" err="1">
                    <a:latin typeface="+mj-lt"/>
                  </a:rPr>
                  <a:t>little</a:t>
                </a:r>
                <a:r>
                  <a:rPr lang="fr-FR" sz="2000" dirty="0">
                    <a:latin typeface="+mj-lt"/>
                  </a:rPr>
                  <a:t> influence on </a:t>
                </a:r>
                <a:r>
                  <a:rPr lang="fr-FR" sz="2000" i="1" dirty="0">
                    <a:solidFill>
                      <a:srgbClr val="FF0000"/>
                    </a:solidFill>
                    <a:latin typeface="+mj-lt"/>
                  </a:rPr>
                  <a:t>Y</a:t>
                </a:r>
                <a:r>
                  <a:rPr lang="fr-FR" sz="2000" dirty="0">
                    <a:latin typeface="+mj-lt"/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sz="2000" dirty="0"/>
                  <a:t>⊗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fr-FR" sz="2000" dirty="0">
                  <a:latin typeface="+mj-lt"/>
                </a:endParaRPr>
              </a:p>
              <a:p>
                <a:endParaRPr lang="fr-FR" sz="2000" dirty="0">
                  <a:latin typeface="+mj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sz="20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</m:t>
                      </m:r>
                      <m:r>
                        <a:rPr lang="fr-FR" sz="2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2000" i="0" dirty="0"/>
                        <m:t>⊗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fr-FR" sz="2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000" b="1" dirty="0"/>
              </a:p>
              <a:p>
                <a:pPr algn="ctr"/>
                <a:endParaRPr lang="fr-FR" sz="2000" b="1" dirty="0"/>
              </a:p>
              <a:p>
                <a:r>
                  <a:rPr lang="fr-FR" sz="2000" dirty="0" err="1"/>
                  <a:t>with</a:t>
                </a:r>
                <a:r>
                  <a:rPr lang="fr-FR" sz="2000" dirty="0"/>
                  <a:t> </a:t>
                </a:r>
                <a:r>
                  <a:rPr lang="fr-FR" dirty="0">
                    <a:solidFill>
                      <a:srgbClr val="00B050"/>
                    </a:solidFill>
                  </a:rPr>
                  <a:t>d(.,.)</a:t>
                </a:r>
                <a:r>
                  <a:rPr lang="fr-FR" i="1" dirty="0"/>
                  <a:t> </a:t>
                </a:r>
                <a:r>
                  <a:rPr lang="fr-FR" dirty="0"/>
                  <a:t>a </a:t>
                </a:r>
                <a:r>
                  <a:rPr lang="fr-FR" dirty="0" err="1"/>
                  <a:t>dissimilarity</a:t>
                </a:r>
                <a:r>
                  <a:rPr lang="fr-FR" dirty="0"/>
                  <a:t> </a:t>
                </a:r>
                <a:r>
                  <a:rPr lang="fr-FR" dirty="0" err="1"/>
                  <a:t>measure</a:t>
                </a:r>
                <a:r>
                  <a:rPr lang="fr-FR" dirty="0"/>
                  <a:t> </a:t>
                </a:r>
                <a:r>
                  <a:rPr lang="fr-FR" dirty="0" err="1"/>
                  <a:t>between</a:t>
                </a:r>
                <a:r>
                  <a:rPr lang="fr-FR" dirty="0"/>
                  <a:t> </a:t>
                </a:r>
                <a:r>
                  <a:rPr lang="fr-FR" dirty="0" err="1"/>
                  <a:t>two</a:t>
                </a:r>
                <a:r>
                  <a:rPr lang="fr-FR" dirty="0"/>
                  <a:t> </a:t>
                </a:r>
                <a:r>
                  <a:rPr lang="fr-FR" dirty="0" err="1"/>
                  <a:t>probablity</a:t>
                </a:r>
                <a:r>
                  <a:rPr lang="fr-FR" dirty="0"/>
                  <a:t> distributions</a:t>
                </a:r>
              </a:p>
              <a:p>
                <a:endParaRPr lang="fr-FR" sz="2000" dirty="0"/>
              </a:p>
              <a:p>
                <a:endParaRPr lang="fr-FR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AA7FA93-2850-1446-6188-21030EC03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701" y="1487594"/>
                <a:ext cx="11564471" cy="2242793"/>
              </a:xfrm>
              <a:prstGeom prst="rect">
                <a:avLst/>
              </a:prstGeom>
              <a:blipFill>
                <a:blip r:embed="rId2"/>
                <a:stretch>
                  <a:fillRect l="-580" t="-16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9E2F6A8-35C1-B72F-8213-AA58BA56E1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17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487A02A-1857-72D4-43E3-FD06EDBF8C46}"/>
              </a:ext>
            </a:extLst>
          </p:cNvPr>
          <p:cNvSpPr txBox="1"/>
          <p:nvPr/>
        </p:nvSpPr>
        <p:spPr>
          <a:xfrm>
            <a:off x="17929" y="657187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Gretton et al. 2005; [2] da Veiga 2015</a:t>
            </a:r>
            <a:endParaRPr lang="fr-FR" sz="1050" b="1" dirty="0">
              <a:solidFill>
                <a:srgbClr val="0000FF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DCD7ACA-D8BC-676E-05AE-509C93EAC090}"/>
              </a:ext>
            </a:extLst>
          </p:cNvPr>
          <p:cNvSpPr txBox="1"/>
          <p:nvPr/>
        </p:nvSpPr>
        <p:spPr>
          <a:xfrm>
            <a:off x="110638" y="139606"/>
            <a:ext cx="116689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</a:rPr>
              <a:t>Approach 3: </a:t>
            </a:r>
            <a:r>
              <a:rPr lang="en-US" sz="2800" b="1" i="0" u="none" strike="noStrike" baseline="0" dirty="0">
                <a:latin typeface="Arial" panose="020B0604020202020204" pitchFamily="34" charset="0"/>
              </a:rPr>
              <a:t>Hilbert-Schmidt Independence Criterion (HSIC) </a:t>
            </a:r>
            <a:r>
              <a:rPr lang="en-US" sz="28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[1,2]</a:t>
            </a:r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928C390-F636-F7EA-34B0-ADD27F21FF60}"/>
              </a:ext>
            </a:extLst>
          </p:cNvPr>
          <p:cNvSpPr txBox="1"/>
          <p:nvPr/>
        </p:nvSpPr>
        <p:spPr>
          <a:xfrm>
            <a:off x="3495367" y="871548"/>
            <a:ext cx="5201265" cy="40011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00FF"/>
                </a:solidFill>
              </a:rPr>
              <a:t>Assume that </a:t>
            </a:r>
            <a:r>
              <a:rPr lang="en-US" sz="2000" i="1" dirty="0">
                <a:solidFill>
                  <a:srgbClr val="FF0000"/>
                </a:solidFill>
              </a:rPr>
              <a:t>Y</a:t>
            </a:r>
            <a:r>
              <a:rPr lang="en-US" sz="2000" dirty="0">
                <a:solidFill>
                  <a:srgbClr val="0000FF"/>
                </a:solidFill>
              </a:rPr>
              <a:t> is univariate</a:t>
            </a:r>
            <a:endParaRPr lang="en-US" sz="2000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B632004-C6F1-F11E-775D-D5846C3DC936}"/>
              </a:ext>
            </a:extLst>
          </p:cNvPr>
          <p:cNvSpPr/>
          <p:nvPr/>
        </p:nvSpPr>
        <p:spPr>
          <a:xfrm>
            <a:off x="4653687" y="1990421"/>
            <a:ext cx="2864498" cy="701982"/>
          </a:xfrm>
          <a:prstGeom prst="round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D14D93-FBE7-9BBB-907B-1167929476C3}"/>
              </a:ext>
            </a:extLst>
          </p:cNvPr>
          <p:cNvSpPr txBox="1"/>
          <p:nvPr/>
        </p:nvSpPr>
        <p:spPr>
          <a:xfrm>
            <a:off x="8295408" y="6550223"/>
            <a:ext cx="38786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latin typeface="Arial" panose="020B0604020202020204" pitchFamily="34" charset="0"/>
              </a:rPr>
              <a:t>*joint probability and product of marginals</a:t>
            </a: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4200057701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82508-9A9E-1882-0D1F-D0848B8C6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4E4AAAF-608A-45BD-206C-6A94D214432E}"/>
                  </a:ext>
                </a:extLst>
              </p:cNvPr>
              <p:cNvSpPr txBox="1"/>
              <p:nvPr/>
            </p:nvSpPr>
            <p:spPr>
              <a:xfrm>
                <a:off x="303701" y="1487594"/>
                <a:ext cx="11564471" cy="4672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b="1" dirty="0">
                    <a:ea typeface="Cambria Math" panose="02040503050406030204" pitchFamily="18" charset="0"/>
                  </a:rPr>
                  <a:t>Principle: </a:t>
                </a:r>
                <a:r>
                  <a:rPr lang="fr-FR" sz="2000" dirty="0">
                    <a:ea typeface="Cambria Math" panose="02040503050406030204" pitchFamily="18" charset="0"/>
                  </a:rPr>
                  <a:t>compare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en-US" sz="2000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sz="2000" dirty="0"/>
                  <a:t>⊗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fr-FR" sz="2000" dirty="0">
                    <a:latin typeface="+mj-lt"/>
                  </a:rPr>
                  <a:t>*; if</a:t>
                </a:r>
                <a14:m>
                  <m:oMath xmlns:m="http://schemas.openxmlformats.org/officeDocument/2006/math">
                    <m:r>
                      <a:rPr lang="fr-FR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fr-FR" sz="2000" dirty="0">
                    <a:latin typeface="+mj-lt"/>
                  </a:rPr>
                  <a:t> has </a:t>
                </a:r>
                <a:r>
                  <a:rPr lang="fr-FR" sz="2000" dirty="0" err="1">
                    <a:latin typeface="+mj-lt"/>
                  </a:rPr>
                  <a:t>little</a:t>
                </a:r>
                <a:r>
                  <a:rPr lang="fr-FR" sz="2000" dirty="0">
                    <a:latin typeface="+mj-lt"/>
                  </a:rPr>
                  <a:t> influence on </a:t>
                </a:r>
                <a:r>
                  <a:rPr lang="fr-FR" sz="2000" i="1" dirty="0">
                    <a:solidFill>
                      <a:srgbClr val="FF0000"/>
                    </a:solidFill>
                    <a:latin typeface="+mj-lt"/>
                  </a:rPr>
                  <a:t>Y</a:t>
                </a:r>
                <a:r>
                  <a:rPr lang="fr-FR" sz="2000" dirty="0">
                    <a:latin typeface="+mj-lt"/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sz="2000" dirty="0"/>
                  <a:t>⊗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fr-FR" sz="2000" dirty="0">
                  <a:latin typeface="+mj-lt"/>
                </a:endParaRPr>
              </a:p>
              <a:p>
                <a:endParaRPr lang="fr-FR" sz="2000" dirty="0">
                  <a:latin typeface="+mj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sz="20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</m:t>
                      </m:r>
                      <m:r>
                        <a:rPr lang="fr-FR" sz="2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2000" i="0" dirty="0"/>
                        <m:t>⊗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fr-FR" sz="2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000" b="1" dirty="0"/>
              </a:p>
              <a:p>
                <a:pPr algn="ctr"/>
                <a:endParaRPr lang="fr-FR" sz="2000" b="1" dirty="0"/>
              </a:p>
              <a:p>
                <a:r>
                  <a:rPr lang="fr-FR" sz="2000" dirty="0" err="1"/>
                  <a:t>with</a:t>
                </a:r>
                <a:r>
                  <a:rPr lang="fr-FR" sz="2000" dirty="0"/>
                  <a:t> </a:t>
                </a:r>
                <a:r>
                  <a:rPr lang="fr-FR" dirty="0">
                    <a:solidFill>
                      <a:srgbClr val="00B050"/>
                    </a:solidFill>
                  </a:rPr>
                  <a:t>d(.,.)</a:t>
                </a:r>
                <a:r>
                  <a:rPr lang="fr-FR" i="1" dirty="0"/>
                  <a:t> </a:t>
                </a:r>
                <a:r>
                  <a:rPr lang="fr-FR" dirty="0"/>
                  <a:t>a </a:t>
                </a:r>
                <a:r>
                  <a:rPr lang="fr-FR" dirty="0" err="1"/>
                  <a:t>dissimilarity</a:t>
                </a:r>
                <a:r>
                  <a:rPr lang="fr-FR" dirty="0"/>
                  <a:t> </a:t>
                </a:r>
                <a:r>
                  <a:rPr lang="fr-FR" dirty="0" err="1"/>
                  <a:t>measure</a:t>
                </a:r>
                <a:r>
                  <a:rPr lang="fr-FR" dirty="0"/>
                  <a:t> </a:t>
                </a:r>
                <a:r>
                  <a:rPr lang="fr-FR" dirty="0" err="1"/>
                  <a:t>between</a:t>
                </a:r>
                <a:r>
                  <a:rPr lang="fr-FR" dirty="0"/>
                  <a:t> </a:t>
                </a:r>
                <a:r>
                  <a:rPr lang="fr-FR" dirty="0" err="1"/>
                  <a:t>two</a:t>
                </a:r>
                <a:r>
                  <a:rPr lang="fr-FR" dirty="0"/>
                  <a:t> </a:t>
                </a:r>
                <a:r>
                  <a:rPr lang="fr-FR" dirty="0" err="1"/>
                  <a:t>probablity</a:t>
                </a:r>
                <a:r>
                  <a:rPr lang="fr-FR" dirty="0"/>
                  <a:t> distributions</a:t>
                </a:r>
              </a:p>
              <a:p>
                <a:endParaRPr lang="fr-FR" sz="2000" dirty="0"/>
              </a:p>
              <a:p>
                <a:r>
                  <a:rPr lang="fr-FR" sz="2000" dirty="0"/>
                  <a:t>Let </a:t>
                </a:r>
                <a:r>
                  <a:rPr lang="fr-FR" sz="2000" dirty="0" err="1"/>
                  <a:t>choose</a:t>
                </a:r>
                <a:r>
                  <a:rPr lang="fr-FR" sz="2000" dirty="0"/>
                  <a:t> </a:t>
                </a:r>
                <a:r>
                  <a:rPr lang="fr-FR" sz="2000" dirty="0">
                    <a:solidFill>
                      <a:srgbClr val="00B050"/>
                    </a:solidFill>
                  </a:rPr>
                  <a:t>d(.,.)</a:t>
                </a:r>
                <a:r>
                  <a:rPr lang="fr-FR" sz="2000" i="1" dirty="0"/>
                  <a:t> </a:t>
                </a:r>
                <a:r>
                  <a:rPr lang="fr-FR" sz="2000" dirty="0" err="1"/>
                  <a:t>based</a:t>
                </a:r>
                <a:r>
                  <a:rPr lang="fr-FR" sz="2000" dirty="0"/>
                  <a:t> on the </a:t>
                </a:r>
                <a:r>
                  <a:rPr lang="fr-FR" b="1" dirty="0"/>
                  <a:t>Maximum Mean </a:t>
                </a:r>
                <a:r>
                  <a:rPr lang="fr-FR" b="1" dirty="0" err="1"/>
                  <a:t>Discrepancy</a:t>
                </a:r>
                <a:r>
                  <a:rPr lang="fr-FR" b="1" dirty="0"/>
                  <a:t> (MMD)</a:t>
                </a:r>
              </a:p>
              <a:p>
                <a:endParaRPr lang="fr-FR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MMD</m:t>
                      </m:r>
                      <m:r>
                        <a:rPr lang="fr-F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fr-FR" i="0" dirty="0"/>
                        <m:t>ℙ</m:t>
                      </m:r>
                      <m:r>
                        <m:rPr>
                          <m:nor/>
                        </m:rPr>
                        <a:rPr lang="fr-FR" i="0" dirty="0"/>
                        <m:t>, </m:t>
                      </m:r>
                      <m:r>
                        <m:rPr>
                          <m:nor/>
                        </m:rPr>
                        <a:rPr lang="fr-FR" i="0" dirty="0"/>
                        <m:t>ℚ</m:t>
                      </m:r>
                      <m:r>
                        <m:rPr>
                          <m:nor/>
                        </m:rPr>
                        <a:rPr lang="fr-FR" b="0" i="0" dirty="0" smtClean="0"/>
                        <m:t>)</m:t>
                      </m:r>
                      <m:r>
                        <m:rPr>
                          <m:nor/>
                        </m:rPr>
                        <a:rPr lang="fr-FR" i="0" dirty="0"/>
                        <m:t> = </m:t>
                      </m:r>
                      <m:func>
                        <m:funcPr>
                          <m:ctrlPr>
                            <a:rPr lang="fr-FR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fr-FR" i="1" dirty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fr-FR" b="0" i="0" dirty="0" smtClean="0">
                                  <a:latin typeface="Cambria Math" panose="02040503050406030204" pitchFamily="18" charset="0"/>
                                </a:rPr>
                                <m:t>sup</m:t>
                              </m:r>
                            </m:e>
                            <m:lim>
                              <m:r>
                                <m:rPr>
                                  <m:nor/>
                                </m:rPr>
                                <a:rPr lang="fr-FR" i="0" dirty="0"/>
                                <m:t>𝒇</m:t>
                              </m:r>
                              <m:r>
                                <m:rPr>
                                  <m:nor/>
                                </m:rPr>
                                <a:rPr lang="fr-FR" i="0" dirty="0"/>
                                <m:t>∈</m:t>
                              </m:r>
                              <m:r>
                                <m:rPr>
                                  <m:nor/>
                                </m:rPr>
                                <a:rPr lang="fr-FR" i="0" dirty="0"/>
                                <m:t>ℱ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fr-FR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fr-FR" i="0" dirty="0"/>
                                    <m:t>𝔼</m:t>
                                  </m:r>
                                </m:e>
                                <m:sub>
                                  <m:r>
                                    <m:rPr>
                                      <m:nor/>
                                    </m:rPr>
                                    <a:rPr lang="fr-FR" i="0" dirty="0"/>
                                    <m:t>ℙ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fr-FR" i="0" dirty="0"/>
                                <m:t>𝒇</m:t>
                              </m:r>
                              <m:r>
                                <m:rPr>
                                  <m:nor/>
                                </m:rPr>
                                <a:rPr lang="fr-FR" b="0" i="0" dirty="0" smtClean="0"/>
                                <m:t>(</m:t>
                              </m:r>
                              <m:r>
                                <a:rPr lang="fr-FR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m:rPr>
                                  <m:nor/>
                                </m:rPr>
                                <a:rPr lang="fr-FR" b="0" i="0" dirty="0" smtClean="0"/>
                                <m:t>)</m:t>
                              </m:r>
                              <m:r>
                                <m:rPr>
                                  <m:nor/>
                                </m:rPr>
                                <a:rPr lang="fr-FR" i="0" dirty="0"/>
                                <m:t> −</m:t>
                              </m:r>
                              <m:sSub>
                                <m:sSubPr>
                                  <m:ctrlPr>
                                    <a:rPr lang="fr-FR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fr-FR" i="0" dirty="0"/>
                                    <m:t>𝔼</m:t>
                                  </m:r>
                                </m:e>
                                <m:sub>
                                  <m:r>
                                    <m:rPr>
                                      <m:nor/>
                                    </m:rPr>
                                    <a:rPr lang="fr-FR" i="0" dirty="0"/>
                                    <m:t>ℚ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fr-FR" i="0" dirty="0"/>
                                <m:t>𝒇</m:t>
                              </m:r>
                              <m:r>
                                <m:rPr>
                                  <m:nor/>
                                </m:rPr>
                                <a:rPr lang="fr-FR" i="0" dirty="0"/>
                                <m:t>(</m:t>
                              </m:r>
                              <m:r>
                                <a:rPr lang="fr-FR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m:rPr>
                                  <m:nor/>
                                </m:rPr>
                                <a:rPr lang="fr-FR" i="0" dirty="0"/>
                                <m:t>)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fr-FR" dirty="0"/>
              </a:p>
              <a:p>
                <a:endParaRPr lang="fr-FR" dirty="0"/>
              </a:p>
              <a:p>
                <a:r>
                  <a:rPr lang="fr-FR" sz="2000" dirty="0" err="1"/>
                  <a:t>where</a:t>
                </a:r>
                <a:r>
                  <a:rPr lang="fr-FR" sz="20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2000" i="0" dirty="0"/>
                      <m:t>ℱ</m:t>
                    </m:r>
                  </m:oMath>
                </a14:m>
                <a:r>
                  <a:rPr lang="fr-FR" sz="2000" dirty="0"/>
                  <a:t> is an unit </a:t>
                </a:r>
                <a:r>
                  <a:rPr lang="fr-FR" sz="2000" dirty="0" err="1"/>
                  <a:t>ball</a:t>
                </a:r>
                <a:r>
                  <a:rPr lang="fr-FR" sz="2000" dirty="0"/>
                  <a:t> in a </a:t>
                </a:r>
                <a:r>
                  <a:rPr lang="fr-FR" sz="2000" dirty="0" err="1"/>
                  <a:t>characteristic</a:t>
                </a:r>
                <a:r>
                  <a:rPr lang="fr-FR" sz="2000" dirty="0"/>
                  <a:t> </a:t>
                </a:r>
                <a:r>
                  <a:rPr lang="fr-FR" b="1" dirty="0"/>
                  <a:t>RKHS (</a:t>
                </a:r>
                <a:r>
                  <a:rPr lang="fr-FR" b="1" dirty="0" err="1"/>
                  <a:t>Reproducing</a:t>
                </a:r>
                <a:r>
                  <a:rPr lang="fr-FR" b="1" dirty="0"/>
                  <a:t> Kernel Hilbert Space)</a:t>
                </a:r>
              </a:p>
              <a:p>
                <a:endParaRPr lang="fr-FR" sz="20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fr-FR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MMD</m:t>
                          </m:r>
                        </m:e>
                        <m:sup>
                          <m:r>
                            <a:rPr lang="fr-FR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2000" i="0" dirty="0"/>
                            <m:t>⊗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fr-FR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</m:e>
                      </m:d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HSIC</m:t>
                      </m:r>
                      <m:r>
                        <a:rPr lang="fr-FR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r>
                        <m:rPr>
                          <m:nor/>
                        </m:rPr>
                        <a:rPr lang="fr-FR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m:rPr>
                          <m:nor/>
                        </m:rPr>
                        <a:rPr lang="fr-FR" sz="2000" b="0" i="0" dirty="0" smtClean="0"/>
                        <m:t>)</m:t>
                      </m:r>
                    </m:oMath>
                  </m:oMathPara>
                </a14:m>
                <a:endParaRPr lang="fr-FR" sz="2000" b="0" dirty="0"/>
              </a:p>
              <a:p>
                <a:endParaRPr lang="fr-FR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4E4AAAF-608A-45BD-206C-6A94D21443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701" y="1487594"/>
                <a:ext cx="11564471" cy="4672754"/>
              </a:xfrm>
              <a:prstGeom prst="rect">
                <a:avLst/>
              </a:prstGeom>
              <a:blipFill>
                <a:blip r:embed="rId2"/>
                <a:stretch>
                  <a:fillRect l="-580" t="-7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C623D63-045E-CE93-BDC5-E76C669F241A}"/>
              </a:ext>
            </a:extLst>
          </p:cNvPr>
          <p:cNvSpPr/>
          <p:nvPr/>
        </p:nvSpPr>
        <p:spPr>
          <a:xfrm>
            <a:off x="3805191" y="5284470"/>
            <a:ext cx="4561489" cy="701982"/>
          </a:xfrm>
          <a:prstGeom prst="round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A13BD70-E27F-BEC5-7FE1-D2E7E47C35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18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47B1C-9913-1391-B849-D5D65DC81D41}"/>
              </a:ext>
            </a:extLst>
          </p:cNvPr>
          <p:cNvSpPr txBox="1"/>
          <p:nvPr/>
        </p:nvSpPr>
        <p:spPr>
          <a:xfrm>
            <a:off x="17929" y="657187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Gretton et al. 2005; [2] da Veiga 2015</a:t>
            </a:r>
            <a:endParaRPr lang="fr-FR" sz="1050" b="1" dirty="0">
              <a:solidFill>
                <a:srgbClr val="0000FF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1FB059-D4DE-E4F7-9BFC-BC4F7FBCE314}"/>
              </a:ext>
            </a:extLst>
          </p:cNvPr>
          <p:cNvSpPr txBox="1"/>
          <p:nvPr/>
        </p:nvSpPr>
        <p:spPr>
          <a:xfrm>
            <a:off x="3495367" y="871548"/>
            <a:ext cx="5201265" cy="40011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00FF"/>
                </a:solidFill>
              </a:rPr>
              <a:t>Assume that </a:t>
            </a:r>
            <a:r>
              <a:rPr lang="en-US" sz="2000" i="1" dirty="0">
                <a:solidFill>
                  <a:srgbClr val="FF0000"/>
                </a:solidFill>
              </a:rPr>
              <a:t>Y</a:t>
            </a:r>
            <a:r>
              <a:rPr lang="en-US" sz="2000" dirty="0">
                <a:solidFill>
                  <a:srgbClr val="0000FF"/>
                </a:solidFill>
              </a:rPr>
              <a:t> is univariate</a:t>
            </a:r>
            <a:endParaRPr lang="en-US" sz="20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14C971-6BBF-9EFD-D5E7-04C02C75A401}"/>
              </a:ext>
            </a:extLst>
          </p:cNvPr>
          <p:cNvSpPr txBox="1"/>
          <p:nvPr/>
        </p:nvSpPr>
        <p:spPr>
          <a:xfrm>
            <a:off x="8295408" y="6550223"/>
            <a:ext cx="38786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latin typeface="Arial" panose="020B0604020202020204" pitchFamily="34" charset="0"/>
              </a:rPr>
              <a:t>*joint probability and product of marginals</a:t>
            </a:r>
            <a:endParaRPr lang="fr-FR" sz="105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59C5F7F-CF62-A870-F5D0-2B284FB56172}"/>
              </a:ext>
            </a:extLst>
          </p:cNvPr>
          <p:cNvSpPr txBox="1"/>
          <p:nvPr/>
        </p:nvSpPr>
        <p:spPr>
          <a:xfrm>
            <a:off x="110638" y="139606"/>
            <a:ext cx="116689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</a:rPr>
              <a:t>Approach 3: </a:t>
            </a:r>
            <a:r>
              <a:rPr lang="en-US" sz="2800" b="1" i="0" u="none" strike="noStrike" baseline="0" dirty="0">
                <a:latin typeface="Arial" panose="020B0604020202020204" pitchFamily="34" charset="0"/>
              </a:rPr>
              <a:t>Hilbert-Schmidt Independence Criterion (HSIC) </a:t>
            </a:r>
            <a:r>
              <a:rPr lang="en-US" sz="28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[1,2]</a:t>
            </a:r>
            <a:endParaRPr lang="fr-FR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843803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A3EABF6-2407-6BD7-CB32-2BE85099081A}"/>
              </a:ext>
            </a:extLst>
          </p:cNvPr>
          <p:cNvSpPr/>
          <p:nvPr/>
        </p:nvSpPr>
        <p:spPr>
          <a:xfrm>
            <a:off x="349624" y="4856294"/>
            <a:ext cx="7898264" cy="1437318"/>
          </a:xfrm>
          <a:prstGeom prst="round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C0262AF-213E-DBB9-C54E-80AEA236DE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19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18E726-F23D-535B-E68C-C994278112A7}"/>
              </a:ext>
            </a:extLst>
          </p:cNvPr>
          <p:cNvSpPr txBox="1"/>
          <p:nvPr/>
        </p:nvSpPr>
        <p:spPr>
          <a:xfrm>
            <a:off x="110638" y="139606"/>
            <a:ext cx="68639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It is all about the kernel… </a:t>
            </a:r>
            <a:endParaRPr lang="fr-FR" sz="2800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46C4AFC-77DB-0B93-A5AD-9B595022915E}"/>
                  </a:ext>
                </a:extLst>
              </p:cNvPr>
              <p:cNvSpPr txBox="1"/>
              <p:nvPr/>
            </p:nvSpPr>
            <p:spPr>
              <a:xfrm>
                <a:off x="349624" y="1281436"/>
                <a:ext cx="11492752" cy="49031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/>
                  <a:t>In practice,</a:t>
                </a:r>
              </a:p>
              <a:p>
                <a:endParaRPr lang="en-US" sz="1800" dirty="0"/>
              </a:p>
              <a:p>
                <a:r>
                  <a:rPr lang="en-US" dirty="0"/>
                  <a:t>Let us define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i="0" dirty="0"/>
                          <m:t>ℱ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fr-FR" i="1" baseline="-25000" dirty="0"/>
                  <a:t> </a:t>
                </a:r>
                <a:r>
                  <a:rPr lang="en-US" dirty="0"/>
                  <a:t>and </a:t>
                </a:r>
                <a:r>
                  <a:rPr lang="fr-FR" dirty="0"/>
                  <a:t>ℱ</a:t>
                </a:r>
                <a:r>
                  <a:rPr lang="fr-FR" baseline="-25000" dirty="0"/>
                  <a:t>𝑌</a:t>
                </a:r>
                <a:r>
                  <a:rPr lang="fr-FR" dirty="0"/>
                  <a:t> </a:t>
                </a:r>
                <a:r>
                  <a:rPr lang="en-US" b="1" dirty="0"/>
                  <a:t>RKHS </a:t>
                </a:r>
                <a:r>
                  <a:rPr lang="en-US" dirty="0"/>
                  <a:t>associated to </a:t>
                </a:r>
                <a:r>
                  <a:rPr lang="en-US" i="1" dirty="0"/>
                  <a:t>X </a:t>
                </a:r>
                <a:r>
                  <a:rPr lang="en-US" dirty="0"/>
                  <a:t>and </a:t>
                </a:r>
                <a:r>
                  <a:rPr lang="en-US" i="1" dirty="0">
                    <a:solidFill>
                      <a:srgbClr val="FF0000"/>
                    </a:solidFill>
                  </a:rPr>
                  <a:t>Y</a:t>
                </a:r>
                <a:r>
                  <a:rPr lang="en-US" i="1" dirty="0"/>
                  <a:t>, </a:t>
                </a:r>
                <a:r>
                  <a:rPr lang="en-US" dirty="0"/>
                  <a:t>resp:</a:t>
                </a:r>
              </a:p>
              <a:p>
                <a:endParaRPr lang="en-US" dirty="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b="1" dirty="0">
                    <a:solidFill>
                      <a:srgbClr val="0000FF"/>
                    </a:solidFill>
                  </a:rPr>
                  <a:t>Kernel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fr-FR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fr-FR" dirty="0"/>
                  <a:t>:𝒳×𝒳 → ℝ </a:t>
                </a:r>
                <a:r>
                  <a:rPr lang="fr-FR" dirty="0" err="1"/>
                  <a:t>with</a:t>
                </a:r>
                <a:r>
                  <a:rPr lang="fr-FR" dirty="0"/>
                  <a:t> </a:t>
                </a:r>
                <a:r>
                  <a:rPr lang="fr-FR" dirty="0" err="1"/>
                  <a:t>feature</a:t>
                </a:r>
                <a:r>
                  <a:rPr lang="fr-FR" dirty="0"/>
                  <a:t> </a:t>
                </a:r>
                <a:r>
                  <a:rPr lang="fr-FR" dirty="0" err="1"/>
                  <a:t>space</a:t>
                </a:r>
                <a:r>
                  <a:rPr lang="fr-FR" dirty="0"/>
                  <a:t> ℱ</a:t>
                </a:r>
                <a:r>
                  <a:rPr lang="fr-FR" i="1" baseline="-25000" dirty="0"/>
                  <a:t>X</a:t>
                </a:r>
                <a:r>
                  <a:rPr lang="fr-FR" dirty="0"/>
                  <a:t> and </a:t>
                </a:r>
                <a:r>
                  <a:rPr lang="fr-FR" dirty="0" err="1"/>
                  <a:t>feature</a:t>
                </a:r>
                <a:r>
                  <a:rPr lang="fr-FR" dirty="0"/>
                  <a:t> </a:t>
                </a:r>
                <a:r>
                  <a:rPr lang="fr-FR" dirty="0" err="1"/>
                  <a:t>map</a:t>
                </a:r>
                <a:r>
                  <a:rPr lang="fr-F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i="0">
                            <a:solidFill>
                              <a:srgbClr val="0000FF"/>
                            </a:solidFill>
                          </a:rPr>
                          <m:t>𝜑</m:t>
                        </m:r>
                      </m:e>
                      <m:sub>
                        <m:r>
                          <a:rPr lang="fr-FR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fr-FR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fr-FR" dirty="0">
                  <a:ea typeface="Cambria Math" panose="02040503050406030204" pitchFamily="18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b="1" dirty="0">
                    <a:solidFill>
                      <a:srgbClr val="FFC000"/>
                    </a:solidFill>
                  </a:rPr>
                  <a:t>Kernel</a:t>
                </a:r>
                <a:r>
                  <a:rPr lang="fr-FR" dirty="0"/>
                  <a:t> </a:t>
                </a:r>
                <a:r>
                  <a:rPr lang="fr-FR" dirty="0">
                    <a:solidFill>
                      <a:srgbClr val="FFC000"/>
                    </a:solidFill>
                  </a:rPr>
                  <a:t>𝑘</a:t>
                </a:r>
                <a:r>
                  <a:rPr lang="fr-FR" baseline="-25000" dirty="0">
                    <a:solidFill>
                      <a:srgbClr val="FFC000"/>
                    </a:solidFill>
                  </a:rPr>
                  <a:t>𝑌</a:t>
                </a:r>
                <a:r>
                  <a:rPr lang="fr-FR" dirty="0"/>
                  <a:t>:𝒴×𝒴 → ℝ </a:t>
                </a:r>
                <a:r>
                  <a:rPr lang="fr-FR" dirty="0" err="1"/>
                  <a:t>with</a:t>
                </a:r>
                <a:r>
                  <a:rPr lang="fr-FR" dirty="0"/>
                  <a:t> </a:t>
                </a:r>
                <a:r>
                  <a:rPr lang="fr-FR" dirty="0" err="1"/>
                  <a:t>feature</a:t>
                </a:r>
                <a:r>
                  <a:rPr lang="fr-FR" dirty="0"/>
                  <a:t> </a:t>
                </a:r>
                <a:r>
                  <a:rPr lang="fr-FR" dirty="0" err="1"/>
                  <a:t>space</a:t>
                </a:r>
                <a:r>
                  <a:rPr lang="fr-FR" dirty="0"/>
                  <a:t> ℱ</a:t>
                </a:r>
                <a:r>
                  <a:rPr lang="fr-FR" baseline="-25000" dirty="0">
                    <a:solidFill>
                      <a:srgbClr val="FF0000"/>
                    </a:solidFill>
                  </a:rPr>
                  <a:t>𝑌</a:t>
                </a:r>
                <a:r>
                  <a:rPr lang="fr-FR" dirty="0"/>
                  <a:t> and </a:t>
                </a:r>
                <a:r>
                  <a:rPr lang="fr-FR" dirty="0" err="1"/>
                  <a:t>feature</a:t>
                </a:r>
                <a:r>
                  <a:rPr lang="fr-FR" dirty="0"/>
                  <a:t> </a:t>
                </a:r>
                <a:r>
                  <a:rPr lang="fr-FR" dirty="0" err="1"/>
                  <a:t>map</a:t>
                </a:r>
                <a:r>
                  <a:rPr lang="fr-F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i="0">
                            <a:solidFill>
                              <a:srgbClr val="FFC000"/>
                            </a:solidFill>
                          </a:rPr>
                          <m:t>𝜑</m:t>
                        </m:r>
                      </m:e>
                      <m:sub>
                        <m:r>
                          <a:rPr lang="fr-FR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fr-FR" b="1" dirty="0">
                  <a:ea typeface="Cambria Math" panose="02040503050406030204" pitchFamily="18" charset="0"/>
                </a:endParaRPr>
              </a:p>
              <a:p>
                <a:endParaRPr lang="fr-FR" b="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HSIC</m:t>
                        </m:r>
                        <m:r>
                          <a:rPr lang="fr-FR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  <m:r>
                          <m:rPr>
                            <m:nor/>
                          </m:rPr>
                          <a:rPr lang="fr-FR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m:rPr>
                            <m:nor/>
                          </m:rPr>
                          <a:rPr lang="fr-FR" i="0" dirty="0"/>
                          <m:t>)</m:t>
                        </m:r>
                      </m:e>
                      <m:sub>
                        <m:sSub>
                          <m:sSubPr>
                            <m:ctrlPr>
                              <a:rPr lang="fr-FR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fr-FR" i="0" dirty="0"/>
                              <m:t>ℱ</m:t>
                            </m:r>
                          </m:e>
                          <m:sub>
                            <m:r>
                              <a:rPr lang="fr-FR" i="1" dirty="0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fr-FR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fr-FR" i="0" dirty="0"/>
                              <m:t>ℱ</m:t>
                            </m:r>
                          </m:e>
                          <m:sub>
                            <m:r>
                              <a:rPr lang="fr-FR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</m:sub>
                    </m:sSub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i="0"/>
                          <m:t>𝔼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  <m:r>
                          <m:rPr>
                            <m:nor/>
                          </m:rPr>
                          <a:rPr lang="fr-FR" i="0"/>
                          <m:t>,</m:t>
                        </m:r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m:rPr>
                        <m:nor/>
                      </m:rPr>
                      <a:rPr lang="fr-FR" b="0" i="0" dirty="0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fr-FR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i="0">
                            <a:solidFill>
                              <a:srgbClr val="0000FF"/>
                            </a:solidFill>
                          </a:rPr>
                          <m:t>𝜑</m:t>
                        </m:r>
                      </m:e>
                      <m:sub>
                        <m:r>
                          <a:rPr lang="fr-FR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  <m:r>
                      <m:rPr>
                        <m:nor/>
                      </m:rPr>
                      <a:rPr lang="fr-FR" b="0" i="0" smtClean="0"/>
                      <m:t>)</m:t>
                    </m:r>
                    <m:r>
                      <m:rPr>
                        <m:nor/>
                      </m:rPr>
                      <a:rPr lang="fr-FR" i="0"/>
                      <m:t>⨂</m:t>
                    </m:r>
                    <m:sSub>
                      <m:sSubPr>
                        <m:ctrlPr>
                          <a:rPr lang="fr-FR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i="0">
                            <a:solidFill>
                              <a:srgbClr val="FFC000"/>
                            </a:solidFill>
                          </a:rPr>
                          <m:t>𝜑</m:t>
                        </m:r>
                      </m:e>
                      <m:sub>
                        <m:r>
                          <a:rPr lang="fr-FR" i="1" dirty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fr-FR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𝑌</m:t>
                    </m:r>
                    <m:r>
                      <m:rPr>
                        <m:nor/>
                      </m:rPr>
                      <a:rPr lang="fr-FR" i="0"/>
                      <m:t>)</m:t>
                    </m:r>
                    <m:r>
                      <m:rPr>
                        <m:nor/>
                      </m:rPr>
                      <a:rPr lang="fr-FR" b="0" i="0" smtClean="0"/>
                      <m:t>] </m:t>
                    </m:r>
                    <m:r>
                      <m:rPr>
                        <m:nor/>
                      </m:rPr>
                      <a:rPr lang="fr-FR" i="0" smtClean="0"/>
                      <m:t>−</m:t>
                    </m:r>
                    <m:r>
                      <m:rPr>
                        <m:nor/>
                      </m:rPr>
                      <a:rPr lang="fr-FR" b="0" i="0" smtClean="0"/>
                      <m:t> 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i="0"/>
                          <m:t>𝔼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fr-FR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fr-FR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i="0">
                            <a:solidFill>
                              <a:srgbClr val="0000FF"/>
                            </a:solidFill>
                          </a:rPr>
                          <m:t>𝜑</m:t>
                        </m:r>
                      </m:e>
                      <m:sub>
                        <m:r>
                          <a:rPr lang="fr-FR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fr-FR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  <m:r>
                      <m:rPr>
                        <m:nor/>
                      </m:rPr>
                      <a:rPr lang="fr-FR" i="0"/>
                      <m:t>)</m:t>
                    </m:r>
                    <m:r>
                      <m:rPr>
                        <m:nor/>
                      </m:rPr>
                      <a:rPr lang="fr-FR" b="0" i="0" smtClean="0"/>
                      <m:t>]</m:t>
                    </m:r>
                    <m:r>
                      <m:rPr>
                        <m:nor/>
                      </m:rPr>
                      <a:rPr lang="fr-FR" i="0"/>
                      <m:t>⨂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i="0"/>
                          <m:t>𝔼</m:t>
                        </m:r>
                      </m:e>
                      <m:sub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m:rPr>
                        <m:nor/>
                      </m:rPr>
                      <a:rPr lang="fr-FR" i="0" dirty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fr-FR" i="1" dirty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i="0">
                            <a:solidFill>
                              <a:srgbClr val="FFC000"/>
                            </a:solidFill>
                          </a:rPr>
                          <m:t>𝜑</m:t>
                        </m:r>
                      </m:e>
                      <m:sub>
                        <m:r>
                          <a:rPr lang="fr-FR" i="1" dirty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fr-FR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𝑌</m:t>
                    </m:r>
                    <m:r>
                      <m:rPr>
                        <m:nor/>
                      </m:rPr>
                      <a:rPr lang="fr-FR" i="0"/>
                      <m:t>)</m:t>
                    </m:r>
                    <m:r>
                      <m:rPr>
                        <m:nor/>
                      </m:rPr>
                      <a:rPr lang="fr-FR" b="0" i="0" smtClean="0"/>
                      <m:t>]</m:t>
                    </m:r>
                  </m:oMath>
                </a14:m>
                <a:r>
                  <a:rPr lang="fr-FR" b="0" dirty="0"/>
                  <a:t> </a:t>
                </a:r>
              </a:p>
              <a:p>
                <a:endParaRPr lang="fr-FR" dirty="0"/>
              </a:p>
              <a:p>
                <a:r>
                  <a:rPr lang="fr-FR" b="0" dirty="0"/>
                  <a:t>Assume </a:t>
                </a:r>
                <a:r>
                  <a:rPr lang="en-US" dirty="0"/>
                  <a:t>(𝑋′,</a:t>
                </a:r>
                <a:r>
                  <a:rPr lang="en-US" dirty="0">
                    <a:solidFill>
                      <a:srgbClr val="FF0000"/>
                    </a:solidFill>
                  </a:rPr>
                  <a:t>𝑌′</a:t>
                </a:r>
                <a:r>
                  <a:rPr lang="en-US" dirty="0"/>
                  <a:t>) is an independent and identically distributed copy of</a:t>
                </a:r>
                <a14:m>
                  <m:oMath xmlns:m="http://schemas.openxmlformats.org/officeDocument/2006/math">
                    <m:r>
                      <a:rPr lang="fr-FR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,</a:t>
                </a:r>
                <a:r>
                  <a:rPr lang="en-US" i="1" dirty="0">
                    <a:solidFill>
                      <a:srgbClr val="FF0000"/>
                    </a:solidFill>
                  </a:rPr>
                  <a:t>𝑌</a:t>
                </a:r>
                <a:r>
                  <a:rPr lang="en-US" dirty="0"/>
                  <a:t>∼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fr-FR" dirty="0">
                  <a:ea typeface="Cambria Math" panose="02040503050406030204" pitchFamily="18" charset="0"/>
                </a:endParaRPr>
              </a:p>
              <a:p>
                <a:endParaRPr lang="fr-FR" b="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HSIC</m:t>
                        </m:r>
                        <m:r>
                          <a:rPr lang="fr-FR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  <m:r>
                          <m:rPr>
                            <m:nor/>
                          </m:rPr>
                          <a:rPr lang="fr-FR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m:rPr>
                            <m:nor/>
                          </m:rPr>
                          <a:rPr lang="fr-FR" i="0" dirty="0"/>
                          <m:t>)</m:t>
                        </m:r>
                      </m:e>
                      <m:sub>
                        <m:sSub>
                          <m:sSubPr>
                            <m:ctrlPr>
                              <a:rPr lang="fr-FR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fr-FR" i="0" dirty="0"/>
                              <m:t>ℱ</m:t>
                            </m:r>
                          </m:e>
                          <m:sub>
                            <m:r>
                              <a:rPr lang="fr-FR" b="0" i="1" dirty="0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fr-FR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fr-FR" i="0" dirty="0"/>
                              <m:t>ℱ</m:t>
                            </m:r>
                          </m:e>
                          <m:sub>
                            <m:r>
                              <a:rPr lang="fr-FR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</m:sub>
                    </m:sSub>
                    <m:r>
                      <a:rPr lang="fr-FR" i="1" dirty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fr-FR" i="0"/>
                      <m:t>𝔼</m:t>
                    </m:r>
                    <m:r>
                      <m:rPr>
                        <m:nor/>
                      </m:rPr>
                      <a:rPr lang="fr-FR" i="0" dirty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fr-FR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fr-FR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sSub>
                      <m:sSubPr>
                        <m:ctrlPr>
                          <a:rPr lang="fr-FR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fr-FR" b="0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fr-F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p>
                            <m:r>
                              <a:rPr lang="fr-F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m:rPr>
                        <m:nor/>
                      </m:rPr>
                      <a:rPr lang="fr-FR" i="0"/>
                      <m:t>] −</m:t>
                    </m:r>
                    <m:r>
                      <m:rPr>
                        <m:nor/>
                      </m:rPr>
                      <a:rPr lang="fr-FR" i="0"/>
                      <m:t>𝔼</m:t>
                    </m:r>
                    <m:r>
                      <m:rPr>
                        <m:nor/>
                      </m:rPr>
                      <a:rPr lang="fr-FR" i="0" dirty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fr-FR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fr-FR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fr-FR" b="0" i="0" smtClean="0">
                        <a:latin typeface="Cambria Math" panose="02040503050406030204" pitchFamily="18" charset="0"/>
                      </a:rPr>
                      <m:t>]</m:t>
                    </m:r>
                    <m:r>
                      <m:rPr>
                        <m:nor/>
                      </m:rPr>
                      <a:rPr lang="fr-FR" i="0"/>
                      <m:t>𝔼</m:t>
                    </m:r>
                    <m:r>
                      <m:rPr>
                        <m:nor/>
                      </m:rPr>
                      <a:rPr lang="fr-FR" i="0" dirty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fr-FR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fr-FR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fr-F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p>
                            <m:r>
                              <a:rPr lang="fr-F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fr-FR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−2</m:t>
                    </m:r>
                    <m:r>
                      <m:rPr>
                        <m:nor/>
                      </m:rPr>
                      <a:rPr lang="fr-FR" i="0"/>
                      <m:t>𝔼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fr-FR" i="0"/>
                          <m:t>𝔼</m:t>
                        </m:r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fr-FR" b="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p>
                                  <m:sSup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p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fr-FR" i="0"/>
                          <m:t>𝔼</m:t>
                        </m:r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fr-FR" b="0" i="1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p>
                                  <m:sSupPr>
                                    <m:ctrlPr>
                                      <a:rPr lang="fr-FR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</m:e>
                                  <m:sup>
                                    <m:r>
                                      <a:rPr lang="fr-FR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  <m:e>
                            <m:r>
                              <a:rPr lang="fr-FR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e>
                    </m:d>
                  </m:oMath>
                </a14:m>
                <a:endParaRPr lang="fr-FR" dirty="0"/>
              </a:p>
              <a:p>
                <a:endParaRPr lang="fr-FR" dirty="0"/>
              </a:p>
              <a:p>
                <a:r>
                  <a:rPr lang="fr-FR" b="1" dirty="0" err="1"/>
                  <a:t>Different</a:t>
                </a:r>
                <a:r>
                  <a:rPr lang="fr-FR" b="1" dirty="0"/>
                  <a:t> (</a:t>
                </a:r>
                <a:r>
                  <a:rPr lang="fr-FR" b="1" dirty="0" err="1"/>
                  <a:t>characteristic</a:t>
                </a:r>
                <a:r>
                  <a:rPr lang="fr-FR" b="1" dirty="0"/>
                  <a:t>*) kernel </a:t>
                </a:r>
                <a:r>
                  <a:rPr lang="fr-FR" b="1" dirty="0" err="1"/>
                  <a:t>choices</a:t>
                </a:r>
                <a:r>
                  <a:rPr lang="fr-FR" b="1" dirty="0"/>
                  <a:t> </a:t>
                </a:r>
                <a:r>
                  <a:rPr lang="fr-FR" dirty="0"/>
                  <a:t>are possible </a:t>
                </a:r>
                <a:r>
                  <a:rPr lang="fr-FR" b="1" dirty="0">
                    <a:solidFill>
                      <a:srgbClr val="0000FF"/>
                    </a:solidFill>
                  </a:rPr>
                  <a:t>[1,2]</a:t>
                </a:r>
                <a:r>
                  <a:rPr lang="fr-FR" dirty="0"/>
                  <a:t>: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dirty="0" err="1"/>
                  <a:t>Usual</a:t>
                </a:r>
                <a:r>
                  <a:rPr lang="fr-FR" dirty="0"/>
                  <a:t> kernels: </a:t>
                </a:r>
                <a:r>
                  <a:rPr lang="fr-FR" dirty="0" err="1"/>
                  <a:t>Gaussian</a:t>
                </a:r>
                <a:r>
                  <a:rPr lang="fr-FR" dirty="0"/>
                  <a:t> kernel (</a:t>
                </a:r>
                <a:r>
                  <a:rPr lang="fr-FR" dirty="0" err="1"/>
                  <a:t>rbf</a:t>
                </a:r>
                <a:r>
                  <a:rPr lang="fr-FR" dirty="0"/>
                  <a:t>), </a:t>
                </a:r>
                <a:r>
                  <a:rPr lang="fr-FR" dirty="0" err="1"/>
                  <a:t>Matérn</a:t>
                </a:r>
                <a:r>
                  <a:rPr lang="fr-FR" dirty="0"/>
                  <a:t> </a:t>
                </a:r>
                <a:r>
                  <a:rPr lang="fr-FR" dirty="0" err="1"/>
                  <a:t>family</a:t>
                </a:r>
                <a:r>
                  <a:rPr lang="fr-FR" dirty="0"/>
                  <a:t>, etc.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dirty="0"/>
                  <a:t>Sobolev </a:t>
                </a:r>
                <a:r>
                  <a:rPr lang="fr-FR" dirty="0" err="1"/>
                  <a:t>family</a:t>
                </a:r>
                <a:r>
                  <a:rPr lang="fr-FR" dirty="0"/>
                  <a:t> to </a:t>
                </a:r>
                <a:r>
                  <a:rPr lang="fr-FR" dirty="0" err="1"/>
                  <a:t>ensure</a:t>
                </a:r>
                <a:r>
                  <a:rPr lang="fr-FR" dirty="0"/>
                  <a:t> </a:t>
                </a:r>
                <a:r>
                  <a:rPr lang="fr-FR" b="1" dirty="0"/>
                  <a:t>ANOVA </a:t>
                </a:r>
                <a:r>
                  <a:rPr lang="fr-FR" b="1" dirty="0" err="1"/>
                  <a:t>decompostion</a:t>
                </a:r>
                <a:r>
                  <a:rPr lang="fr-FR" b="1" dirty="0"/>
                  <a:t> </a:t>
                </a:r>
                <a:r>
                  <a:rPr lang="fr-FR" dirty="0"/>
                  <a:t>as for Sobol’ indices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dirty="0"/>
                  <a:t>ANOVA variants </a:t>
                </a:r>
                <a:r>
                  <a:rPr lang="fr-FR" dirty="0" err="1"/>
                  <a:t>based</a:t>
                </a:r>
                <a:r>
                  <a:rPr lang="fr-FR" dirty="0"/>
                  <a:t> on </a:t>
                </a:r>
                <a:r>
                  <a:rPr lang="fr-FR" dirty="0" err="1"/>
                  <a:t>usual</a:t>
                </a:r>
                <a:r>
                  <a:rPr lang="fr-FR" dirty="0"/>
                  <a:t> kernels  	 </a:t>
                </a:r>
                <a:endParaRPr lang="fr-FR" b="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46C4AFC-77DB-0B93-A5AD-9B5950229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624" y="1281436"/>
                <a:ext cx="11492752" cy="4903137"/>
              </a:xfrm>
              <a:prstGeom prst="rect">
                <a:avLst/>
              </a:prstGeom>
              <a:blipFill>
                <a:blip r:embed="rId2"/>
                <a:stretch>
                  <a:fillRect l="-424" t="-621" b="-9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043BC95B-D875-5071-48CD-590652D691FE}"/>
              </a:ext>
            </a:extLst>
          </p:cNvPr>
          <p:cNvSpPr txBox="1"/>
          <p:nvPr/>
        </p:nvSpPr>
        <p:spPr>
          <a:xfrm>
            <a:off x="17929" y="657187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</a:t>
            </a:r>
            <a:r>
              <a:rPr lang="en-US" sz="1400" b="1" dirty="0">
                <a:solidFill>
                  <a:srgbClr val="0000FF"/>
                </a:solidFill>
                <a:latin typeface="Arial" panose="020B0604020202020204" pitchFamily="34" charset="0"/>
              </a:rPr>
              <a:t>da Veiga (2021)</a:t>
            </a:r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; [2] Sarazin et al. (2023)</a:t>
            </a:r>
            <a:endParaRPr lang="fr-FR" sz="1050" b="1" dirty="0">
              <a:solidFill>
                <a:srgbClr val="0000FF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CBC5963-CBE8-C16E-9CE3-EFD7CC345916}"/>
              </a:ext>
            </a:extLst>
          </p:cNvPr>
          <p:cNvSpPr txBox="1"/>
          <p:nvPr/>
        </p:nvSpPr>
        <p:spPr>
          <a:xfrm>
            <a:off x="5665076" y="6550223"/>
            <a:ext cx="6526924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400" i="0" u="none" strike="noStrike" baseline="0" dirty="0">
                <a:latin typeface="Calibri" panose="020F0502020204030204" pitchFamily="34" charset="0"/>
              </a:rPr>
              <a:t>*Characteristic kernels and RKHS </a:t>
            </a:r>
            <a:r>
              <a:rPr lang="en-US" sz="1400" i="0" u="none" strike="noStrike" baseline="0" dirty="0">
                <a:latin typeface="Cambria Math" panose="02040503050406030204" pitchFamily="18" charset="0"/>
              </a:rPr>
              <a:t>⇨</a:t>
            </a:r>
            <a:r>
              <a:rPr lang="en-US" sz="1400" i="0" u="none" strike="noStrike" baseline="0" dirty="0">
                <a:latin typeface="Calibri" panose="020F0502020204030204" pitchFamily="34" charset="0"/>
              </a:rPr>
              <a:t>Embedding of probability measures is injective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22D09D-C314-385F-80B7-55BD9CBCA9A1}"/>
              </a:ext>
            </a:extLst>
          </p:cNvPr>
          <p:cNvSpPr txBox="1"/>
          <p:nvPr/>
        </p:nvSpPr>
        <p:spPr>
          <a:xfrm>
            <a:off x="3495367" y="871548"/>
            <a:ext cx="5201265" cy="40011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00FF"/>
                </a:solidFill>
              </a:rPr>
              <a:t>Assume that </a:t>
            </a:r>
            <a:r>
              <a:rPr lang="en-US" sz="2000" i="1" dirty="0">
                <a:solidFill>
                  <a:srgbClr val="FF0000"/>
                </a:solidFill>
              </a:rPr>
              <a:t>Y</a:t>
            </a:r>
            <a:r>
              <a:rPr lang="en-US" sz="2000" dirty="0">
                <a:solidFill>
                  <a:srgbClr val="0000FF"/>
                </a:solidFill>
              </a:rPr>
              <a:t> is univariate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9245456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78155-37D4-A450-3DF2-FB97E497E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F7783B6-CB10-702D-D7C8-5319BEAE12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31774" y="5969000"/>
            <a:ext cx="2743200" cy="365125"/>
          </a:xfrm>
        </p:spPr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2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18299C6-BED6-A38E-3DB0-D8690ADB7AAA}"/>
              </a:ext>
            </a:extLst>
          </p:cNvPr>
          <p:cNvSpPr txBox="1"/>
          <p:nvPr/>
        </p:nvSpPr>
        <p:spPr>
          <a:xfrm>
            <a:off x="354032" y="267801"/>
            <a:ext cx="1148378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i="0" u="none" strike="noStrike" baseline="0" dirty="0"/>
              <a:t>Objective</a:t>
            </a:r>
            <a:r>
              <a:rPr lang="en-US" sz="2000" b="0" i="0" u="none" strike="noStrike" baseline="0" dirty="0"/>
              <a:t> of </a:t>
            </a:r>
            <a:r>
              <a:rPr lang="en-US" sz="2000" b="0" i="0" u="none" strike="noStrike" baseline="0" dirty="0" err="1"/>
              <a:t>Sensitvity</a:t>
            </a:r>
            <a:r>
              <a:rPr lang="en-US" sz="2000" b="0" i="0" u="none" strike="noStrike" baseline="0" dirty="0"/>
              <a:t> Analysis </a:t>
            </a:r>
            <a:r>
              <a:rPr lang="en-US" sz="2000" b="1" i="0" u="none" strike="noStrike" baseline="0" dirty="0"/>
              <a:t>SA</a:t>
            </a:r>
            <a:r>
              <a:rPr lang="en-US" sz="2000" b="0" i="0" u="none" strike="noStrike" baseline="0" dirty="0"/>
              <a:t> </a:t>
            </a:r>
            <a:r>
              <a:rPr lang="en-US" sz="2000" b="1" i="0" u="none" strike="noStrike" baseline="0" dirty="0">
                <a:solidFill>
                  <a:srgbClr val="0000FF"/>
                </a:solidFill>
              </a:rPr>
              <a:t>[1]</a:t>
            </a:r>
            <a:r>
              <a:rPr lang="en-US" sz="2000" b="0" i="0" u="none" strike="noStrike" baseline="0" dirty="0"/>
              <a:t>: </a:t>
            </a:r>
          </a:p>
          <a:p>
            <a:pPr algn="just"/>
            <a:endParaRPr lang="en-US" sz="2000" dirty="0">
              <a:solidFill>
                <a:srgbClr val="0000FF"/>
              </a:solidFill>
            </a:endParaRPr>
          </a:p>
          <a:p>
            <a:pPr algn="ctr"/>
            <a:r>
              <a:rPr lang="en-US" sz="2000" b="0" i="0" u="none" strike="noStrike" baseline="0" dirty="0"/>
              <a:t>Investigate</a:t>
            </a:r>
            <a:r>
              <a:rPr lang="en-US" sz="2000" b="0" i="0" u="none" strike="noStrike" baseline="0" dirty="0">
                <a:solidFill>
                  <a:srgbClr val="0000FF"/>
                </a:solidFill>
              </a:rPr>
              <a:t> how important </a:t>
            </a:r>
            <a:r>
              <a:rPr lang="en-US" sz="2000" b="0" i="0" u="none" strike="noStrike" baseline="0" dirty="0"/>
              <a:t>is each model input in </a:t>
            </a:r>
            <a:r>
              <a:rPr lang="fr-FR" sz="2000" b="0" i="0" u="none" strike="noStrike" baseline="0" dirty="0" err="1"/>
              <a:t>determining</a:t>
            </a:r>
            <a:r>
              <a:rPr lang="fr-FR" sz="2000" b="0" i="0" u="none" strike="noStrike" baseline="0" dirty="0"/>
              <a:t> </a:t>
            </a:r>
            <a:r>
              <a:rPr lang="fr-FR" sz="2000" b="0" i="0" u="none" strike="noStrike" baseline="0" dirty="0" err="1"/>
              <a:t>its</a:t>
            </a:r>
            <a:r>
              <a:rPr lang="fr-FR" sz="2000" b="0" i="0" u="none" strike="noStrike" baseline="0" dirty="0"/>
              <a:t> output</a:t>
            </a:r>
          </a:p>
          <a:p>
            <a:pPr algn="just"/>
            <a:endParaRPr lang="fr-FR" sz="2000" b="1" dirty="0"/>
          </a:p>
          <a:p>
            <a:pPr algn="just"/>
            <a:r>
              <a:rPr lang="fr-FR" sz="2000" b="1" dirty="0"/>
              <a:t>Scope here </a:t>
            </a:r>
          </a:p>
          <a:p>
            <a:pPr algn="just"/>
            <a:endParaRPr lang="fr-FR" sz="2000" dirty="0"/>
          </a:p>
          <a:p>
            <a:pPr algn="ctr"/>
            <a:r>
              <a:rPr lang="fr-FR" sz="2000" dirty="0"/>
              <a:t>G</a:t>
            </a:r>
            <a:r>
              <a:rPr lang="en-US" sz="2000" dirty="0"/>
              <a:t>lobal methods </a:t>
            </a:r>
            <a:r>
              <a:rPr lang="en-US" sz="2000" b="1" dirty="0">
                <a:solidFill>
                  <a:srgbClr val="0000FF"/>
                </a:solidFill>
              </a:rPr>
              <a:t>GSA</a:t>
            </a:r>
            <a:r>
              <a:rPr lang="en-US" sz="2000" dirty="0"/>
              <a:t>: </a:t>
            </a:r>
            <a:r>
              <a:rPr lang="en-US" sz="2000" dirty="0" err="1">
                <a:solidFill>
                  <a:srgbClr val="0000FF"/>
                </a:solidFill>
              </a:rPr>
              <a:t>behaviour</a:t>
            </a:r>
            <a:r>
              <a:rPr lang="en-US" sz="2000" dirty="0">
                <a:solidFill>
                  <a:srgbClr val="0000FF"/>
                </a:solidFill>
              </a:rPr>
              <a:t> of the model under given input parameter distributions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fr-FR" sz="3600" dirty="0">
              <a:latin typeface="+mj-lt"/>
            </a:endParaRPr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76BB5581-F6ED-F842-99E0-D1FE2FBC8A66}"/>
              </a:ext>
            </a:extLst>
          </p:cNvPr>
          <p:cNvSpPr/>
          <p:nvPr/>
        </p:nvSpPr>
        <p:spPr>
          <a:xfrm>
            <a:off x="3940278" y="3772745"/>
            <a:ext cx="717753" cy="48704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7BBD7D-2BE1-EC46-3042-7A8DBA4A8E53}"/>
              </a:ext>
            </a:extLst>
          </p:cNvPr>
          <p:cNvSpPr/>
          <p:nvPr/>
        </p:nvSpPr>
        <p:spPr>
          <a:xfrm>
            <a:off x="4833274" y="3563339"/>
            <a:ext cx="1474840" cy="936992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6D258294-5076-F840-2BC3-3E8ADC1046A3}"/>
                  </a:ext>
                </a:extLst>
              </p:cNvPr>
              <p:cNvSpPr txBox="1"/>
              <p:nvPr/>
            </p:nvSpPr>
            <p:spPr>
              <a:xfrm>
                <a:off x="4474398" y="3831780"/>
                <a:ext cx="219259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ℳ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𝑿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000" b="1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6D258294-5076-F840-2BC3-3E8ADC104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398" y="3831780"/>
                <a:ext cx="2192592" cy="400110"/>
              </a:xfrm>
              <a:prstGeom prst="rect">
                <a:avLst/>
              </a:prstGeom>
              <a:blipFill>
                <a:blip r:embed="rId2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B91D3A8E-3A91-CB2B-CBC5-3AB51BC79F60}"/>
                  </a:ext>
                </a:extLst>
              </p:cNvPr>
              <p:cNvSpPr txBox="1"/>
              <p:nvPr/>
            </p:nvSpPr>
            <p:spPr>
              <a:xfrm>
                <a:off x="2052483" y="4928117"/>
                <a:ext cx="164198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 err="1"/>
                  <a:t>Uncertain</a:t>
                </a:r>
                <a:r>
                  <a:rPr lang="fr-FR" dirty="0"/>
                  <a:t> inputs </a:t>
                </a:r>
                <a14:m>
                  <m:oMath xmlns:m="http://schemas.openxmlformats.org/officeDocument/2006/math">
                    <m:r>
                      <a:rPr lang="fr-FR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𝑿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B91D3A8E-3A91-CB2B-CBC5-3AB51BC79F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2483" y="4928117"/>
                <a:ext cx="1641988" cy="646331"/>
              </a:xfrm>
              <a:prstGeom prst="rect">
                <a:avLst/>
              </a:prstGeom>
              <a:blipFill>
                <a:blip r:embed="rId3"/>
                <a:stretch>
                  <a:fillRect t="-4717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8BB17DC7-8679-882F-7F4D-90D0CA18D151}"/>
              </a:ext>
            </a:extLst>
          </p:cNvPr>
          <p:cNvSpPr/>
          <p:nvPr/>
        </p:nvSpPr>
        <p:spPr>
          <a:xfrm>
            <a:off x="6570336" y="3744844"/>
            <a:ext cx="717753" cy="48704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FD9D4F1-7A9E-6539-6F11-5C0D8D38C82B}"/>
              </a:ext>
            </a:extLst>
          </p:cNvPr>
          <p:cNvSpPr/>
          <p:nvPr/>
        </p:nvSpPr>
        <p:spPr>
          <a:xfrm>
            <a:off x="7530647" y="3339943"/>
            <a:ext cx="1474839" cy="139618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6364882-ECFA-DE50-7C54-D976435D8E38}"/>
                  </a:ext>
                </a:extLst>
              </p:cNvPr>
              <p:cNvSpPr txBox="1"/>
              <p:nvPr/>
            </p:nvSpPr>
            <p:spPr>
              <a:xfrm>
                <a:off x="7474974" y="4911500"/>
                <a:ext cx="164198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 err="1"/>
                  <a:t>Uncertain</a:t>
                </a:r>
                <a:r>
                  <a:rPr lang="fr-FR" dirty="0"/>
                  <a:t> Output 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6364882-ECFA-DE50-7C54-D976435D8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4974" y="4911500"/>
                <a:ext cx="1641988" cy="646331"/>
              </a:xfrm>
              <a:prstGeom prst="rect">
                <a:avLst/>
              </a:prstGeom>
              <a:blipFill>
                <a:blip r:embed="rId4"/>
                <a:stretch>
                  <a:fillRect t="-5660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Flèche : courbe vers le bas 21">
            <a:extLst>
              <a:ext uri="{FF2B5EF4-FFF2-40B4-BE49-F238E27FC236}">
                <a16:creationId xmlns:a16="http://schemas.microsoft.com/office/drawing/2014/main" id="{795C6CF2-0C74-2B00-40FD-C14602DD0678}"/>
              </a:ext>
            </a:extLst>
          </p:cNvPr>
          <p:cNvSpPr/>
          <p:nvPr/>
        </p:nvSpPr>
        <p:spPr>
          <a:xfrm rot="10800000">
            <a:off x="3836967" y="5310134"/>
            <a:ext cx="3451122" cy="659871"/>
          </a:xfrm>
          <a:prstGeom prst="curvedDown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D1191B8-A323-ADEB-AF12-D85629DCA091}"/>
              </a:ext>
            </a:extLst>
          </p:cNvPr>
          <p:cNvSpPr txBox="1"/>
          <p:nvPr/>
        </p:nvSpPr>
        <p:spPr>
          <a:xfrm>
            <a:off x="4749700" y="4844888"/>
            <a:ext cx="1641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Black box model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42A98C6-7A20-68C6-2C31-20C7B43B24F9}"/>
              </a:ext>
            </a:extLst>
          </p:cNvPr>
          <p:cNvSpPr txBox="1"/>
          <p:nvPr/>
        </p:nvSpPr>
        <p:spPr>
          <a:xfrm>
            <a:off x="5738560" y="5996930"/>
            <a:ext cx="7966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00FF"/>
                </a:solidFill>
              </a:rPr>
              <a:t>GSA</a:t>
            </a: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DF76FAAC-49E0-44D8-FCE6-7D2E88C53AB5}"/>
              </a:ext>
            </a:extLst>
          </p:cNvPr>
          <p:cNvSpPr/>
          <p:nvPr/>
        </p:nvSpPr>
        <p:spPr>
          <a:xfrm>
            <a:off x="7554178" y="3550467"/>
            <a:ext cx="1439880" cy="1150581"/>
          </a:xfrm>
          <a:custGeom>
            <a:avLst/>
            <a:gdLst>
              <a:gd name="csX0" fmla="*/ 4370 w 1439880"/>
              <a:gd name="csY0" fmla="*/ 1150581 h 1150581"/>
              <a:gd name="csX1" fmla="*/ 43699 w 1439880"/>
              <a:gd name="csY1" fmla="*/ 953936 h 1150581"/>
              <a:gd name="csX2" fmla="*/ 319003 w 1439880"/>
              <a:gd name="csY2" fmla="*/ 207 h 1150581"/>
              <a:gd name="csX3" fmla="*/ 1439880 w 1439880"/>
              <a:gd name="csY3" fmla="*/ 1042427 h 11505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439880" h="1150581">
                <a:moveTo>
                  <a:pt x="4370" y="1150581"/>
                </a:moveTo>
                <a:cubicBezTo>
                  <a:pt x="-2185" y="1148123"/>
                  <a:pt x="-8740" y="1145665"/>
                  <a:pt x="43699" y="953936"/>
                </a:cubicBezTo>
                <a:cubicBezTo>
                  <a:pt x="96138" y="762207"/>
                  <a:pt x="86306" y="-14542"/>
                  <a:pt x="319003" y="207"/>
                </a:cubicBezTo>
                <a:cubicBezTo>
                  <a:pt x="551700" y="14955"/>
                  <a:pt x="995790" y="528691"/>
                  <a:pt x="1439880" y="1042427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CE227F5-949B-B179-5787-EA7420ED92C5}"/>
              </a:ext>
            </a:extLst>
          </p:cNvPr>
          <p:cNvSpPr txBox="1"/>
          <p:nvPr/>
        </p:nvSpPr>
        <p:spPr>
          <a:xfrm>
            <a:off x="8369713" y="3351395"/>
            <a:ext cx="629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pdf</a:t>
            </a:r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80B46B-5F28-F77D-46E4-BB785245E017}"/>
              </a:ext>
            </a:extLst>
          </p:cNvPr>
          <p:cNvSpPr/>
          <p:nvPr/>
        </p:nvSpPr>
        <p:spPr>
          <a:xfrm>
            <a:off x="344052" y="2838500"/>
            <a:ext cx="1474839" cy="1396180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C0F686-5873-8762-F09E-5101198B0834}"/>
              </a:ext>
            </a:extLst>
          </p:cNvPr>
          <p:cNvSpPr/>
          <p:nvPr/>
        </p:nvSpPr>
        <p:spPr>
          <a:xfrm>
            <a:off x="1990057" y="3142550"/>
            <a:ext cx="1474839" cy="1396180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orme libre : forme 28">
            <a:extLst>
              <a:ext uri="{FF2B5EF4-FFF2-40B4-BE49-F238E27FC236}">
                <a16:creationId xmlns:a16="http://schemas.microsoft.com/office/drawing/2014/main" id="{CC6BFA9C-2A63-06F5-1453-21B0417F62E4}"/>
              </a:ext>
            </a:extLst>
          </p:cNvPr>
          <p:cNvSpPr/>
          <p:nvPr/>
        </p:nvSpPr>
        <p:spPr>
          <a:xfrm>
            <a:off x="2009721" y="3349703"/>
            <a:ext cx="1319290" cy="1189955"/>
          </a:xfrm>
          <a:custGeom>
            <a:avLst/>
            <a:gdLst>
              <a:gd name="csX0" fmla="*/ 0 w 1425677"/>
              <a:gd name="csY0" fmla="*/ 1189955 h 1189955"/>
              <a:gd name="csX1" fmla="*/ 334296 w 1425677"/>
              <a:gd name="csY1" fmla="*/ 570522 h 1189955"/>
              <a:gd name="csX2" fmla="*/ 619432 w 1425677"/>
              <a:gd name="csY2" fmla="*/ 251 h 1189955"/>
              <a:gd name="csX3" fmla="*/ 865238 w 1425677"/>
              <a:gd name="csY3" fmla="*/ 639348 h 1189955"/>
              <a:gd name="csX4" fmla="*/ 1425677 w 1425677"/>
              <a:gd name="csY4" fmla="*/ 1189955 h 11899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425677" h="1189955">
                <a:moveTo>
                  <a:pt x="0" y="1189955"/>
                </a:moveTo>
                <a:cubicBezTo>
                  <a:pt x="115528" y="979380"/>
                  <a:pt x="231057" y="768806"/>
                  <a:pt x="334296" y="570522"/>
                </a:cubicBezTo>
                <a:cubicBezTo>
                  <a:pt x="437535" y="372238"/>
                  <a:pt x="530942" y="-11220"/>
                  <a:pt x="619432" y="251"/>
                </a:cubicBezTo>
                <a:cubicBezTo>
                  <a:pt x="707922" y="11722"/>
                  <a:pt x="730864" y="441064"/>
                  <a:pt x="865238" y="639348"/>
                </a:cubicBezTo>
                <a:cubicBezTo>
                  <a:pt x="999612" y="837632"/>
                  <a:pt x="1212644" y="1013793"/>
                  <a:pt x="1425677" y="1189955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9F2DC9B-F021-3D4F-21CF-9F2B83D8D474}"/>
              </a:ext>
            </a:extLst>
          </p:cNvPr>
          <p:cNvSpPr txBox="1"/>
          <p:nvPr/>
        </p:nvSpPr>
        <p:spPr>
          <a:xfrm>
            <a:off x="1184357" y="2838500"/>
            <a:ext cx="629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pdf</a:t>
            </a:r>
            <a:endParaRPr lang="fr-FR" dirty="0"/>
          </a:p>
        </p:txBody>
      </p:sp>
      <p:sp>
        <p:nvSpPr>
          <p:cNvPr id="33" name="Forme libre : forme 32">
            <a:extLst>
              <a:ext uri="{FF2B5EF4-FFF2-40B4-BE49-F238E27FC236}">
                <a16:creationId xmlns:a16="http://schemas.microsoft.com/office/drawing/2014/main" id="{12DABCFB-30D0-FACA-1797-6FD90514CB86}"/>
              </a:ext>
            </a:extLst>
          </p:cNvPr>
          <p:cNvSpPr/>
          <p:nvPr/>
        </p:nvSpPr>
        <p:spPr>
          <a:xfrm>
            <a:off x="488004" y="3047250"/>
            <a:ext cx="904673" cy="1186994"/>
          </a:xfrm>
          <a:custGeom>
            <a:avLst/>
            <a:gdLst>
              <a:gd name="csX0" fmla="*/ 0 w 904673"/>
              <a:gd name="csY0" fmla="*/ 1186994 h 1186994"/>
              <a:gd name="csX1" fmla="*/ 369651 w 904673"/>
              <a:gd name="csY1" fmla="*/ 220 h 1186994"/>
              <a:gd name="csX2" fmla="*/ 904673 w 904673"/>
              <a:gd name="csY2" fmla="*/ 1109173 h 11869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904673" h="1186994">
                <a:moveTo>
                  <a:pt x="0" y="1186994"/>
                </a:moveTo>
                <a:cubicBezTo>
                  <a:pt x="109436" y="600092"/>
                  <a:pt x="218872" y="13190"/>
                  <a:pt x="369651" y="220"/>
                </a:cubicBezTo>
                <a:cubicBezTo>
                  <a:pt x="520430" y="-12750"/>
                  <a:pt x="712551" y="548211"/>
                  <a:pt x="904673" y="1109173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111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4F40AF8-EED4-2036-276A-98C8DFAFF3DC}"/>
              </a:ext>
            </a:extLst>
          </p:cNvPr>
          <p:cNvSpPr/>
          <p:nvPr/>
        </p:nvSpPr>
        <p:spPr>
          <a:xfrm>
            <a:off x="793429" y="3667208"/>
            <a:ext cx="1474839" cy="1396180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orme libre : forme 36">
            <a:extLst>
              <a:ext uri="{FF2B5EF4-FFF2-40B4-BE49-F238E27FC236}">
                <a16:creationId xmlns:a16="http://schemas.microsoft.com/office/drawing/2014/main" id="{638BA28D-46F9-F3C0-1D72-3A197B2F6389}"/>
              </a:ext>
            </a:extLst>
          </p:cNvPr>
          <p:cNvSpPr/>
          <p:nvPr/>
        </p:nvSpPr>
        <p:spPr>
          <a:xfrm>
            <a:off x="874986" y="3862270"/>
            <a:ext cx="1313793" cy="1200238"/>
          </a:xfrm>
          <a:custGeom>
            <a:avLst/>
            <a:gdLst>
              <a:gd name="csX0" fmla="*/ 0 w 1313793"/>
              <a:gd name="csY0" fmla="*/ 1168707 h 1200238"/>
              <a:gd name="csX1" fmla="*/ 357352 w 1313793"/>
              <a:gd name="csY1" fmla="*/ 12569 h 1200238"/>
              <a:gd name="csX2" fmla="*/ 578069 w 1313793"/>
              <a:gd name="csY2" fmla="*/ 548597 h 1200238"/>
              <a:gd name="csX3" fmla="*/ 924911 w 1313793"/>
              <a:gd name="csY3" fmla="*/ 454003 h 1200238"/>
              <a:gd name="csX4" fmla="*/ 1313793 w 1313793"/>
              <a:gd name="csY4" fmla="*/ 1200238 h 12002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313793" h="1200238">
                <a:moveTo>
                  <a:pt x="0" y="1168707"/>
                </a:moveTo>
                <a:cubicBezTo>
                  <a:pt x="130503" y="642314"/>
                  <a:pt x="261007" y="115921"/>
                  <a:pt x="357352" y="12569"/>
                </a:cubicBezTo>
                <a:cubicBezTo>
                  <a:pt x="453697" y="-90783"/>
                  <a:pt x="483476" y="475025"/>
                  <a:pt x="578069" y="548597"/>
                </a:cubicBezTo>
                <a:cubicBezTo>
                  <a:pt x="672662" y="622169"/>
                  <a:pt x="802290" y="345396"/>
                  <a:pt x="924911" y="454003"/>
                </a:cubicBezTo>
                <a:cubicBezTo>
                  <a:pt x="1047532" y="562610"/>
                  <a:pt x="1180662" y="881424"/>
                  <a:pt x="1313793" y="1200238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A36AB37-8247-9E18-FDDC-17A23E3071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5912" y="4542619"/>
            <a:ext cx="1720355" cy="177458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15C27D0-9C1D-FCE7-1C4C-ACF31336C256}"/>
              </a:ext>
            </a:extLst>
          </p:cNvPr>
          <p:cNvSpPr txBox="1"/>
          <p:nvPr/>
        </p:nvSpPr>
        <p:spPr>
          <a:xfrm>
            <a:off x="10539455" y="4933117"/>
            <a:ext cx="55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X</a:t>
            </a:r>
            <a:r>
              <a:rPr lang="fr-FR" baseline="-25000" dirty="0"/>
              <a:t>1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1BF33A4-A93E-1049-E55F-58D7C849ED43}"/>
              </a:ext>
            </a:extLst>
          </p:cNvPr>
          <p:cNvSpPr txBox="1"/>
          <p:nvPr/>
        </p:nvSpPr>
        <p:spPr>
          <a:xfrm>
            <a:off x="9816209" y="5240592"/>
            <a:ext cx="55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X</a:t>
            </a:r>
            <a:r>
              <a:rPr lang="fr-FR" baseline="-25000" dirty="0"/>
              <a:t>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D2DB5B1-2688-1FB4-F113-2D3F13B391FB}"/>
              </a:ext>
            </a:extLst>
          </p:cNvPr>
          <p:cNvSpPr txBox="1"/>
          <p:nvPr/>
        </p:nvSpPr>
        <p:spPr>
          <a:xfrm>
            <a:off x="10060277" y="5687897"/>
            <a:ext cx="55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X</a:t>
            </a:r>
            <a:r>
              <a:rPr lang="fr-FR" baseline="-25000" dirty="0"/>
              <a:t>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A229F44-41B1-7545-266E-8E12AEB8501F}"/>
              </a:ext>
            </a:extLst>
          </p:cNvPr>
          <p:cNvSpPr txBox="1"/>
          <p:nvPr/>
        </p:nvSpPr>
        <p:spPr>
          <a:xfrm>
            <a:off x="296333" y="4229113"/>
            <a:ext cx="55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X</a:t>
            </a:r>
            <a:r>
              <a:rPr lang="fr-FR" baseline="-25000" dirty="0"/>
              <a:t>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6AA13DC-DDB6-8B31-8F86-B008B7171F7B}"/>
              </a:ext>
            </a:extLst>
          </p:cNvPr>
          <p:cNvSpPr txBox="1"/>
          <p:nvPr/>
        </p:nvSpPr>
        <p:spPr>
          <a:xfrm>
            <a:off x="2903096" y="4542168"/>
            <a:ext cx="55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X</a:t>
            </a:r>
            <a:r>
              <a:rPr lang="fr-FR" baseline="-25000" dirty="0"/>
              <a:t>3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B08D8AC-DAE2-5247-E3B9-4A7C5FF51475}"/>
              </a:ext>
            </a:extLst>
          </p:cNvPr>
          <p:cNvSpPr txBox="1"/>
          <p:nvPr/>
        </p:nvSpPr>
        <p:spPr>
          <a:xfrm>
            <a:off x="762398" y="5060581"/>
            <a:ext cx="55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X</a:t>
            </a:r>
            <a:r>
              <a:rPr lang="fr-FR" baseline="-25000" dirty="0"/>
              <a:t>2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2AE1CC8-F91C-4FB0-02EC-5C6A6B7DDDCF}"/>
              </a:ext>
            </a:extLst>
          </p:cNvPr>
          <p:cNvSpPr txBox="1"/>
          <p:nvPr/>
        </p:nvSpPr>
        <p:spPr>
          <a:xfrm>
            <a:off x="10461121" y="5719931"/>
            <a:ext cx="9634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Interaction</a:t>
            </a:r>
            <a:endParaRPr lang="fr-FR" sz="1200" baseline="-25000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7ACB41D-3211-5051-80C2-9CE8800FAA71}"/>
              </a:ext>
            </a:extLst>
          </p:cNvPr>
          <p:cNvSpPr txBox="1"/>
          <p:nvPr/>
        </p:nvSpPr>
        <p:spPr>
          <a:xfrm>
            <a:off x="9644436" y="3933393"/>
            <a:ext cx="1866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Decompositon</a:t>
            </a:r>
            <a:r>
              <a:rPr lang="fr-FR" dirty="0"/>
              <a:t> of </a:t>
            </a:r>
            <a:r>
              <a:rPr lang="fr-FR" i="1" dirty="0">
                <a:solidFill>
                  <a:srgbClr val="FF0000"/>
                </a:solidFill>
              </a:rPr>
              <a:t>Y</a:t>
            </a:r>
            <a:r>
              <a:rPr lang="fr-FR" dirty="0"/>
              <a:t> </a:t>
            </a:r>
            <a:r>
              <a:rPr lang="fr-FR" dirty="0" err="1"/>
              <a:t>uncertainty</a:t>
            </a:r>
            <a:endParaRPr lang="fr-FR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C911EEA-CA30-4E75-97B1-644030488471}"/>
              </a:ext>
            </a:extLst>
          </p:cNvPr>
          <p:cNvSpPr txBox="1"/>
          <p:nvPr/>
        </p:nvSpPr>
        <p:spPr>
          <a:xfrm>
            <a:off x="-74" y="6529372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</a:t>
            </a:r>
            <a:r>
              <a:rPr lang="en-US" sz="1400" b="1" dirty="0">
                <a:solidFill>
                  <a:srgbClr val="0000FF"/>
                </a:solidFill>
              </a:rPr>
              <a:t>Iooss and </a:t>
            </a:r>
            <a:r>
              <a:rPr lang="en-US" sz="1400" b="1" dirty="0" err="1">
                <a:solidFill>
                  <a:srgbClr val="0000FF"/>
                </a:solidFill>
              </a:rPr>
              <a:t>Saltelli</a:t>
            </a:r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 (2017)</a:t>
            </a:r>
            <a:endParaRPr lang="fr-FR" sz="105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513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DF2BEE4-DA96-2994-9ED0-83A3F6633815}"/>
              </a:ext>
            </a:extLst>
          </p:cNvPr>
          <p:cNvSpPr/>
          <p:nvPr/>
        </p:nvSpPr>
        <p:spPr>
          <a:xfrm>
            <a:off x="273326" y="3853718"/>
            <a:ext cx="9716978" cy="1437318"/>
          </a:xfrm>
          <a:prstGeom prst="round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E301FD9-04F2-560D-FFDC-4DBD8D79DA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20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D2237A0-2708-233C-DC3A-2D3D3DD556BB}"/>
              </a:ext>
            </a:extLst>
          </p:cNvPr>
          <p:cNvSpPr txBox="1"/>
          <p:nvPr/>
        </p:nvSpPr>
        <p:spPr>
          <a:xfrm>
            <a:off x="110638" y="139606"/>
            <a:ext cx="75810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>
                <a:latin typeface="Arial" panose="020B0604020202020204" pitchFamily="34" charset="0"/>
              </a:rPr>
              <a:t>A kernel adapted to functional outputs </a:t>
            </a:r>
            <a:r>
              <a:rPr lang="en-US" sz="28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[1,2] </a:t>
            </a:r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50B7E5E-AEA7-5E53-9319-57C3F97C2E36}"/>
              </a:ext>
            </a:extLst>
          </p:cNvPr>
          <p:cNvSpPr txBox="1"/>
          <p:nvPr/>
        </p:nvSpPr>
        <p:spPr>
          <a:xfrm>
            <a:off x="17929" y="657187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</a:t>
            </a:r>
            <a:r>
              <a:rPr lang="en-US" sz="1400" b="1" dirty="0">
                <a:solidFill>
                  <a:srgbClr val="0000FF"/>
                </a:solidFill>
                <a:latin typeface="Arial" panose="020B0604020202020204" pitchFamily="34" charset="0"/>
              </a:rPr>
              <a:t>El Amri and Marrel (2024); [2] da Veiga (2015)</a:t>
            </a:r>
            <a:endParaRPr lang="fr-FR" sz="1050" b="1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81D8FE8-1DAC-75A1-62FB-80E132961FC6}"/>
                  </a:ext>
                </a:extLst>
              </p:cNvPr>
              <p:cNvSpPr txBox="1"/>
              <p:nvPr/>
            </p:nvSpPr>
            <p:spPr>
              <a:xfrm>
                <a:off x="331694" y="1615604"/>
                <a:ext cx="11555506" cy="46778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b="1" dirty="0"/>
                  <a:t>Principle: </a:t>
                </a:r>
              </a:p>
              <a:p>
                <a:endParaRPr lang="fr-FR" sz="2000" b="1" dirty="0"/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000" dirty="0" err="1"/>
                  <a:t>Construct</a:t>
                </a:r>
                <a:r>
                  <a:rPr lang="fr-FR" sz="2000" dirty="0"/>
                  <a:t> a </a:t>
                </a:r>
                <a:r>
                  <a:rPr lang="fr-FR" sz="2000" b="1" dirty="0"/>
                  <a:t>composite kernel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spatial</m:t>
                        </m:r>
                      </m:sub>
                    </m:sSub>
                    <m:r>
                      <a:rPr lang="fr-FR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 err="1"/>
                  <a:t>that</a:t>
                </a:r>
                <a:r>
                  <a:rPr lang="fr-FR" sz="2000" dirty="0"/>
                  <a:t> ‘merges’ the contributions of all directions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{</m:t>
                            </m:r>
                            <m:r>
                              <a:rPr lang="fr-FR" sz="2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=1,…,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𝐾</m:t>
                        </m:r>
                      </m:sub>
                    </m:sSub>
                    <m:r>
                      <a:rPr lang="fr-FR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/>
                  <a:t>in the </a:t>
                </a:r>
                <a:r>
                  <a:rPr lang="fr-FR" sz="2000" dirty="0" err="1"/>
                  <a:t>reduced</a:t>
                </a:r>
                <a:r>
                  <a:rPr lang="fr-FR" sz="2000" dirty="0"/>
                  <a:t> </a:t>
                </a:r>
                <a:r>
                  <a:rPr lang="fr-FR" sz="2000" dirty="0" err="1"/>
                  <a:t>subspace</a:t>
                </a:r>
                <a:r>
                  <a:rPr lang="fr-FR" sz="2000" dirty="0"/>
                  <a:t> 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000" dirty="0" err="1"/>
                  <a:t>Account</a:t>
                </a:r>
                <a:r>
                  <a:rPr lang="fr-FR" sz="2000" dirty="0"/>
                  <a:t> for the </a:t>
                </a:r>
                <a:r>
                  <a:rPr lang="fr-FR" sz="2000" dirty="0" err="1"/>
                  <a:t>amount</a:t>
                </a:r>
                <a:r>
                  <a:rPr lang="fr-FR" sz="2000" dirty="0"/>
                  <a:t> of total variance explained by </a:t>
                </a:r>
                <a:r>
                  <a:rPr lang="fr-FR" sz="2000" dirty="0" err="1"/>
                  <a:t>each</a:t>
                </a:r>
                <a:r>
                  <a:rPr lang="fr-FR" sz="2000" dirty="0"/>
                  <a:t> direction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f>
                      <m:fPr>
                        <m:type m:val="lin"/>
                        <m:ctrlPr>
                          <a:rPr lang="fr-FR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limLoc m:val="undOvr"/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j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fr-FR" sz="20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  <m:e>
                            <m:sSub>
                              <m:sSub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r>
                  <a:rPr lang="fr-FR" sz="2000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fr-FR" sz="2000" dirty="0"/>
                  <a:t> the </a:t>
                </a:r>
                <a:r>
                  <a:rPr lang="fr-FR" sz="2000" dirty="0" err="1"/>
                  <a:t>eigenvalue</a:t>
                </a:r>
                <a:r>
                  <a:rPr lang="fr-FR" sz="2000" dirty="0"/>
                  <a:t> of the </a:t>
                </a:r>
                <a:r>
                  <a:rPr lang="fr-FR" sz="2000" b="1" dirty="0"/>
                  <a:t>PCA </a:t>
                </a:r>
                <a:r>
                  <a:rPr lang="fr-FR" sz="2000" b="1" dirty="0" err="1"/>
                  <a:t>decomposition</a:t>
                </a:r>
                <a:endParaRPr lang="fr-FR" sz="2000" b="1" dirty="0"/>
              </a:p>
              <a:p>
                <a:endParaRPr lang="fr-FR" sz="2000" dirty="0"/>
              </a:p>
              <a:p>
                <a:r>
                  <a:rPr lang="fr-FR" sz="2000" b="1" dirty="0"/>
                  <a:t>Option 1 ‘</a:t>
                </a:r>
                <a:r>
                  <a:rPr lang="fr-FR" sz="2000" b="1" dirty="0" err="1"/>
                  <a:t>weighed</a:t>
                </a:r>
                <a:r>
                  <a:rPr lang="fr-FR" sz="2000" b="1" dirty="0"/>
                  <a:t> </a:t>
                </a:r>
                <a:r>
                  <a:rPr lang="fr-FR" sz="2000" b="1" dirty="0" err="1"/>
                  <a:t>linear</a:t>
                </a:r>
                <a:r>
                  <a:rPr lang="fr-FR" sz="2000" b="1" dirty="0"/>
                  <a:t>’: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spatial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𝒀</m:t>
                            </m:r>
                          </m:e>
                          <m:sup>
                            <m:d>
                              <m:dPr>
                                <m:ctrlPr>
                                  <a:rPr lang="fr-FR" sz="2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000" b="0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p>
                        <m:r>
                          <a:rPr lang="fr-FR" sz="2000" b="0" i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𝒀</m:t>
                            </m:r>
                          </m:e>
                          <m:sup>
                            <m:d>
                              <m:dPr>
                                <m:ctrlPr>
                                  <a:rPr lang="fr-FR" sz="2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000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p>
                      </m:e>
                    </m:d>
                    <m:r>
                      <a:rPr lang="fr-FR" sz="2000" b="0" i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fr-FR" sz="2000" b="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fr-FR" sz="2000" b="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fr-FR" sz="2000" b="0" i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fr-FR" sz="20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  <m:e>
                        <m:sSub>
                          <m:sSubPr>
                            <m:ctrlPr>
                              <a:rPr lang="fr-FR" sz="2000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fr-FR" sz="2000" b="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fr-FR" sz="20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sSub>
                          <m:sSubPr>
                            <m:ctrlPr>
                              <a:rPr lang="fr-FR" sz="2000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000" b="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  <m:d>
                      <m:dPr>
                        <m:sepChr m:val=","/>
                        <m:ctrlPr>
                          <a:rPr lang="fr-FR" sz="20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fr-FR" sz="2000" b="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fr-FR" sz="2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000" b="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d>
                              <m:dPr>
                                <m:ctrlPr>
                                  <a:rPr lang="fr-FR" sz="2000" b="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000" b="0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</m:e>
                      <m:e>
                        <m:sSubSup>
                          <m:sSubSupPr>
                            <m:ctrlPr>
                              <a:rPr lang="fr-FR" sz="2000" b="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fr-FR" sz="2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fr-FR" sz="2000" b="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d>
                              <m:dPr>
                                <m:ctrlPr>
                                  <a:rPr lang="fr-FR" sz="2000" b="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000" b="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</m:e>
                    </m:d>
                  </m:oMath>
                </a14:m>
                <a:endParaRPr lang="fr-FR" sz="2000" dirty="0"/>
              </a:p>
              <a:p>
                <a:r>
                  <a:rPr lang="fr-FR" sz="2000" b="1" dirty="0"/>
                  <a:t>Option 2 ‘</a:t>
                </a:r>
                <a:r>
                  <a:rPr lang="fr-FR" sz="2000" b="1" dirty="0" err="1"/>
                  <a:t>rescaled</a:t>
                </a:r>
                <a:r>
                  <a:rPr lang="fr-FR" sz="2000" b="1" dirty="0"/>
                  <a:t> </a:t>
                </a:r>
                <a:r>
                  <a:rPr lang="fr-FR" sz="2000" b="1" dirty="0" err="1"/>
                  <a:t>sum</a:t>
                </a:r>
                <a:r>
                  <a:rPr lang="fr-FR" sz="2000" b="1" dirty="0"/>
                  <a:t>’: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spatial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𝒀</m:t>
                            </m:r>
                          </m:e>
                          <m:sup>
                            <m:d>
                              <m:dPr>
                                <m:ctrlPr>
                                  <a:rPr lang="fr-FR" sz="2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0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p>
                        <m:r>
                          <a:rPr lang="fr-FR" sz="200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𝒀</m:t>
                            </m:r>
                          </m:e>
                          <m:sup>
                            <m:d>
                              <m:dPr>
                                <m:ctrlPr>
                                  <a:rPr lang="fr-FR" sz="2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0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p>
                      </m:e>
                    </m:d>
                    <m:r>
                      <a:rPr lang="fr-FR" sz="200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fr-FR" sz="200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fr-FR" sz="200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  <m:e>
                        <m:sSub>
                          <m:sSub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sSub>
                              <m:sSub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0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sub>
                        </m:sSub>
                        <m:d>
                          <m:dPr>
                            <m:sepChr m:val=","/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fr-FR" sz="20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0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bSup>
                          </m:e>
                          <m:e>
                            <m:sSub>
                              <m:sSub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fr-FR" sz="20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0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d>
                              </m:sup>
                            </m:sSubSup>
                          </m:e>
                        </m:d>
                      </m:e>
                    </m:nary>
                  </m:oMath>
                </a14:m>
                <a:endParaRPr lang="fr-FR" sz="2000" dirty="0"/>
              </a:p>
              <a:p>
                <a:r>
                  <a:rPr lang="fr-FR" sz="2000" b="1" dirty="0"/>
                  <a:t>Option 3 ‘</a:t>
                </a:r>
                <a:r>
                  <a:rPr lang="fr-FR" sz="2000" b="1" dirty="0" err="1"/>
                  <a:t>rescaled</a:t>
                </a:r>
                <a:r>
                  <a:rPr lang="fr-FR" sz="2000" b="1" dirty="0"/>
                  <a:t> </a:t>
                </a:r>
                <a:r>
                  <a:rPr lang="fr-FR" sz="2000" b="1" dirty="0" err="1"/>
                  <a:t>tensorization</a:t>
                </a:r>
                <a:r>
                  <a:rPr lang="fr-FR" sz="2000" b="1" dirty="0"/>
                  <a:t>’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spatial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𝒀</m:t>
                            </m:r>
                          </m:e>
                          <m:sup>
                            <m:d>
                              <m:dPr>
                                <m:ctrlPr>
                                  <a:rPr lang="fr-FR" sz="2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0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sup>
                        </m:sSup>
                        <m:r>
                          <a:rPr lang="fr-FR" sz="200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𝒀</m:t>
                            </m:r>
                          </m:e>
                          <m:sup>
                            <m:d>
                              <m:dPr>
                                <m:ctrlPr>
                                  <a:rPr lang="fr-FR" sz="2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0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p>
                      </m:e>
                    </m:d>
                    <m:r>
                      <a:rPr lang="fr-FR" sz="200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ctrlPr>
                          <a:rPr lang="fr-FR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fr-FR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fr-FR" sz="20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  <m:e>
                        <m:sSub>
                          <m:sSub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sSub>
                              <m:sSub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0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sub>
                        </m:sSub>
                        <m:d>
                          <m:dPr>
                            <m:sepChr m:val=","/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sSub>
                                  <m:sSubPr>
                                    <m:ctrlP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fr-FR" sz="20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0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sup>
                            </m:sSubSup>
                          </m:e>
                          <m:e>
                            <m:sSub>
                              <m:sSub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fr-FR" sz="20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0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d>
                              </m:sup>
                            </m:sSubSup>
                          </m:e>
                        </m:d>
                      </m:e>
                    </m:nary>
                  </m:oMath>
                </a14:m>
                <a:endParaRPr lang="fr-FR" sz="2000" dirty="0"/>
              </a:p>
              <a:p>
                <a:endParaRPr lang="fr-FR" sz="2000" dirty="0"/>
              </a:p>
              <a:p>
                <a:r>
                  <a:rPr lang="fr-FR" sz="2000" dirty="0" err="1"/>
                  <a:t>where</a:t>
                </a:r>
                <a:r>
                  <a:rPr lang="fr-FR" sz="2000" dirty="0"/>
                  <a:t> the </a:t>
                </a:r>
                <a:r>
                  <a:rPr lang="fr-FR" sz="2000" b="1" dirty="0"/>
                  <a:t>1d kernel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sSub>
                          <m:sSub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000" dirty="0"/>
                  <a:t>can be chosen as a usual kernel, e.g. Gaussian, </a:t>
                </a:r>
                <a:r>
                  <a:rPr lang="en-US" sz="2000" dirty="0" err="1"/>
                  <a:t>Matérn</a:t>
                </a:r>
                <a:r>
                  <a:rPr lang="en-US" sz="2000" dirty="0"/>
                  <a:t>, etc.</a:t>
                </a:r>
              </a:p>
              <a:p>
                <a:endParaRPr lang="fr-FR" sz="20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81D8FE8-1DAC-75A1-62FB-80E132961F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94" y="1615604"/>
                <a:ext cx="11555506" cy="4677819"/>
              </a:xfrm>
              <a:prstGeom prst="rect">
                <a:avLst/>
              </a:prstGeom>
              <a:blipFill>
                <a:blip r:embed="rId2"/>
                <a:stretch>
                  <a:fillRect l="-527" t="-522" r="-6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B2AB0B8A-3DD9-6A0D-A1ED-18830CC66C59}"/>
              </a:ext>
            </a:extLst>
          </p:cNvPr>
          <p:cNvSpPr txBox="1"/>
          <p:nvPr/>
        </p:nvSpPr>
        <p:spPr>
          <a:xfrm>
            <a:off x="3495367" y="1004290"/>
            <a:ext cx="5201265" cy="40011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00FF"/>
                </a:solidFill>
              </a:rPr>
              <a:t>Assume that </a:t>
            </a:r>
            <a:r>
              <a:rPr lang="en-US" sz="2000" b="1" i="1" dirty="0">
                <a:solidFill>
                  <a:srgbClr val="FF0000"/>
                </a:solidFill>
              </a:rPr>
              <a:t>Y</a:t>
            </a:r>
            <a:r>
              <a:rPr lang="en-US" sz="2000" dirty="0">
                <a:solidFill>
                  <a:srgbClr val="0000FF"/>
                </a:solidFill>
              </a:rPr>
              <a:t> is multivariate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13409641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5EC0B-18D0-3A6C-7536-B56840701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69572BF-F746-3634-3967-3BDCD34DD3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21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E52BF02-927F-400C-913F-9E8647F21A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38" y="896194"/>
            <a:ext cx="5971044" cy="59619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C58A106-6643-9459-E02E-A7B8002596E5}"/>
              </a:ext>
            </a:extLst>
          </p:cNvPr>
          <p:cNvSpPr/>
          <p:nvPr/>
        </p:nvSpPr>
        <p:spPr>
          <a:xfrm>
            <a:off x="123338" y="914791"/>
            <a:ext cx="3026262" cy="2904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ADF182C-2F0C-8871-8AB8-8AAA3E8182FF}"/>
              </a:ext>
            </a:extLst>
          </p:cNvPr>
          <p:cNvSpPr txBox="1"/>
          <p:nvPr/>
        </p:nvSpPr>
        <p:spPr>
          <a:xfrm>
            <a:off x="302160" y="3446564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PCA-</a:t>
            </a:r>
            <a:r>
              <a:rPr lang="fr-FR" sz="1800" dirty="0" err="1"/>
              <a:t>based</a:t>
            </a:r>
            <a:r>
              <a:rPr lang="fr-FR" sz="1800" dirty="0"/>
              <a:t> </a:t>
            </a:r>
            <a:r>
              <a:rPr lang="fr-FR" sz="1800" b="1" i="1" dirty="0">
                <a:solidFill>
                  <a:srgbClr val="00B050"/>
                </a:solidFill>
              </a:rPr>
              <a:t>V </a:t>
            </a:r>
            <a:r>
              <a:rPr lang="fr-FR" sz="1800" dirty="0"/>
              <a:t>structure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EA9A191-7C24-FF31-5329-31C4FCA13062}"/>
              </a:ext>
            </a:extLst>
          </p:cNvPr>
          <p:cNvSpPr txBox="1"/>
          <p:nvPr/>
        </p:nvSpPr>
        <p:spPr>
          <a:xfrm>
            <a:off x="3045360" y="586626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X1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25FFC5-92D6-47F6-A906-87702F40B738}"/>
              </a:ext>
            </a:extLst>
          </p:cNvPr>
          <p:cNvCxnSpPr/>
          <p:nvPr/>
        </p:nvCxnSpPr>
        <p:spPr>
          <a:xfrm>
            <a:off x="4463241" y="1155700"/>
            <a:ext cx="604059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5A1396C-A9E9-DC8A-BC26-D1D0B169252A}"/>
              </a:ext>
            </a:extLst>
          </p:cNvPr>
          <p:cNvCxnSpPr/>
          <p:nvPr/>
        </p:nvCxnSpPr>
        <p:spPr>
          <a:xfrm>
            <a:off x="4615641" y="1308100"/>
            <a:ext cx="604059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56532623-D6A4-F994-9A15-79A2B94DB943}"/>
              </a:ext>
            </a:extLst>
          </p:cNvPr>
          <p:cNvSpPr txBox="1"/>
          <p:nvPr/>
        </p:nvSpPr>
        <p:spPr>
          <a:xfrm>
            <a:off x="3045360" y="3672913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1080129-DE46-7437-A36E-B8F61E242B4C}"/>
                  </a:ext>
                </a:extLst>
              </p:cNvPr>
              <p:cNvSpPr txBox="1"/>
              <p:nvPr/>
            </p:nvSpPr>
            <p:spPr>
              <a:xfrm>
                <a:off x="131518" y="963433"/>
                <a:ext cx="2913841" cy="2198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1,...</m:t>
                        </m:r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l-G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Ν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(0,1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/4)</m:t>
                    </m:r>
                  </m:oMath>
                </a14:m>
                <a:r>
                  <a:rPr lang="fr-FR" sz="2000" dirty="0"/>
                  <a:t> </a:t>
                </a:r>
              </a:p>
              <a:p>
                <a:endParaRPr lang="fr-FR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i="1" dirty="0">
                          <a:latin typeface="Cambria Math" panose="02040503050406030204" pitchFamily="18" charset="0"/>
                        </a:rPr>
                        <m:t>~</m:t>
                      </m:r>
                      <m:r>
                        <m:rPr>
                          <m:sty m:val="p"/>
                        </m:rPr>
                        <a:rPr lang="el-GR" sz="200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Ν</m:t>
                      </m:r>
                      <m:d>
                        <m:dPr>
                          <m:ctrlPr>
                            <a:rPr lang="fr-FR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0,1</m:t>
                          </m:r>
                        </m:e>
                      </m:d>
                    </m:oMath>
                  </m:oMathPara>
                </a14:m>
                <a:endParaRPr lang="fr-FR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fr-FR" sz="20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l-GR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i="1" dirty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b="0" dirty="0"/>
              </a:p>
              <a:p>
                <a:endParaRPr lang="fr-FR" dirty="0"/>
              </a:p>
              <a:p>
                <a:pPr algn="ctr"/>
                <a:r>
                  <a:rPr lang="fr-FR" dirty="0"/>
                  <a:t>PCA </a:t>
                </a:r>
                <a:r>
                  <a:rPr lang="fr-FR" dirty="0" err="1"/>
                  <a:t>applied</a:t>
                </a:r>
                <a:r>
                  <a:rPr lang="fr-FR" dirty="0"/>
                  <a:t> to</a:t>
                </a:r>
                <a:r>
                  <a:rPr lang="fr-FR" b="1" dirty="0"/>
                  <a:t>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b="1" i="1" dirty="0">
                  <a:latin typeface="Cambria Math" panose="02040503050406030204" pitchFamily="18" charset="0"/>
                </a:endParaRPr>
              </a:p>
              <a:p>
                <a:endParaRPr lang="fr-FR" b="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1080129-DE46-7437-A36E-B8F61E242B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18" y="963433"/>
                <a:ext cx="2913841" cy="2198615"/>
              </a:xfrm>
              <a:prstGeom prst="rect">
                <a:avLst/>
              </a:prstGeom>
              <a:blipFill>
                <a:blip r:embed="rId3"/>
                <a:stretch>
                  <a:fillRect l="-1464" r="-2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5FAF932E-CA5A-67F5-74C8-718D81068A07}"/>
              </a:ext>
            </a:extLst>
          </p:cNvPr>
          <p:cNvSpPr/>
          <p:nvPr/>
        </p:nvSpPr>
        <p:spPr>
          <a:xfrm>
            <a:off x="3110270" y="638076"/>
            <a:ext cx="3026262" cy="6099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 : courbe vers le bas 11">
            <a:extLst>
              <a:ext uri="{FF2B5EF4-FFF2-40B4-BE49-F238E27FC236}">
                <a16:creationId xmlns:a16="http://schemas.microsoft.com/office/drawing/2014/main" id="{E5B2F11D-24E0-C9C4-23F5-33E6D5B75266}"/>
              </a:ext>
            </a:extLst>
          </p:cNvPr>
          <p:cNvSpPr/>
          <p:nvPr/>
        </p:nvSpPr>
        <p:spPr>
          <a:xfrm rot="5400000">
            <a:off x="2722767" y="2863152"/>
            <a:ext cx="1693423" cy="741956"/>
          </a:xfrm>
          <a:prstGeom prst="curved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6119E1A-E6DB-D40B-B8C0-31C0620FD079}"/>
              </a:ext>
            </a:extLst>
          </p:cNvPr>
          <p:cNvSpPr txBox="1"/>
          <p:nvPr/>
        </p:nvSpPr>
        <p:spPr>
          <a:xfrm>
            <a:off x="4147426" y="2951438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1,000 </a:t>
            </a:r>
            <a:r>
              <a:rPr lang="fr-FR" sz="1800" dirty="0" err="1"/>
              <a:t>random</a:t>
            </a:r>
            <a:r>
              <a:rPr lang="fr-FR" sz="1800" dirty="0"/>
              <a:t> </a:t>
            </a:r>
            <a:r>
              <a:rPr lang="fr-FR" sz="1800" dirty="0" err="1"/>
              <a:t>samples</a:t>
            </a:r>
            <a:endParaRPr lang="fr-FR" sz="18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24D5ECB-B695-7A6D-9AD5-CC551D490B8F}"/>
              </a:ext>
            </a:extLst>
          </p:cNvPr>
          <p:cNvSpPr txBox="1"/>
          <p:nvPr/>
        </p:nvSpPr>
        <p:spPr>
          <a:xfrm>
            <a:off x="5534" y="13484"/>
            <a:ext cx="7191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Informativeness on the influence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EF0483A-C478-8338-00BD-566AFC41C0AE}"/>
              </a:ext>
            </a:extLst>
          </p:cNvPr>
          <p:cNvSpPr txBox="1"/>
          <p:nvPr/>
        </p:nvSpPr>
        <p:spPr>
          <a:xfrm>
            <a:off x="1173932" y="65577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50526A6-1C9D-E324-4EC7-D49B7484DA5D}"/>
              </a:ext>
            </a:extLst>
          </p:cNvPr>
          <p:cNvSpPr txBox="1"/>
          <p:nvPr/>
        </p:nvSpPr>
        <p:spPr>
          <a:xfrm rot="16200000">
            <a:off x="-112059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437640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C1897-81C6-56E2-03FA-43B50A71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FCBF450-EA7C-1BE1-EC83-1DD551145A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22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30D86BD-09D5-DE34-BB80-6B5721ACF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38" y="896194"/>
            <a:ext cx="5971044" cy="59619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19B3851-6354-79E8-97DC-8B6CB00F1850}"/>
              </a:ext>
            </a:extLst>
          </p:cNvPr>
          <p:cNvSpPr/>
          <p:nvPr/>
        </p:nvSpPr>
        <p:spPr>
          <a:xfrm>
            <a:off x="123338" y="914791"/>
            <a:ext cx="3026262" cy="2904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DA149D7-6CDE-9370-81BD-B72AC888E984}"/>
              </a:ext>
            </a:extLst>
          </p:cNvPr>
          <p:cNvSpPr txBox="1"/>
          <p:nvPr/>
        </p:nvSpPr>
        <p:spPr>
          <a:xfrm>
            <a:off x="302160" y="3446564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PCA-</a:t>
            </a:r>
            <a:r>
              <a:rPr lang="fr-FR" sz="1800" dirty="0" err="1"/>
              <a:t>based</a:t>
            </a:r>
            <a:r>
              <a:rPr lang="fr-FR" sz="1800" dirty="0"/>
              <a:t> </a:t>
            </a:r>
            <a:r>
              <a:rPr lang="fr-FR" sz="1800" b="1" i="1" dirty="0">
                <a:solidFill>
                  <a:srgbClr val="00B050"/>
                </a:solidFill>
              </a:rPr>
              <a:t>V </a:t>
            </a:r>
            <a:r>
              <a:rPr lang="fr-FR" sz="1800" dirty="0"/>
              <a:t>structure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3DC954-3CA0-F7B0-2CF7-76DDC75D4286}"/>
              </a:ext>
            </a:extLst>
          </p:cNvPr>
          <p:cNvSpPr txBox="1"/>
          <p:nvPr/>
        </p:nvSpPr>
        <p:spPr>
          <a:xfrm>
            <a:off x="3045360" y="586626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X1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2F0885CC-B71D-F024-06D7-D4BE021008DD}"/>
              </a:ext>
            </a:extLst>
          </p:cNvPr>
          <p:cNvCxnSpPr/>
          <p:nvPr/>
        </p:nvCxnSpPr>
        <p:spPr>
          <a:xfrm>
            <a:off x="4463241" y="1155700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03FBB4F4-014F-F01C-79A3-6CBF10DF5B96}"/>
              </a:ext>
            </a:extLst>
          </p:cNvPr>
          <p:cNvCxnSpPr/>
          <p:nvPr/>
        </p:nvCxnSpPr>
        <p:spPr>
          <a:xfrm>
            <a:off x="4615641" y="1308100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55A79E5C-B3F3-C012-5657-A8E5C9CBF123}"/>
                  </a:ext>
                </a:extLst>
              </p:cNvPr>
              <p:cNvSpPr txBox="1"/>
              <p:nvPr/>
            </p:nvSpPr>
            <p:spPr>
              <a:xfrm>
                <a:off x="131518" y="963433"/>
                <a:ext cx="2913841" cy="2198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1,...</m:t>
                        </m:r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l-G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Ν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(0,1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/4)</m:t>
                    </m:r>
                  </m:oMath>
                </a14:m>
                <a:r>
                  <a:rPr lang="fr-FR" sz="2000" dirty="0"/>
                  <a:t> </a:t>
                </a:r>
              </a:p>
              <a:p>
                <a:endParaRPr lang="fr-FR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i="1" dirty="0">
                          <a:latin typeface="Cambria Math" panose="02040503050406030204" pitchFamily="18" charset="0"/>
                        </a:rPr>
                        <m:t>~</m:t>
                      </m:r>
                      <m:r>
                        <m:rPr>
                          <m:sty m:val="p"/>
                        </m:rPr>
                        <a:rPr lang="el-GR" sz="200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Ν</m:t>
                      </m:r>
                      <m:d>
                        <m:dPr>
                          <m:ctrlPr>
                            <a:rPr lang="fr-FR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0,1</m:t>
                          </m:r>
                        </m:e>
                      </m:d>
                    </m:oMath>
                  </m:oMathPara>
                </a14:m>
                <a:endParaRPr lang="fr-FR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fr-FR" sz="20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l-GR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i="1" dirty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b="0" dirty="0"/>
              </a:p>
              <a:p>
                <a:endParaRPr lang="fr-FR" dirty="0"/>
              </a:p>
              <a:p>
                <a:pPr algn="ctr"/>
                <a:r>
                  <a:rPr lang="fr-FR" dirty="0"/>
                  <a:t>PCA </a:t>
                </a:r>
                <a:r>
                  <a:rPr lang="fr-FR" dirty="0" err="1"/>
                  <a:t>applied</a:t>
                </a:r>
                <a:r>
                  <a:rPr lang="fr-FR" dirty="0"/>
                  <a:t> to</a:t>
                </a:r>
                <a:r>
                  <a:rPr lang="fr-FR" b="1" dirty="0"/>
                  <a:t>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b="1" i="1" dirty="0">
                  <a:latin typeface="Cambria Math" panose="02040503050406030204" pitchFamily="18" charset="0"/>
                </a:endParaRPr>
              </a:p>
              <a:p>
                <a:endParaRPr lang="fr-FR" b="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55A79E5C-B3F3-C012-5657-A8E5C9CBF1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18" y="963433"/>
                <a:ext cx="2913841" cy="2198615"/>
              </a:xfrm>
              <a:prstGeom prst="rect">
                <a:avLst/>
              </a:prstGeom>
              <a:blipFill>
                <a:blip r:embed="rId3"/>
                <a:stretch>
                  <a:fillRect l="-1464" r="-2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0F58AF4C-8F1C-A3C6-AB8F-149110E1B954}"/>
              </a:ext>
            </a:extLst>
          </p:cNvPr>
          <p:cNvSpPr txBox="1"/>
          <p:nvPr/>
        </p:nvSpPr>
        <p:spPr>
          <a:xfrm>
            <a:off x="5534" y="13484"/>
            <a:ext cx="7191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Informativeness on the influence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C07476E-F79A-A7B3-60EB-3D0452A92270}"/>
              </a:ext>
            </a:extLst>
          </p:cNvPr>
          <p:cNvSpPr txBox="1"/>
          <p:nvPr/>
        </p:nvSpPr>
        <p:spPr>
          <a:xfrm>
            <a:off x="4175143" y="6557694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A05D28A-3333-F17C-215B-B494F782E4B4}"/>
              </a:ext>
            </a:extLst>
          </p:cNvPr>
          <p:cNvSpPr txBox="1"/>
          <p:nvPr/>
        </p:nvSpPr>
        <p:spPr>
          <a:xfrm>
            <a:off x="4180400" y="35464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355789F-FF3E-DCF7-3C35-8F4DC48B909B}"/>
              </a:ext>
            </a:extLst>
          </p:cNvPr>
          <p:cNvSpPr txBox="1"/>
          <p:nvPr/>
        </p:nvSpPr>
        <p:spPr>
          <a:xfrm>
            <a:off x="1173932" y="65577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A636EA4-362E-4609-8392-AF998A5C5133}"/>
              </a:ext>
            </a:extLst>
          </p:cNvPr>
          <p:cNvSpPr txBox="1"/>
          <p:nvPr/>
        </p:nvSpPr>
        <p:spPr>
          <a:xfrm rot="16200000">
            <a:off x="-112059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092E9CF-E5C1-646B-526C-07559DCBAD2E}"/>
              </a:ext>
            </a:extLst>
          </p:cNvPr>
          <p:cNvSpPr txBox="1"/>
          <p:nvPr/>
        </p:nvSpPr>
        <p:spPr>
          <a:xfrm rot="16200000">
            <a:off x="2932611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79473E3-B8AB-625E-1A33-E581CE2E500C}"/>
              </a:ext>
            </a:extLst>
          </p:cNvPr>
          <p:cNvSpPr txBox="1"/>
          <p:nvPr/>
        </p:nvSpPr>
        <p:spPr>
          <a:xfrm rot="16200000">
            <a:off x="2969398" y="2273336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25D3A52-C220-EB89-CB4B-626B152BDCB5}"/>
              </a:ext>
            </a:extLst>
          </p:cNvPr>
          <p:cNvSpPr txBox="1"/>
          <p:nvPr/>
        </p:nvSpPr>
        <p:spPr>
          <a:xfrm>
            <a:off x="3045360" y="3672913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X2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05648DA-B30F-36D8-AEB0-8E5E841F2089}"/>
              </a:ext>
            </a:extLst>
          </p:cNvPr>
          <p:cNvSpPr txBox="1"/>
          <p:nvPr/>
        </p:nvSpPr>
        <p:spPr>
          <a:xfrm>
            <a:off x="6278592" y="2242558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Shift of the </a:t>
            </a:r>
            <a:r>
              <a:rPr lang="fr-FR" sz="1800" dirty="0" err="1">
                <a:solidFill>
                  <a:srgbClr val="0000FF"/>
                </a:solidFill>
              </a:rPr>
              <a:t>mean</a:t>
            </a:r>
            <a:endParaRPr lang="fr-FR" sz="1800" dirty="0">
              <a:solidFill>
                <a:srgbClr val="0000FF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042CF53-53B9-4CCC-6098-353086C8AE6D}"/>
              </a:ext>
            </a:extLst>
          </p:cNvPr>
          <p:cNvSpPr txBox="1"/>
          <p:nvPr/>
        </p:nvSpPr>
        <p:spPr>
          <a:xfrm>
            <a:off x="6301334" y="5232741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No </a:t>
            </a:r>
            <a:r>
              <a:rPr lang="fr-FR" sz="1800" dirty="0" err="1">
                <a:solidFill>
                  <a:srgbClr val="0000FF"/>
                </a:solidFill>
              </a:rPr>
              <a:t>effect</a:t>
            </a:r>
            <a:endParaRPr lang="fr-FR" sz="1800" dirty="0">
              <a:solidFill>
                <a:srgbClr val="0000FF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42A4CDF-B13C-EE82-7FE2-970E588F1D21}"/>
              </a:ext>
            </a:extLst>
          </p:cNvPr>
          <p:cNvSpPr txBox="1"/>
          <p:nvPr/>
        </p:nvSpPr>
        <p:spPr>
          <a:xfrm>
            <a:off x="5219700" y="1014679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X1 &gt;0</a:t>
            </a:r>
            <a:endParaRPr lang="fr-FR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090813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A01F3-D515-9DC7-EF70-4221A7CEE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BF61E7A-3404-5B11-3A5D-16CFB2476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38" y="896194"/>
            <a:ext cx="5971044" cy="59619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5310532-8944-9648-5E2E-A043E826E226}"/>
              </a:ext>
            </a:extLst>
          </p:cNvPr>
          <p:cNvSpPr/>
          <p:nvPr/>
        </p:nvSpPr>
        <p:spPr>
          <a:xfrm>
            <a:off x="123338" y="843071"/>
            <a:ext cx="3026262" cy="2904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693504A-00FF-496B-9C20-DBFAF22F70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23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E6FCCF-53D4-C753-926D-99D59E53A6AD}"/>
              </a:ext>
            </a:extLst>
          </p:cNvPr>
          <p:cNvSpPr/>
          <p:nvPr/>
        </p:nvSpPr>
        <p:spPr>
          <a:xfrm>
            <a:off x="123338" y="914791"/>
            <a:ext cx="3026262" cy="2904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E3AED31-B7D0-E425-7E16-D2083D8CC722}"/>
              </a:ext>
            </a:extLst>
          </p:cNvPr>
          <p:cNvSpPr txBox="1"/>
          <p:nvPr/>
        </p:nvSpPr>
        <p:spPr>
          <a:xfrm>
            <a:off x="302160" y="3446564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PCA-</a:t>
            </a:r>
            <a:r>
              <a:rPr lang="fr-FR" sz="1800" dirty="0" err="1"/>
              <a:t>based</a:t>
            </a:r>
            <a:r>
              <a:rPr lang="fr-FR" sz="1800" dirty="0"/>
              <a:t> </a:t>
            </a:r>
            <a:r>
              <a:rPr lang="fr-FR" sz="1800" b="1" i="1" dirty="0">
                <a:solidFill>
                  <a:srgbClr val="00B050"/>
                </a:solidFill>
              </a:rPr>
              <a:t>V </a:t>
            </a:r>
            <a:r>
              <a:rPr lang="fr-FR" sz="1800" dirty="0"/>
              <a:t>structure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F39992-3DFB-FCA1-C6F4-F9C8F0857791}"/>
              </a:ext>
            </a:extLst>
          </p:cNvPr>
          <p:cNvSpPr txBox="1"/>
          <p:nvPr/>
        </p:nvSpPr>
        <p:spPr>
          <a:xfrm>
            <a:off x="3045360" y="586626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X1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F2AD5E7-CD5E-9E43-55B9-F10D23AB3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878" y="0"/>
            <a:ext cx="4285524" cy="685800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272828B0-7A1E-EB33-C8AE-F0778E1EF854}"/>
              </a:ext>
            </a:extLst>
          </p:cNvPr>
          <p:cNvSpPr txBox="1"/>
          <p:nvPr/>
        </p:nvSpPr>
        <p:spPr>
          <a:xfrm>
            <a:off x="7579260" y="4804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42F77BC-7A59-56A1-A8AD-5E0A30A606F4}"/>
              </a:ext>
            </a:extLst>
          </p:cNvPr>
          <p:cNvSpPr txBox="1"/>
          <p:nvPr/>
        </p:nvSpPr>
        <p:spPr>
          <a:xfrm>
            <a:off x="7522960" y="344431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9BFBFB98-C175-7046-F5EA-844DDA02CB21}"/>
                  </a:ext>
                </a:extLst>
              </p:cNvPr>
              <p:cNvSpPr txBox="1"/>
              <p:nvPr/>
            </p:nvSpPr>
            <p:spPr>
              <a:xfrm>
                <a:off x="131518" y="963433"/>
                <a:ext cx="2913841" cy="2198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1,...</m:t>
                        </m:r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l-G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Ν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(0,1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/4)</m:t>
                    </m:r>
                  </m:oMath>
                </a14:m>
                <a:r>
                  <a:rPr lang="fr-FR" sz="2000" dirty="0"/>
                  <a:t> </a:t>
                </a:r>
              </a:p>
              <a:p>
                <a:endParaRPr lang="fr-FR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i="1" dirty="0">
                          <a:latin typeface="Cambria Math" panose="02040503050406030204" pitchFamily="18" charset="0"/>
                        </a:rPr>
                        <m:t>~</m:t>
                      </m:r>
                      <m:r>
                        <m:rPr>
                          <m:sty m:val="p"/>
                        </m:rPr>
                        <a:rPr lang="el-GR" sz="200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Ν</m:t>
                      </m:r>
                      <m:d>
                        <m:dPr>
                          <m:ctrlPr>
                            <a:rPr lang="fr-FR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0,1</m:t>
                          </m:r>
                        </m:e>
                      </m:d>
                    </m:oMath>
                  </m:oMathPara>
                </a14:m>
                <a:endParaRPr lang="fr-FR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fr-FR" sz="20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l-GR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i="1" dirty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b="0" dirty="0"/>
              </a:p>
              <a:p>
                <a:endParaRPr lang="fr-FR" dirty="0"/>
              </a:p>
              <a:p>
                <a:pPr algn="ctr"/>
                <a:r>
                  <a:rPr lang="fr-FR" dirty="0"/>
                  <a:t>PCA </a:t>
                </a:r>
                <a:r>
                  <a:rPr lang="fr-FR" dirty="0" err="1"/>
                  <a:t>applied</a:t>
                </a:r>
                <a:r>
                  <a:rPr lang="fr-FR" dirty="0"/>
                  <a:t> to</a:t>
                </a:r>
                <a:r>
                  <a:rPr lang="fr-FR" b="1" dirty="0"/>
                  <a:t>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b="1" i="1" dirty="0">
                  <a:latin typeface="Cambria Math" panose="02040503050406030204" pitchFamily="18" charset="0"/>
                </a:endParaRPr>
              </a:p>
              <a:p>
                <a:endParaRPr lang="fr-FR" b="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9BFBFB98-C175-7046-F5EA-844DDA02C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18" y="963433"/>
                <a:ext cx="2913841" cy="2198615"/>
              </a:xfrm>
              <a:prstGeom prst="rect">
                <a:avLst/>
              </a:prstGeom>
              <a:blipFill>
                <a:blip r:embed="rId4"/>
                <a:stretch>
                  <a:fillRect l="-1464" r="-2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40EE5A90-983B-16BE-8FB6-D803481DFCDD}"/>
              </a:ext>
            </a:extLst>
          </p:cNvPr>
          <p:cNvSpPr/>
          <p:nvPr/>
        </p:nvSpPr>
        <p:spPr>
          <a:xfrm>
            <a:off x="7051529" y="3444312"/>
            <a:ext cx="4680028" cy="32740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9C98A54F-3DC4-DEA1-C95A-CF705C0A212C}"/>
              </a:ext>
            </a:extLst>
          </p:cNvPr>
          <p:cNvCxnSpPr/>
          <p:nvPr/>
        </p:nvCxnSpPr>
        <p:spPr>
          <a:xfrm>
            <a:off x="4463241" y="1155700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2D84B368-4365-60F7-0305-E2F531C13DB8}"/>
              </a:ext>
            </a:extLst>
          </p:cNvPr>
          <p:cNvCxnSpPr/>
          <p:nvPr/>
        </p:nvCxnSpPr>
        <p:spPr>
          <a:xfrm>
            <a:off x="4615641" y="1308100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874BB0F0-6E05-B197-3EA1-19E51C79DCAC}"/>
              </a:ext>
            </a:extLst>
          </p:cNvPr>
          <p:cNvSpPr txBox="1"/>
          <p:nvPr/>
        </p:nvSpPr>
        <p:spPr>
          <a:xfrm>
            <a:off x="5534" y="13484"/>
            <a:ext cx="7191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Informativeness on the influence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109098B-BFD4-3B21-6CA3-9FA4BBA8D3D0}"/>
              </a:ext>
            </a:extLst>
          </p:cNvPr>
          <p:cNvSpPr txBox="1"/>
          <p:nvPr/>
        </p:nvSpPr>
        <p:spPr>
          <a:xfrm>
            <a:off x="6646474" y="3473351"/>
            <a:ext cx="5243366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b="1" dirty="0"/>
              <a:t>Implementation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00FF"/>
                </a:solidFill>
              </a:rPr>
              <a:t>PCA:</a:t>
            </a:r>
            <a:r>
              <a:rPr lang="en-US" sz="2000" b="1" i="1" dirty="0">
                <a:solidFill>
                  <a:srgbClr val="0000FF"/>
                </a:solidFill>
              </a:rPr>
              <a:t> </a:t>
            </a:r>
            <a:r>
              <a:rPr lang="en-US" sz="2000" dirty="0"/>
              <a:t>centering, scaling, p</a:t>
            </a:r>
            <a:r>
              <a:rPr lang="en-US" sz="2000" baseline="-25000" dirty="0"/>
              <a:t>PCA</a:t>
            </a:r>
            <a:r>
              <a:rPr lang="en-US" sz="2000" dirty="0"/>
              <a:t>=0.99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00FF"/>
                </a:solidFill>
              </a:rPr>
              <a:t>GSI: </a:t>
            </a:r>
            <a:r>
              <a:rPr lang="en-US" sz="2000" dirty="0"/>
              <a:t>rank estimator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09816B2-FFFD-625D-7785-6719B3FC343A}"/>
              </a:ext>
            </a:extLst>
          </p:cNvPr>
          <p:cNvSpPr txBox="1"/>
          <p:nvPr/>
        </p:nvSpPr>
        <p:spPr>
          <a:xfrm>
            <a:off x="4175143" y="6557694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7FA9616-343D-BEE9-D3C9-502FF8A02E5E}"/>
              </a:ext>
            </a:extLst>
          </p:cNvPr>
          <p:cNvSpPr txBox="1"/>
          <p:nvPr/>
        </p:nvSpPr>
        <p:spPr>
          <a:xfrm>
            <a:off x="4180400" y="35464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A2FC78B-BBA6-131F-7FCE-D07934B25F73}"/>
              </a:ext>
            </a:extLst>
          </p:cNvPr>
          <p:cNvSpPr txBox="1"/>
          <p:nvPr/>
        </p:nvSpPr>
        <p:spPr>
          <a:xfrm>
            <a:off x="3045360" y="3672913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X2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D6092A0-2982-E9DD-0D2F-AE782F179A68}"/>
              </a:ext>
            </a:extLst>
          </p:cNvPr>
          <p:cNvSpPr txBox="1"/>
          <p:nvPr/>
        </p:nvSpPr>
        <p:spPr>
          <a:xfrm>
            <a:off x="1173932" y="65577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DBAD24C-EF79-5213-75F9-8BFB537646F5}"/>
              </a:ext>
            </a:extLst>
          </p:cNvPr>
          <p:cNvSpPr txBox="1"/>
          <p:nvPr/>
        </p:nvSpPr>
        <p:spPr>
          <a:xfrm rot="16200000">
            <a:off x="-112059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6642A00-DBF0-7C1B-4263-6D7535027381}"/>
              </a:ext>
            </a:extLst>
          </p:cNvPr>
          <p:cNvSpPr txBox="1"/>
          <p:nvPr/>
        </p:nvSpPr>
        <p:spPr>
          <a:xfrm rot="16200000">
            <a:off x="2932611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021E046-F714-61EF-89E8-25A5F9BBBC9C}"/>
              </a:ext>
            </a:extLst>
          </p:cNvPr>
          <p:cNvSpPr txBox="1"/>
          <p:nvPr/>
        </p:nvSpPr>
        <p:spPr>
          <a:xfrm rot="16200000">
            <a:off x="2969398" y="2273336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C1D71A-F9BA-F2BA-F17C-A49372FE8287}"/>
              </a:ext>
            </a:extLst>
          </p:cNvPr>
          <p:cNvSpPr/>
          <p:nvPr/>
        </p:nvSpPr>
        <p:spPr>
          <a:xfrm>
            <a:off x="8281555" y="1155700"/>
            <a:ext cx="3231572" cy="2129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EB85E2D-A3CC-01F8-AA0D-91525768B7AA}"/>
              </a:ext>
            </a:extLst>
          </p:cNvPr>
          <p:cNvSpPr txBox="1"/>
          <p:nvPr/>
        </p:nvSpPr>
        <p:spPr>
          <a:xfrm>
            <a:off x="5219700" y="1014679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X1 &gt;0</a:t>
            </a:r>
            <a:endParaRPr lang="fr-FR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376662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6C20B-FC77-4935-6945-19DCFD855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C049B57-0675-9698-4D5B-DFD942583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38" y="896194"/>
            <a:ext cx="5971044" cy="59619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47943F6-CDEC-A5EE-06F2-FE8410A0C9B6}"/>
              </a:ext>
            </a:extLst>
          </p:cNvPr>
          <p:cNvSpPr/>
          <p:nvPr/>
        </p:nvSpPr>
        <p:spPr>
          <a:xfrm>
            <a:off x="123338" y="843071"/>
            <a:ext cx="3026262" cy="2904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BE72D1B-8CCF-4500-8F94-7F605C666B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24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55277A-F88A-AFCA-1B72-0C7ECC6B1640}"/>
              </a:ext>
            </a:extLst>
          </p:cNvPr>
          <p:cNvSpPr/>
          <p:nvPr/>
        </p:nvSpPr>
        <p:spPr>
          <a:xfrm>
            <a:off x="123338" y="914791"/>
            <a:ext cx="3026262" cy="2904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C84DAE0-B9BB-0C48-7ECC-441165D51902}"/>
              </a:ext>
            </a:extLst>
          </p:cNvPr>
          <p:cNvSpPr txBox="1"/>
          <p:nvPr/>
        </p:nvSpPr>
        <p:spPr>
          <a:xfrm>
            <a:off x="302160" y="3446564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PCA-</a:t>
            </a:r>
            <a:r>
              <a:rPr lang="fr-FR" sz="1800" dirty="0" err="1"/>
              <a:t>based</a:t>
            </a:r>
            <a:r>
              <a:rPr lang="fr-FR" sz="1800" dirty="0"/>
              <a:t> </a:t>
            </a:r>
            <a:r>
              <a:rPr lang="fr-FR" sz="1800" b="1" i="1" dirty="0">
                <a:solidFill>
                  <a:srgbClr val="00B050"/>
                </a:solidFill>
              </a:rPr>
              <a:t>V </a:t>
            </a:r>
            <a:r>
              <a:rPr lang="fr-FR" sz="1800" dirty="0"/>
              <a:t>structure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35F331-170F-70AF-B4D4-35F255B94345}"/>
              </a:ext>
            </a:extLst>
          </p:cNvPr>
          <p:cNvSpPr txBox="1"/>
          <p:nvPr/>
        </p:nvSpPr>
        <p:spPr>
          <a:xfrm>
            <a:off x="3045360" y="586626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X1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F628B4C8-0678-2B97-E85D-5321CA51FF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878" y="0"/>
            <a:ext cx="4285524" cy="685800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46BF0068-876D-A4F9-22D7-933055B3CADA}"/>
              </a:ext>
            </a:extLst>
          </p:cNvPr>
          <p:cNvSpPr txBox="1"/>
          <p:nvPr/>
        </p:nvSpPr>
        <p:spPr>
          <a:xfrm>
            <a:off x="7579260" y="4804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41ABD59-A418-1397-7E5C-FFCBE0138BEF}"/>
              </a:ext>
            </a:extLst>
          </p:cNvPr>
          <p:cNvSpPr txBox="1"/>
          <p:nvPr/>
        </p:nvSpPr>
        <p:spPr>
          <a:xfrm>
            <a:off x="7522960" y="344431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E7EFD32-2AC6-0248-EBBD-2F0709633571}"/>
                  </a:ext>
                </a:extLst>
              </p:cNvPr>
              <p:cNvSpPr txBox="1"/>
              <p:nvPr/>
            </p:nvSpPr>
            <p:spPr>
              <a:xfrm>
                <a:off x="131518" y="963433"/>
                <a:ext cx="2913841" cy="2198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1,...</m:t>
                        </m:r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l-G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Ν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(0,1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/4)</m:t>
                    </m:r>
                  </m:oMath>
                </a14:m>
                <a:r>
                  <a:rPr lang="fr-FR" sz="2000" dirty="0"/>
                  <a:t> </a:t>
                </a:r>
              </a:p>
              <a:p>
                <a:endParaRPr lang="fr-FR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i="1" dirty="0">
                          <a:latin typeface="Cambria Math" panose="02040503050406030204" pitchFamily="18" charset="0"/>
                        </a:rPr>
                        <m:t>~</m:t>
                      </m:r>
                      <m:r>
                        <m:rPr>
                          <m:sty m:val="p"/>
                        </m:rPr>
                        <a:rPr lang="el-GR" sz="200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Ν</m:t>
                      </m:r>
                      <m:d>
                        <m:dPr>
                          <m:ctrlPr>
                            <a:rPr lang="fr-FR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0,1</m:t>
                          </m:r>
                        </m:e>
                      </m:d>
                    </m:oMath>
                  </m:oMathPara>
                </a14:m>
                <a:endParaRPr lang="fr-FR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fr-FR" sz="20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l-GR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i="1" dirty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b="0" dirty="0"/>
              </a:p>
              <a:p>
                <a:endParaRPr lang="fr-FR" dirty="0"/>
              </a:p>
              <a:p>
                <a:pPr algn="ctr"/>
                <a:r>
                  <a:rPr lang="fr-FR" dirty="0"/>
                  <a:t>PCA </a:t>
                </a:r>
                <a:r>
                  <a:rPr lang="fr-FR" dirty="0" err="1"/>
                  <a:t>applied</a:t>
                </a:r>
                <a:r>
                  <a:rPr lang="fr-FR" dirty="0"/>
                  <a:t> to</a:t>
                </a:r>
                <a:r>
                  <a:rPr lang="fr-FR" b="1" dirty="0"/>
                  <a:t>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b="1" i="1" dirty="0">
                  <a:latin typeface="Cambria Math" panose="02040503050406030204" pitchFamily="18" charset="0"/>
                </a:endParaRPr>
              </a:p>
              <a:p>
                <a:endParaRPr lang="fr-FR" b="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9BFBFB98-C175-7046-F5EA-844DDA02C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18" y="963433"/>
                <a:ext cx="2913841" cy="2198615"/>
              </a:xfrm>
              <a:prstGeom prst="rect">
                <a:avLst/>
              </a:prstGeom>
              <a:blipFill>
                <a:blip r:embed="rId4"/>
                <a:stretch>
                  <a:fillRect l="-1464" r="-2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02860761-4068-B5CD-4EFF-B65E54F99758}"/>
              </a:ext>
            </a:extLst>
          </p:cNvPr>
          <p:cNvSpPr/>
          <p:nvPr/>
        </p:nvSpPr>
        <p:spPr>
          <a:xfrm>
            <a:off x="7051529" y="3444312"/>
            <a:ext cx="4680028" cy="32740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AFE2BA3C-2B47-DEF8-101A-7CD382B6F616}"/>
              </a:ext>
            </a:extLst>
          </p:cNvPr>
          <p:cNvCxnSpPr/>
          <p:nvPr/>
        </p:nvCxnSpPr>
        <p:spPr>
          <a:xfrm>
            <a:off x="4463241" y="1155700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727EAFDC-0185-6919-9CF1-58B388055298}"/>
              </a:ext>
            </a:extLst>
          </p:cNvPr>
          <p:cNvCxnSpPr/>
          <p:nvPr/>
        </p:nvCxnSpPr>
        <p:spPr>
          <a:xfrm>
            <a:off x="4615641" y="1308100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EF761D44-7E17-72B9-8B14-D127CC6FD9A3}"/>
              </a:ext>
            </a:extLst>
          </p:cNvPr>
          <p:cNvSpPr txBox="1"/>
          <p:nvPr/>
        </p:nvSpPr>
        <p:spPr>
          <a:xfrm>
            <a:off x="5534" y="13484"/>
            <a:ext cx="7191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Informativeness on the influence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C8EB887-2F1A-9461-5B45-E8FD7B9D67AE}"/>
              </a:ext>
            </a:extLst>
          </p:cNvPr>
          <p:cNvSpPr txBox="1"/>
          <p:nvPr/>
        </p:nvSpPr>
        <p:spPr>
          <a:xfrm>
            <a:off x="6646474" y="3473351"/>
            <a:ext cx="5243366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b="1" dirty="0"/>
              <a:t>Implementation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/>
              <a:t>PCA:</a:t>
            </a:r>
            <a:r>
              <a:rPr lang="en-US" sz="2000" b="1" i="1" dirty="0"/>
              <a:t> </a:t>
            </a:r>
            <a:r>
              <a:rPr lang="en-US" sz="2000" dirty="0"/>
              <a:t>centering, scaling, p</a:t>
            </a:r>
            <a:r>
              <a:rPr lang="en-US" sz="2000" baseline="-25000" dirty="0"/>
              <a:t>PCA</a:t>
            </a:r>
            <a:r>
              <a:rPr lang="en-US" sz="2000" dirty="0"/>
              <a:t>=0.99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/>
              <a:t>GSI: </a:t>
            </a:r>
            <a:r>
              <a:rPr lang="en-US" sz="2000" dirty="0"/>
              <a:t>rank estimator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00FF"/>
                </a:solidFill>
              </a:rPr>
              <a:t>OTSA</a:t>
            </a:r>
            <a:r>
              <a:rPr lang="en-US" sz="2000" b="1" i="1" dirty="0">
                <a:solidFill>
                  <a:srgbClr val="0000FF"/>
                </a:solidFill>
              </a:rPr>
              <a:t>: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M=20 binning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WB estimator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04F7C1-3B68-5ABA-545B-4D4B2ADEDCCD}"/>
              </a:ext>
            </a:extLst>
          </p:cNvPr>
          <p:cNvSpPr txBox="1"/>
          <p:nvPr/>
        </p:nvSpPr>
        <p:spPr>
          <a:xfrm>
            <a:off x="4175143" y="6557694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4182F1-D4A0-8741-6CA0-189042894E42}"/>
              </a:ext>
            </a:extLst>
          </p:cNvPr>
          <p:cNvSpPr txBox="1"/>
          <p:nvPr/>
        </p:nvSpPr>
        <p:spPr>
          <a:xfrm>
            <a:off x="4180400" y="35464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7020C18-734A-5DA3-CA70-DAE5B0C3413C}"/>
              </a:ext>
            </a:extLst>
          </p:cNvPr>
          <p:cNvSpPr txBox="1"/>
          <p:nvPr/>
        </p:nvSpPr>
        <p:spPr>
          <a:xfrm>
            <a:off x="3045360" y="3672913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X2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917A295-83F5-EFDA-AD5B-D1BE0078F7BA}"/>
              </a:ext>
            </a:extLst>
          </p:cNvPr>
          <p:cNvSpPr txBox="1"/>
          <p:nvPr/>
        </p:nvSpPr>
        <p:spPr>
          <a:xfrm>
            <a:off x="1173932" y="65577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DBA4EB7-ED9C-9467-5C6B-0DC700687C96}"/>
              </a:ext>
            </a:extLst>
          </p:cNvPr>
          <p:cNvSpPr txBox="1"/>
          <p:nvPr/>
        </p:nvSpPr>
        <p:spPr>
          <a:xfrm rot="16200000">
            <a:off x="-112059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421D9CF-71F0-C53B-9D22-D1DBA4975A9B}"/>
              </a:ext>
            </a:extLst>
          </p:cNvPr>
          <p:cNvSpPr txBox="1"/>
          <p:nvPr/>
        </p:nvSpPr>
        <p:spPr>
          <a:xfrm rot="16200000">
            <a:off x="2932611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586974C-9312-1341-1410-68A466A53561}"/>
              </a:ext>
            </a:extLst>
          </p:cNvPr>
          <p:cNvSpPr txBox="1"/>
          <p:nvPr/>
        </p:nvSpPr>
        <p:spPr>
          <a:xfrm rot="16200000">
            <a:off x="2969398" y="2273336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4" name="Accolade fermante 3">
            <a:extLst>
              <a:ext uri="{FF2B5EF4-FFF2-40B4-BE49-F238E27FC236}">
                <a16:creationId xmlns:a16="http://schemas.microsoft.com/office/drawing/2014/main" id="{20539144-87B6-18D0-4661-C39F036566D9}"/>
              </a:ext>
            </a:extLst>
          </p:cNvPr>
          <p:cNvSpPr/>
          <p:nvPr/>
        </p:nvSpPr>
        <p:spPr>
          <a:xfrm>
            <a:off x="8346332" y="1789889"/>
            <a:ext cx="194995" cy="457200"/>
          </a:xfrm>
          <a:prstGeom prst="rightBrac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B743FD-570F-0016-00FA-A2500EE9E097}"/>
              </a:ext>
            </a:extLst>
          </p:cNvPr>
          <p:cNvSpPr txBox="1"/>
          <p:nvPr/>
        </p:nvSpPr>
        <p:spPr>
          <a:xfrm>
            <a:off x="8603672" y="1839190"/>
            <a:ext cx="1153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00FF"/>
                </a:solidFill>
              </a:rPr>
              <a:t>½ GSI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EBC05A-F127-25C5-37FC-F61C1DF51AB7}"/>
              </a:ext>
            </a:extLst>
          </p:cNvPr>
          <p:cNvSpPr/>
          <p:nvPr/>
        </p:nvSpPr>
        <p:spPr>
          <a:xfrm>
            <a:off x="10418890" y="1155700"/>
            <a:ext cx="1104627" cy="2129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D48509A-E353-2DA9-F4F2-10A412759A86}"/>
              </a:ext>
            </a:extLst>
          </p:cNvPr>
          <p:cNvSpPr txBox="1"/>
          <p:nvPr/>
        </p:nvSpPr>
        <p:spPr>
          <a:xfrm>
            <a:off x="5219700" y="1014679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X1 &gt;0</a:t>
            </a:r>
            <a:endParaRPr lang="fr-FR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017263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44B4C-3995-C53E-B2AB-26430B5F1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EC6898F-71E1-DB39-FB41-97E69CA2A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38" y="896194"/>
            <a:ext cx="5971044" cy="59619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A9FEFF0-91B5-A65F-9415-909C23E4B323}"/>
              </a:ext>
            </a:extLst>
          </p:cNvPr>
          <p:cNvSpPr/>
          <p:nvPr/>
        </p:nvSpPr>
        <p:spPr>
          <a:xfrm>
            <a:off x="123338" y="843071"/>
            <a:ext cx="3026262" cy="2904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E14B8F4-34EE-4B71-49DD-66D85682A2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25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938CEE-2B2F-642A-4C0D-5520682B6CC2}"/>
              </a:ext>
            </a:extLst>
          </p:cNvPr>
          <p:cNvSpPr/>
          <p:nvPr/>
        </p:nvSpPr>
        <p:spPr>
          <a:xfrm>
            <a:off x="123338" y="914791"/>
            <a:ext cx="3026262" cy="2904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47E6ECD-B531-D5B4-0F51-8EA73D6A10A6}"/>
              </a:ext>
            </a:extLst>
          </p:cNvPr>
          <p:cNvSpPr txBox="1"/>
          <p:nvPr/>
        </p:nvSpPr>
        <p:spPr>
          <a:xfrm>
            <a:off x="302160" y="3446564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PCA-</a:t>
            </a:r>
            <a:r>
              <a:rPr lang="fr-FR" sz="1800" dirty="0" err="1"/>
              <a:t>based</a:t>
            </a:r>
            <a:r>
              <a:rPr lang="fr-FR" sz="1800" dirty="0"/>
              <a:t> </a:t>
            </a:r>
            <a:r>
              <a:rPr lang="fr-FR" sz="1800" b="1" i="1" dirty="0">
                <a:solidFill>
                  <a:srgbClr val="00B050"/>
                </a:solidFill>
              </a:rPr>
              <a:t>V </a:t>
            </a:r>
            <a:r>
              <a:rPr lang="fr-FR" sz="1800" dirty="0"/>
              <a:t>structure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BE50677-DFFF-E44F-48EE-93AF7846FB64}"/>
              </a:ext>
            </a:extLst>
          </p:cNvPr>
          <p:cNvSpPr txBox="1"/>
          <p:nvPr/>
        </p:nvSpPr>
        <p:spPr>
          <a:xfrm>
            <a:off x="3045360" y="586626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X1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A1B25BFE-B986-998E-2D71-2C57F92364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878" y="0"/>
            <a:ext cx="4285524" cy="685800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CDA02CFE-AB1B-5FAC-7496-25362ACC0739}"/>
              </a:ext>
            </a:extLst>
          </p:cNvPr>
          <p:cNvSpPr txBox="1"/>
          <p:nvPr/>
        </p:nvSpPr>
        <p:spPr>
          <a:xfrm>
            <a:off x="7579260" y="4804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30C05FF-B51F-3FDE-25C3-A3D9B02CA855}"/>
              </a:ext>
            </a:extLst>
          </p:cNvPr>
          <p:cNvSpPr txBox="1"/>
          <p:nvPr/>
        </p:nvSpPr>
        <p:spPr>
          <a:xfrm>
            <a:off x="7522960" y="344431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B080714-CF8F-CD25-019F-A8FEAF2C90EB}"/>
                  </a:ext>
                </a:extLst>
              </p:cNvPr>
              <p:cNvSpPr txBox="1"/>
              <p:nvPr/>
            </p:nvSpPr>
            <p:spPr>
              <a:xfrm>
                <a:off x="131518" y="963433"/>
                <a:ext cx="2913841" cy="2198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1,...</m:t>
                        </m:r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l-G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Ν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(0,1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/4)</m:t>
                    </m:r>
                  </m:oMath>
                </a14:m>
                <a:r>
                  <a:rPr lang="fr-FR" sz="2000" dirty="0"/>
                  <a:t> </a:t>
                </a:r>
              </a:p>
              <a:p>
                <a:endParaRPr lang="fr-FR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i="1" dirty="0">
                          <a:latin typeface="Cambria Math" panose="02040503050406030204" pitchFamily="18" charset="0"/>
                        </a:rPr>
                        <m:t>~</m:t>
                      </m:r>
                      <m:r>
                        <m:rPr>
                          <m:sty m:val="p"/>
                        </m:rPr>
                        <a:rPr lang="el-GR" sz="200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Ν</m:t>
                      </m:r>
                      <m:d>
                        <m:dPr>
                          <m:ctrlPr>
                            <a:rPr lang="fr-FR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0,1</m:t>
                          </m:r>
                        </m:e>
                      </m:d>
                    </m:oMath>
                  </m:oMathPara>
                </a14:m>
                <a:endParaRPr lang="fr-FR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fr-FR" sz="20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l-GR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i="1" dirty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b="0" dirty="0"/>
              </a:p>
              <a:p>
                <a:endParaRPr lang="fr-FR" dirty="0"/>
              </a:p>
              <a:p>
                <a:pPr algn="ctr"/>
                <a:r>
                  <a:rPr lang="fr-FR" dirty="0"/>
                  <a:t>PCA </a:t>
                </a:r>
                <a:r>
                  <a:rPr lang="fr-FR" dirty="0" err="1"/>
                  <a:t>applied</a:t>
                </a:r>
                <a:r>
                  <a:rPr lang="fr-FR" dirty="0"/>
                  <a:t> to</a:t>
                </a:r>
                <a:r>
                  <a:rPr lang="fr-FR" b="1" dirty="0"/>
                  <a:t>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b="1" i="1" dirty="0">
                  <a:latin typeface="Cambria Math" panose="02040503050406030204" pitchFamily="18" charset="0"/>
                </a:endParaRPr>
              </a:p>
              <a:p>
                <a:endParaRPr lang="fr-FR" b="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9BFBFB98-C175-7046-F5EA-844DDA02C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18" y="963433"/>
                <a:ext cx="2913841" cy="2198615"/>
              </a:xfrm>
              <a:prstGeom prst="rect">
                <a:avLst/>
              </a:prstGeom>
              <a:blipFill>
                <a:blip r:embed="rId4"/>
                <a:stretch>
                  <a:fillRect l="-1464" r="-2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F0F8BA64-DC29-26CB-468E-FF9632A67420}"/>
              </a:ext>
            </a:extLst>
          </p:cNvPr>
          <p:cNvSpPr/>
          <p:nvPr/>
        </p:nvSpPr>
        <p:spPr>
          <a:xfrm>
            <a:off x="7051529" y="3444312"/>
            <a:ext cx="4680028" cy="32740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794CDC91-A4DF-C55B-294E-ACDDDA043232}"/>
              </a:ext>
            </a:extLst>
          </p:cNvPr>
          <p:cNvCxnSpPr/>
          <p:nvPr/>
        </p:nvCxnSpPr>
        <p:spPr>
          <a:xfrm>
            <a:off x="4463241" y="1155700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B1B24357-7F15-E99D-0F9A-B2BB1EBAE3B9}"/>
              </a:ext>
            </a:extLst>
          </p:cNvPr>
          <p:cNvCxnSpPr/>
          <p:nvPr/>
        </p:nvCxnSpPr>
        <p:spPr>
          <a:xfrm>
            <a:off x="4615641" y="1308100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461367A9-6059-24FB-B67B-5D1DC9F0C77A}"/>
              </a:ext>
            </a:extLst>
          </p:cNvPr>
          <p:cNvSpPr txBox="1"/>
          <p:nvPr/>
        </p:nvSpPr>
        <p:spPr>
          <a:xfrm>
            <a:off x="5534" y="13484"/>
            <a:ext cx="7191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Informativeness on the influence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893BA6E-3EE4-1B47-164B-7F543C1E055D}"/>
              </a:ext>
            </a:extLst>
          </p:cNvPr>
          <p:cNvSpPr txBox="1"/>
          <p:nvPr/>
        </p:nvSpPr>
        <p:spPr>
          <a:xfrm>
            <a:off x="6646474" y="3473351"/>
            <a:ext cx="5243366" cy="31700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b="1" dirty="0"/>
              <a:t>Implementation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/>
              <a:t>PCA:</a:t>
            </a:r>
            <a:r>
              <a:rPr lang="en-US" sz="2000" b="1" i="1" dirty="0"/>
              <a:t> </a:t>
            </a:r>
            <a:r>
              <a:rPr lang="en-US" sz="2000" dirty="0"/>
              <a:t>centering, scaling, p</a:t>
            </a:r>
            <a:r>
              <a:rPr lang="en-US" sz="2000" baseline="-25000" dirty="0"/>
              <a:t>PCA</a:t>
            </a:r>
            <a:r>
              <a:rPr lang="en-US" sz="2000" dirty="0"/>
              <a:t>=0.99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/>
              <a:t>GSI: </a:t>
            </a:r>
            <a:r>
              <a:rPr lang="en-US" sz="2000" dirty="0"/>
              <a:t>rank estimator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/>
              <a:t>OTSA</a:t>
            </a:r>
            <a:r>
              <a:rPr lang="en-US" sz="2000" b="1" i="1" dirty="0"/>
              <a:t>: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M=20 binning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WB estimator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 err="1">
                <a:solidFill>
                  <a:srgbClr val="0000FF"/>
                </a:solidFill>
              </a:rPr>
              <a:t>HSICspa</a:t>
            </a:r>
            <a:r>
              <a:rPr lang="en-US" sz="2000" b="1" i="1" dirty="0">
                <a:solidFill>
                  <a:srgbClr val="0000FF"/>
                </a:solidFill>
              </a:rPr>
              <a:t>: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V-stat estimator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Option: </a:t>
            </a:r>
            <a:r>
              <a:rPr lang="fr-FR" sz="2000" dirty="0" err="1"/>
              <a:t>rescaled</a:t>
            </a:r>
            <a:r>
              <a:rPr lang="fr-FR" sz="2000" dirty="0"/>
              <a:t> </a:t>
            </a:r>
            <a:r>
              <a:rPr lang="fr-FR" sz="2000" dirty="0" err="1"/>
              <a:t>sum</a:t>
            </a:r>
            <a:r>
              <a:rPr lang="fr-FR" sz="2000" dirty="0"/>
              <a:t>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fr-FR" sz="2000" dirty="0" err="1"/>
              <a:t>rbf</a:t>
            </a:r>
            <a:r>
              <a:rPr lang="fr-FR" sz="2000" dirty="0"/>
              <a:t> 1d kernel</a:t>
            </a:r>
            <a:r>
              <a:rPr lang="en-US" sz="2000" dirty="0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3C37024-C34E-2423-894D-1A586DB117C7}"/>
              </a:ext>
            </a:extLst>
          </p:cNvPr>
          <p:cNvSpPr txBox="1"/>
          <p:nvPr/>
        </p:nvSpPr>
        <p:spPr>
          <a:xfrm>
            <a:off x="4175143" y="6557694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F117BC8-4174-E44D-5545-F3D80F5248E1}"/>
              </a:ext>
            </a:extLst>
          </p:cNvPr>
          <p:cNvSpPr txBox="1"/>
          <p:nvPr/>
        </p:nvSpPr>
        <p:spPr>
          <a:xfrm>
            <a:off x="4180400" y="35464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D36759-5F74-AF0B-C66C-79A6E4FDDAE5}"/>
              </a:ext>
            </a:extLst>
          </p:cNvPr>
          <p:cNvSpPr txBox="1"/>
          <p:nvPr/>
        </p:nvSpPr>
        <p:spPr>
          <a:xfrm>
            <a:off x="3045360" y="3672913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X2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FA97991-5F01-4894-222B-496C2FD49804}"/>
              </a:ext>
            </a:extLst>
          </p:cNvPr>
          <p:cNvSpPr txBox="1"/>
          <p:nvPr/>
        </p:nvSpPr>
        <p:spPr>
          <a:xfrm>
            <a:off x="1173932" y="65577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3C28AEE-39BE-291C-4F22-D6AE07F920EB}"/>
              </a:ext>
            </a:extLst>
          </p:cNvPr>
          <p:cNvSpPr txBox="1"/>
          <p:nvPr/>
        </p:nvSpPr>
        <p:spPr>
          <a:xfrm rot="16200000">
            <a:off x="-112059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0E281344-A59D-1D72-B7BA-A665F138E198}"/>
              </a:ext>
            </a:extLst>
          </p:cNvPr>
          <p:cNvSpPr txBox="1"/>
          <p:nvPr/>
        </p:nvSpPr>
        <p:spPr>
          <a:xfrm rot="16200000">
            <a:off x="2932611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1831ED5-C293-8ECB-E952-F0F4BB8AEB66}"/>
              </a:ext>
            </a:extLst>
          </p:cNvPr>
          <p:cNvSpPr txBox="1"/>
          <p:nvPr/>
        </p:nvSpPr>
        <p:spPr>
          <a:xfrm rot="16200000">
            <a:off x="2969398" y="2273336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2E81646-DD2A-EC69-5D09-0AEF690233F6}"/>
              </a:ext>
            </a:extLst>
          </p:cNvPr>
          <p:cNvSpPr txBox="1"/>
          <p:nvPr/>
        </p:nvSpPr>
        <p:spPr>
          <a:xfrm>
            <a:off x="5219700" y="1014679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X1 &gt;0</a:t>
            </a:r>
            <a:endParaRPr lang="fr-FR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719656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2E678-11DE-006D-9866-76C860957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A051092-1AFA-886B-B891-EEDDCA9F0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26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2442F45-1841-1EAE-5ABB-9BB38E0ED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38" y="896194"/>
            <a:ext cx="5971044" cy="59619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ECDB417-5CE2-8993-00F4-6B40C37D5D23}"/>
              </a:ext>
            </a:extLst>
          </p:cNvPr>
          <p:cNvSpPr/>
          <p:nvPr/>
        </p:nvSpPr>
        <p:spPr>
          <a:xfrm>
            <a:off x="123338" y="843071"/>
            <a:ext cx="3026262" cy="2904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B04A21D-967D-381B-C5FC-2503AE23576E}"/>
              </a:ext>
            </a:extLst>
          </p:cNvPr>
          <p:cNvSpPr txBox="1"/>
          <p:nvPr/>
        </p:nvSpPr>
        <p:spPr>
          <a:xfrm>
            <a:off x="302160" y="3446564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PCA-</a:t>
            </a:r>
            <a:r>
              <a:rPr lang="fr-FR" sz="1800" dirty="0" err="1"/>
              <a:t>based</a:t>
            </a:r>
            <a:r>
              <a:rPr lang="fr-FR" sz="1800" dirty="0"/>
              <a:t> </a:t>
            </a:r>
            <a:r>
              <a:rPr lang="fr-FR" sz="1800" b="1" i="1" dirty="0">
                <a:solidFill>
                  <a:srgbClr val="00B050"/>
                </a:solidFill>
              </a:rPr>
              <a:t>V </a:t>
            </a:r>
            <a:r>
              <a:rPr lang="fr-FR" sz="1800" dirty="0"/>
              <a:t>structure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FEE508-6F4F-2052-DDB6-CE64445F5A2A}"/>
              </a:ext>
            </a:extLst>
          </p:cNvPr>
          <p:cNvSpPr txBox="1"/>
          <p:nvPr/>
        </p:nvSpPr>
        <p:spPr>
          <a:xfrm>
            <a:off x="3045360" y="586626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X1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ABB949C9-47D8-5AA2-5D99-7AEEA099BF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878" y="0"/>
            <a:ext cx="4285524" cy="685800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D003F34B-D21F-6C60-3BEB-C683371458B4}"/>
              </a:ext>
            </a:extLst>
          </p:cNvPr>
          <p:cNvSpPr txBox="1"/>
          <p:nvPr/>
        </p:nvSpPr>
        <p:spPr>
          <a:xfrm>
            <a:off x="7579260" y="4804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F52A813-D0FB-9DB0-E45F-61BB7B6695BE}"/>
              </a:ext>
            </a:extLst>
          </p:cNvPr>
          <p:cNvSpPr txBox="1"/>
          <p:nvPr/>
        </p:nvSpPr>
        <p:spPr>
          <a:xfrm>
            <a:off x="7522960" y="344431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46DDE10-8CC7-7DB7-FD17-CD6235383CEF}"/>
                  </a:ext>
                </a:extLst>
              </p:cNvPr>
              <p:cNvSpPr txBox="1"/>
              <p:nvPr/>
            </p:nvSpPr>
            <p:spPr>
              <a:xfrm>
                <a:off x="131518" y="963433"/>
                <a:ext cx="2913841" cy="2198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1,...</m:t>
                        </m:r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l-G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Ν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(0,1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/4)</m:t>
                    </m:r>
                  </m:oMath>
                </a14:m>
                <a:r>
                  <a:rPr lang="fr-FR" sz="2000" dirty="0"/>
                  <a:t> </a:t>
                </a:r>
              </a:p>
              <a:p>
                <a:endParaRPr lang="fr-FR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i="1" dirty="0">
                          <a:latin typeface="Cambria Math" panose="02040503050406030204" pitchFamily="18" charset="0"/>
                        </a:rPr>
                        <m:t>~</m:t>
                      </m:r>
                      <m:r>
                        <m:rPr>
                          <m:sty m:val="p"/>
                        </m:rPr>
                        <a:rPr lang="el-GR" sz="200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Ν</m:t>
                      </m:r>
                      <m:d>
                        <m:dPr>
                          <m:ctrlPr>
                            <a:rPr lang="fr-FR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0,1</m:t>
                          </m:r>
                        </m:e>
                      </m:d>
                    </m:oMath>
                  </m:oMathPara>
                </a14:m>
                <a:endParaRPr lang="fr-FR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fr-FR" sz="20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l-GR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i="1" dirty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b="0" dirty="0"/>
              </a:p>
              <a:p>
                <a:endParaRPr lang="fr-FR" dirty="0"/>
              </a:p>
              <a:p>
                <a:pPr algn="ctr"/>
                <a:r>
                  <a:rPr lang="fr-FR" dirty="0"/>
                  <a:t>PCA </a:t>
                </a:r>
                <a:r>
                  <a:rPr lang="fr-FR" dirty="0" err="1"/>
                  <a:t>applied</a:t>
                </a:r>
                <a:r>
                  <a:rPr lang="fr-FR" dirty="0"/>
                  <a:t> to</a:t>
                </a:r>
                <a:r>
                  <a:rPr lang="fr-FR" b="1" dirty="0"/>
                  <a:t>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b="1" i="1" dirty="0">
                  <a:latin typeface="Cambria Math" panose="02040503050406030204" pitchFamily="18" charset="0"/>
                </a:endParaRPr>
              </a:p>
              <a:p>
                <a:endParaRPr lang="fr-FR" b="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46DDE10-8CC7-7DB7-FD17-CD6235383C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18" y="963433"/>
                <a:ext cx="2913841" cy="2198615"/>
              </a:xfrm>
              <a:prstGeom prst="rect">
                <a:avLst/>
              </a:prstGeom>
              <a:blipFill>
                <a:blip r:embed="rId4"/>
                <a:stretch>
                  <a:fillRect l="-1464" r="-2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23ED428C-A8BA-D632-A6FB-9F216AA2AA6C}"/>
              </a:ext>
            </a:extLst>
          </p:cNvPr>
          <p:cNvCxnSpPr/>
          <p:nvPr/>
        </p:nvCxnSpPr>
        <p:spPr>
          <a:xfrm>
            <a:off x="4463241" y="1155700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CAFDEC49-A104-03E7-6889-D5E550D2B08D}"/>
              </a:ext>
            </a:extLst>
          </p:cNvPr>
          <p:cNvCxnSpPr/>
          <p:nvPr/>
        </p:nvCxnSpPr>
        <p:spPr>
          <a:xfrm>
            <a:off x="4615641" y="1308100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A2A57D90-201B-AE90-3B12-C51623EBFF3B}"/>
              </a:ext>
            </a:extLst>
          </p:cNvPr>
          <p:cNvSpPr txBox="1"/>
          <p:nvPr/>
        </p:nvSpPr>
        <p:spPr>
          <a:xfrm>
            <a:off x="5534" y="13484"/>
            <a:ext cx="7191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Informativeness on the influence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E14A8C3-3369-B0D7-EA8B-F42D5D779BD7}"/>
              </a:ext>
            </a:extLst>
          </p:cNvPr>
          <p:cNvSpPr txBox="1"/>
          <p:nvPr/>
        </p:nvSpPr>
        <p:spPr>
          <a:xfrm>
            <a:off x="4175143" y="6557694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AB92430-E8E4-4323-230E-1E280317FACE}"/>
              </a:ext>
            </a:extLst>
          </p:cNvPr>
          <p:cNvSpPr txBox="1"/>
          <p:nvPr/>
        </p:nvSpPr>
        <p:spPr>
          <a:xfrm>
            <a:off x="4180400" y="35464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2AA06D2-937D-E6B9-5411-364E2E97B545}"/>
              </a:ext>
            </a:extLst>
          </p:cNvPr>
          <p:cNvSpPr txBox="1"/>
          <p:nvPr/>
        </p:nvSpPr>
        <p:spPr>
          <a:xfrm>
            <a:off x="1173932" y="65577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ED421A-A450-36E9-68A0-4D395CC700B2}"/>
              </a:ext>
            </a:extLst>
          </p:cNvPr>
          <p:cNvSpPr txBox="1"/>
          <p:nvPr/>
        </p:nvSpPr>
        <p:spPr>
          <a:xfrm rot="16200000">
            <a:off x="-112059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1CE0E62-365D-F16F-B9EE-56775DAD4981}"/>
              </a:ext>
            </a:extLst>
          </p:cNvPr>
          <p:cNvSpPr txBox="1"/>
          <p:nvPr/>
        </p:nvSpPr>
        <p:spPr>
          <a:xfrm rot="16200000">
            <a:off x="2932611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2E850AE-37B7-94D2-D0F5-4E816F416B7C}"/>
              </a:ext>
            </a:extLst>
          </p:cNvPr>
          <p:cNvSpPr txBox="1"/>
          <p:nvPr/>
        </p:nvSpPr>
        <p:spPr>
          <a:xfrm rot="16200000">
            <a:off x="2969398" y="2273336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B36BDA3-DE33-5A3F-B670-7C6DE11C0769}"/>
              </a:ext>
            </a:extLst>
          </p:cNvPr>
          <p:cNvSpPr txBox="1"/>
          <p:nvPr/>
        </p:nvSpPr>
        <p:spPr>
          <a:xfrm>
            <a:off x="3045360" y="3672913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8A6C1D6-9F24-D87A-0FE0-DB4F73149225}"/>
              </a:ext>
            </a:extLst>
          </p:cNvPr>
          <p:cNvSpPr txBox="1"/>
          <p:nvPr/>
        </p:nvSpPr>
        <p:spPr>
          <a:xfrm>
            <a:off x="5219700" y="1014679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X1 &gt;0</a:t>
            </a:r>
            <a:endParaRPr lang="fr-FR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330987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3A005-30C3-1F39-4136-EAD1BC6C7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B6EE0985-A598-FCFF-C1F1-C68906A544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00" y="896400"/>
            <a:ext cx="5971044" cy="596190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DC71019-DD64-425D-8119-111C2F18EB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27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F1607F-C68F-87B5-1329-E7620D412CAF}"/>
              </a:ext>
            </a:extLst>
          </p:cNvPr>
          <p:cNvSpPr/>
          <p:nvPr/>
        </p:nvSpPr>
        <p:spPr>
          <a:xfrm>
            <a:off x="123338" y="933820"/>
            <a:ext cx="3026262" cy="2904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1FF31DC-EF17-EDC6-EA87-81D9A70998E1}"/>
              </a:ext>
            </a:extLst>
          </p:cNvPr>
          <p:cNvSpPr txBox="1"/>
          <p:nvPr/>
        </p:nvSpPr>
        <p:spPr>
          <a:xfrm>
            <a:off x="3045360" y="586626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X1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C784C937-6976-5206-6FE2-E79E177280C1}"/>
              </a:ext>
            </a:extLst>
          </p:cNvPr>
          <p:cNvCxnSpPr>
            <a:cxnSpLocks/>
          </p:cNvCxnSpPr>
          <p:nvPr/>
        </p:nvCxnSpPr>
        <p:spPr>
          <a:xfrm flipV="1">
            <a:off x="4732300" y="4275818"/>
            <a:ext cx="369672" cy="15240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44A655F7-85D6-565E-EC2A-B07155B40594}"/>
              </a:ext>
            </a:extLst>
          </p:cNvPr>
          <p:cNvCxnSpPr>
            <a:cxnSpLocks/>
          </p:cNvCxnSpPr>
          <p:nvPr/>
        </p:nvCxnSpPr>
        <p:spPr>
          <a:xfrm flipH="1" flipV="1">
            <a:off x="4173500" y="4288518"/>
            <a:ext cx="369672" cy="15240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31152DC4-CC58-C5B7-9920-060728667707}"/>
              </a:ext>
            </a:extLst>
          </p:cNvPr>
          <p:cNvCxnSpPr>
            <a:cxnSpLocks/>
          </p:cNvCxnSpPr>
          <p:nvPr/>
        </p:nvCxnSpPr>
        <p:spPr>
          <a:xfrm flipV="1">
            <a:off x="5638549" y="4981552"/>
            <a:ext cx="129951" cy="362645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A613283-F230-17D5-AF5F-A3FEFE2467ED}"/>
              </a:ext>
            </a:extLst>
          </p:cNvPr>
          <p:cNvCxnSpPr>
            <a:cxnSpLocks/>
          </p:cNvCxnSpPr>
          <p:nvPr/>
        </p:nvCxnSpPr>
        <p:spPr>
          <a:xfrm>
            <a:off x="5638550" y="5460984"/>
            <a:ext cx="129951" cy="362645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C286AF4F-1094-4F2E-2890-FF1A67655AA4}"/>
              </a:ext>
            </a:extLst>
          </p:cNvPr>
          <p:cNvSpPr txBox="1"/>
          <p:nvPr/>
        </p:nvSpPr>
        <p:spPr>
          <a:xfrm>
            <a:off x="302160" y="3446564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PCA-</a:t>
            </a:r>
            <a:r>
              <a:rPr lang="fr-FR" sz="1800" dirty="0" err="1"/>
              <a:t>based</a:t>
            </a:r>
            <a:r>
              <a:rPr lang="fr-FR" sz="1800" dirty="0"/>
              <a:t> </a:t>
            </a:r>
            <a:r>
              <a:rPr lang="fr-FR" sz="1800" b="1" i="1" dirty="0">
                <a:solidFill>
                  <a:srgbClr val="00B050"/>
                </a:solidFill>
              </a:rPr>
              <a:t>V </a:t>
            </a:r>
            <a:r>
              <a:rPr lang="fr-FR" sz="1800" dirty="0"/>
              <a:t>structure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F403A16A-C71E-9553-18BA-65B9FBDCB55E}"/>
                  </a:ext>
                </a:extLst>
              </p:cNvPr>
              <p:cNvSpPr txBox="1"/>
              <p:nvPr/>
            </p:nvSpPr>
            <p:spPr>
              <a:xfrm>
                <a:off x="131518" y="963433"/>
                <a:ext cx="2913841" cy="2198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1,...</m:t>
                        </m:r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l-G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Ν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(0,1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/4)</m:t>
                    </m:r>
                  </m:oMath>
                </a14:m>
                <a:r>
                  <a:rPr lang="fr-FR" sz="2000" dirty="0"/>
                  <a:t> </a:t>
                </a:r>
              </a:p>
              <a:p>
                <a:endParaRPr lang="fr-FR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i="1" dirty="0">
                          <a:latin typeface="Cambria Math" panose="02040503050406030204" pitchFamily="18" charset="0"/>
                        </a:rPr>
                        <m:t>~</m:t>
                      </m:r>
                      <m:r>
                        <m:rPr>
                          <m:sty m:val="p"/>
                        </m:rPr>
                        <a:rPr lang="el-GR" sz="200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Ν</m:t>
                      </m:r>
                      <m:d>
                        <m:dPr>
                          <m:ctrlPr>
                            <a:rPr lang="fr-FR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0,1</m:t>
                          </m:r>
                        </m:e>
                      </m:d>
                    </m:oMath>
                  </m:oMathPara>
                </a14:m>
                <a:endParaRPr lang="fr-FR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l-GR" sz="20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dirty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fr-FR" sz="20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fr-FR" sz="20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l-GR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i="1" dirty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b="0" dirty="0"/>
              </a:p>
              <a:p>
                <a:endParaRPr lang="fr-FR" dirty="0"/>
              </a:p>
              <a:p>
                <a:pPr algn="ctr"/>
                <a:r>
                  <a:rPr lang="fr-FR" dirty="0"/>
                  <a:t>PCA </a:t>
                </a:r>
                <a:r>
                  <a:rPr lang="fr-FR" dirty="0" err="1"/>
                  <a:t>applied</a:t>
                </a:r>
                <a:r>
                  <a:rPr lang="fr-FR" dirty="0"/>
                  <a:t> to</a:t>
                </a:r>
                <a:r>
                  <a:rPr lang="fr-FR" b="1" dirty="0"/>
                  <a:t>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b="1" i="1" dirty="0">
                  <a:latin typeface="Cambria Math" panose="02040503050406030204" pitchFamily="18" charset="0"/>
                </a:endParaRPr>
              </a:p>
              <a:p>
                <a:endParaRPr lang="fr-FR" b="0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F403A16A-C71E-9553-18BA-65B9FBDCB5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18" y="963433"/>
                <a:ext cx="2913841" cy="2198615"/>
              </a:xfrm>
              <a:prstGeom prst="rect">
                <a:avLst/>
              </a:prstGeom>
              <a:blipFill>
                <a:blip r:embed="rId3"/>
                <a:stretch>
                  <a:fillRect l="-1464" r="-2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74061A2-0985-36E9-2B18-47B8B58AE350}"/>
              </a:ext>
            </a:extLst>
          </p:cNvPr>
          <p:cNvCxnSpPr/>
          <p:nvPr/>
        </p:nvCxnSpPr>
        <p:spPr>
          <a:xfrm>
            <a:off x="4463241" y="1155700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8DFC6A8D-D4E1-FB9C-9476-D3ED286FD45F}"/>
              </a:ext>
            </a:extLst>
          </p:cNvPr>
          <p:cNvCxnSpPr/>
          <p:nvPr/>
        </p:nvCxnSpPr>
        <p:spPr>
          <a:xfrm>
            <a:off x="4615641" y="1308100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D605D240-D8B5-F321-0364-35A4BF5AF488}"/>
              </a:ext>
            </a:extLst>
          </p:cNvPr>
          <p:cNvSpPr txBox="1"/>
          <p:nvPr/>
        </p:nvSpPr>
        <p:spPr>
          <a:xfrm>
            <a:off x="5534" y="13484"/>
            <a:ext cx="7191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Informativeness on the influence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3109AF6-F5ED-6323-8B1A-A49E44437E30}"/>
              </a:ext>
            </a:extLst>
          </p:cNvPr>
          <p:cNvSpPr txBox="1"/>
          <p:nvPr/>
        </p:nvSpPr>
        <p:spPr>
          <a:xfrm>
            <a:off x="4175143" y="6557694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BCEEEC6-B260-6213-CFF2-CE5F5C84B272}"/>
              </a:ext>
            </a:extLst>
          </p:cNvPr>
          <p:cNvSpPr txBox="1"/>
          <p:nvPr/>
        </p:nvSpPr>
        <p:spPr>
          <a:xfrm>
            <a:off x="4180400" y="35464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DFBD060-3CC0-FB3B-0333-2BC29F90210D}"/>
              </a:ext>
            </a:extLst>
          </p:cNvPr>
          <p:cNvSpPr txBox="1"/>
          <p:nvPr/>
        </p:nvSpPr>
        <p:spPr>
          <a:xfrm>
            <a:off x="1173932" y="65577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AA2F223-B699-168D-B6EA-CD57BBF50470}"/>
              </a:ext>
            </a:extLst>
          </p:cNvPr>
          <p:cNvSpPr txBox="1"/>
          <p:nvPr/>
        </p:nvSpPr>
        <p:spPr>
          <a:xfrm rot="16200000">
            <a:off x="-112059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2CE5213-0039-D410-2F5C-267E9433500A}"/>
              </a:ext>
            </a:extLst>
          </p:cNvPr>
          <p:cNvSpPr txBox="1"/>
          <p:nvPr/>
        </p:nvSpPr>
        <p:spPr>
          <a:xfrm rot="16200000">
            <a:off x="2932611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6E685CB-AC43-D74B-90FF-2F515008C55E}"/>
              </a:ext>
            </a:extLst>
          </p:cNvPr>
          <p:cNvSpPr txBox="1"/>
          <p:nvPr/>
        </p:nvSpPr>
        <p:spPr>
          <a:xfrm rot="16200000">
            <a:off x="2969398" y="2273336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CCA24B7-46C3-7051-AF81-E2B94F555A95}"/>
              </a:ext>
            </a:extLst>
          </p:cNvPr>
          <p:cNvSpPr txBox="1"/>
          <p:nvPr/>
        </p:nvSpPr>
        <p:spPr>
          <a:xfrm>
            <a:off x="3045360" y="3672913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X2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2BC7246-911B-0216-F5F1-31B3C6F4BB77}"/>
              </a:ext>
            </a:extLst>
          </p:cNvPr>
          <p:cNvSpPr txBox="1"/>
          <p:nvPr/>
        </p:nvSpPr>
        <p:spPr>
          <a:xfrm>
            <a:off x="6278592" y="2242558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Shift of the </a:t>
            </a:r>
            <a:r>
              <a:rPr lang="fr-FR" sz="1800" dirty="0" err="1">
                <a:solidFill>
                  <a:srgbClr val="0000FF"/>
                </a:solidFill>
              </a:rPr>
              <a:t>mean</a:t>
            </a:r>
            <a:endParaRPr lang="fr-FR" sz="1800" dirty="0">
              <a:solidFill>
                <a:srgbClr val="0000FF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5EC02355-F9AB-CA0A-2470-0CA850BA8F38}"/>
              </a:ext>
            </a:extLst>
          </p:cNvPr>
          <p:cNvSpPr txBox="1"/>
          <p:nvPr/>
        </p:nvSpPr>
        <p:spPr>
          <a:xfrm>
            <a:off x="6301334" y="5232741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>
                <a:solidFill>
                  <a:srgbClr val="0000FF"/>
                </a:solidFill>
              </a:rPr>
              <a:t>Effect</a:t>
            </a:r>
            <a:r>
              <a:rPr lang="fr-FR" sz="1800" dirty="0">
                <a:solidFill>
                  <a:srgbClr val="0000FF"/>
                </a:solidFill>
              </a:rPr>
              <a:t> on the variance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72A27E-79F7-1CC1-6182-83C2C48D7CEA}"/>
              </a:ext>
            </a:extLst>
          </p:cNvPr>
          <p:cNvSpPr/>
          <p:nvPr/>
        </p:nvSpPr>
        <p:spPr>
          <a:xfrm>
            <a:off x="1274323" y="710120"/>
            <a:ext cx="632298" cy="272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71B2575-6742-1A10-F342-2DD6896E471A}"/>
              </a:ext>
            </a:extLst>
          </p:cNvPr>
          <p:cNvSpPr txBox="1"/>
          <p:nvPr/>
        </p:nvSpPr>
        <p:spPr>
          <a:xfrm>
            <a:off x="5219700" y="1014679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X1 &gt;0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B945D1E-871E-C318-A090-0A897F56A6D5}"/>
              </a:ext>
            </a:extLst>
          </p:cNvPr>
          <p:cNvSpPr txBox="1"/>
          <p:nvPr/>
        </p:nvSpPr>
        <p:spPr>
          <a:xfrm>
            <a:off x="5201208" y="3980716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X2 &gt;0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DDB6D92-56C1-52ED-31D7-FE39D9C57FDA}"/>
              </a:ext>
            </a:extLst>
          </p:cNvPr>
          <p:cNvSpPr txBox="1"/>
          <p:nvPr/>
        </p:nvSpPr>
        <p:spPr>
          <a:xfrm>
            <a:off x="5638549" y="5843321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X2 &gt;0</a:t>
            </a:r>
            <a:endParaRPr lang="fr-FR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759582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95CC0-B49A-4861-401A-DDFBB9560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B2D454CE-3401-95D8-537B-716887A69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00" y="896400"/>
            <a:ext cx="5971044" cy="596190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6A3D819-B6A2-BA67-152C-E5A1FDAB44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28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F24A12-2DC2-D1DC-D242-081E7F5D247A}"/>
              </a:ext>
            </a:extLst>
          </p:cNvPr>
          <p:cNvSpPr/>
          <p:nvPr/>
        </p:nvSpPr>
        <p:spPr>
          <a:xfrm>
            <a:off x="123338" y="933820"/>
            <a:ext cx="3026262" cy="2904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641D6F-0564-7BB2-D105-263FF85559E0}"/>
              </a:ext>
            </a:extLst>
          </p:cNvPr>
          <p:cNvSpPr txBox="1"/>
          <p:nvPr/>
        </p:nvSpPr>
        <p:spPr>
          <a:xfrm>
            <a:off x="3045360" y="586626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X1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87EFCC-7321-7A44-96E8-097FE91CCC5E}"/>
              </a:ext>
            </a:extLst>
          </p:cNvPr>
          <p:cNvSpPr txBox="1"/>
          <p:nvPr/>
        </p:nvSpPr>
        <p:spPr>
          <a:xfrm>
            <a:off x="302160" y="3446564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PCA-</a:t>
            </a:r>
            <a:r>
              <a:rPr lang="fr-FR" sz="1800" dirty="0" err="1"/>
              <a:t>based</a:t>
            </a:r>
            <a:r>
              <a:rPr lang="fr-FR" sz="1800" dirty="0"/>
              <a:t> </a:t>
            </a:r>
            <a:r>
              <a:rPr lang="fr-FR" sz="1800" b="1" i="1" dirty="0">
                <a:solidFill>
                  <a:srgbClr val="00B050"/>
                </a:solidFill>
              </a:rPr>
              <a:t>V </a:t>
            </a:r>
            <a:r>
              <a:rPr lang="fr-FR" sz="1800" dirty="0"/>
              <a:t>structure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A2E0DB65-DB40-6F0C-8C2A-C69E396F02C9}"/>
                  </a:ext>
                </a:extLst>
              </p:cNvPr>
              <p:cNvSpPr txBox="1"/>
              <p:nvPr/>
            </p:nvSpPr>
            <p:spPr>
              <a:xfrm>
                <a:off x="131518" y="963433"/>
                <a:ext cx="2913841" cy="2198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1,...</m:t>
                        </m:r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l-G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Ν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(0,1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/4)</m:t>
                    </m:r>
                  </m:oMath>
                </a14:m>
                <a:r>
                  <a:rPr lang="fr-FR" sz="2000" dirty="0"/>
                  <a:t> </a:t>
                </a:r>
              </a:p>
              <a:p>
                <a:endParaRPr lang="fr-FR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000" i="1" dirty="0">
                          <a:latin typeface="Cambria Math" panose="02040503050406030204" pitchFamily="18" charset="0"/>
                        </a:rPr>
                        <m:t>~</m:t>
                      </m:r>
                      <m:r>
                        <m:rPr>
                          <m:sty m:val="p"/>
                        </m:rPr>
                        <a:rPr lang="el-GR" sz="200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Ν</m:t>
                      </m:r>
                      <m:d>
                        <m:dPr>
                          <m:ctrlPr>
                            <a:rPr lang="fr-FR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0,1</m:t>
                          </m:r>
                        </m:e>
                      </m:d>
                    </m:oMath>
                  </m:oMathPara>
                </a14:m>
                <a:endParaRPr lang="fr-FR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fr-FR" sz="20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l-GR" sz="20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dirty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fr-FR" sz="20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fr-FR" sz="2000" b="0" i="1" dirty="0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fr-FR" sz="20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l-GR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i="1" dirty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fr-FR" sz="2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b="0" dirty="0"/>
              </a:p>
              <a:p>
                <a:endParaRPr lang="fr-FR" dirty="0"/>
              </a:p>
              <a:p>
                <a:pPr algn="ctr"/>
                <a:r>
                  <a:rPr lang="fr-FR" dirty="0"/>
                  <a:t>PCA </a:t>
                </a:r>
                <a:r>
                  <a:rPr lang="fr-FR" dirty="0" err="1"/>
                  <a:t>applied</a:t>
                </a:r>
                <a:r>
                  <a:rPr lang="fr-FR" dirty="0"/>
                  <a:t> to</a:t>
                </a:r>
                <a:r>
                  <a:rPr lang="fr-FR" b="1" dirty="0"/>
                  <a:t>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fr-FR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b="1" i="1" dirty="0">
                  <a:latin typeface="Cambria Math" panose="02040503050406030204" pitchFamily="18" charset="0"/>
                </a:endParaRPr>
              </a:p>
              <a:p>
                <a:endParaRPr lang="fr-FR" b="0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A2E0DB65-DB40-6F0C-8C2A-C69E396F02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18" y="963433"/>
                <a:ext cx="2913841" cy="2198615"/>
              </a:xfrm>
              <a:prstGeom prst="rect">
                <a:avLst/>
              </a:prstGeom>
              <a:blipFill>
                <a:blip r:embed="rId4"/>
                <a:stretch>
                  <a:fillRect l="-1464" r="-2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D5F1CEA5-C1DD-914A-4612-273F1E013B23}"/>
              </a:ext>
            </a:extLst>
          </p:cNvPr>
          <p:cNvSpPr txBox="1"/>
          <p:nvPr/>
        </p:nvSpPr>
        <p:spPr>
          <a:xfrm>
            <a:off x="5534" y="13484"/>
            <a:ext cx="7191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Informativeness on the influence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81131502-C758-5F6A-A0C7-C741F5949516}"/>
              </a:ext>
            </a:extLst>
          </p:cNvPr>
          <p:cNvCxnSpPr>
            <a:cxnSpLocks/>
          </p:cNvCxnSpPr>
          <p:nvPr/>
        </p:nvCxnSpPr>
        <p:spPr>
          <a:xfrm flipV="1">
            <a:off x="4732300" y="4275818"/>
            <a:ext cx="369672" cy="15240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2AEFB01-D9C4-1A56-8BCF-45A7631C2E2D}"/>
              </a:ext>
            </a:extLst>
          </p:cNvPr>
          <p:cNvCxnSpPr>
            <a:cxnSpLocks/>
          </p:cNvCxnSpPr>
          <p:nvPr/>
        </p:nvCxnSpPr>
        <p:spPr>
          <a:xfrm flipH="1" flipV="1">
            <a:off x="4173500" y="4288518"/>
            <a:ext cx="369672" cy="15240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A6C37526-1A37-9323-8703-7EB813B0005C}"/>
              </a:ext>
            </a:extLst>
          </p:cNvPr>
          <p:cNvCxnSpPr>
            <a:cxnSpLocks/>
          </p:cNvCxnSpPr>
          <p:nvPr/>
        </p:nvCxnSpPr>
        <p:spPr>
          <a:xfrm flipV="1">
            <a:off x="5638549" y="4981552"/>
            <a:ext cx="129951" cy="362645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16960CB9-33FB-079F-E61B-2A22D5AE8E9E}"/>
              </a:ext>
            </a:extLst>
          </p:cNvPr>
          <p:cNvCxnSpPr>
            <a:cxnSpLocks/>
          </p:cNvCxnSpPr>
          <p:nvPr/>
        </p:nvCxnSpPr>
        <p:spPr>
          <a:xfrm>
            <a:off x="5638550" y="5460984"/>
            <a:ext cx="129951" cy="362645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D1C2578D-D056-AE44-082A-1B35B0594D47}"/>
              </a:ext>
            </a:extLst>
          </p:cNvPr>
          <p:cNvCxnSpPr/>
          <p:nvPr/>
        </p:nvCxnSpPr>
        <p:spPr>
          <a:xfrm>
            <a:off x="4463241" y="1155700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DC4A1C47-A803-B21D-12EA-1D95ACAC94E8}"/>
              </a:ext>
            </a:extLst>
          </p:cNvPr>
          <p:cNvCxnSpPr/>
          <p:nvPr/>
        </p:nvCxnSpPr>
        <p:spPr>
          <a:xfrm>
            <a:off x="4615641" y="1308100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B9F3AEAC-F83F-4F3F-1BA2-355F2CCFC44F}"/>
              </a:ext>
            </a:extLst>
          </p:cNvPr>
          <p:cNvSpPr/>
          <p:nvPr/>
        </p:nvSpPr>
        <p:spPr>
          <a:xfrm>
            <a:off x="900876" y="788276"/>
            <a:ext cx="1432421" cy="175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379A160-5A5B-8CC4-1FCE-277D07FBE4E1}"/>
              </a:ext>
            </a:extLst>
          </p:cNvPr>
          <p:cNvSpPr txBox="1"/>
          <p:nvPr/>
        </p:nvSpPr>
        <p:spPr>
          <a:xfrm>
            <a:off x="4175143" y="6557694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8FE04B7-EF55-98DD-0B8C-90463002D862}"/>
              </a:ext>
            </a:extLst>
          </p:cNvPr>
          <p:cNvSpPr txBox="1"/>
          <p:nvPr/>
        </p:nvSpPr>
        <p:spPr>
          <a:xfrm>
            <a:off x="4180400" y="35464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ED025D0-DA0E-3545-5CFC-CB74227B59CD}"/>
              </a:ext>
            </a:extLst>
          </p:cNvPr>
          <p:cNvSpPr txBox="1"/>
          <p:nvPr/>
        </p:nvSpPr>
        <p:spPr>
          <a:xfrm>
            <a:off x="1173932" y="65577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62DAA68-CFC0-D577-54C9-BAEB2F3BB345}"/>
              </a:ext>
            </a:extLst>
          </p:cNvPr>
          <p:cNvSpPr txBox="1"/>
          <p:nvPr/>
        </p:nvSpPr>
        <p:spPr>
          <a:xfrm rot="16200000">
            <a:off x="-112059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EDC5EFF-3BCF-4CB4-00CF-E53D2C541DA9}"/>
              </a:ext>
            </a:extLst>
          </p:cNvPr>
          <p:cNvSpPr txBox="1"/>
          <p:nvPr/>
        </p:nvSpPr>
        <p:spPr>
          <a:xfrm rot="16200000">
            <a:off x="2932611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07BEC84-62F6-AB1F-CFA5-D66DBE996B4B}"/>
              </a:ext>
            </a:extLst>
          </p:cNvPr>
          <p:cNvSpPr txBox="1"/>
          <p:nvPr/>
        </p:nvSpPr>
        <p:spPr>
          <a:xfrm rot="16200000">
            <a:off x="2969398" y="2273336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7B857D1-34D6-0D52-5F29-BCAB06F96B0D}"/>
              </a:ext>
            </a:extLst>
          </p:cNvPr>
          <p:cNvSpPr txBox="1"/>
          <p:nvPr/>
        </p:nvSpPr>
        <p:spPr>
          <a:xfrm>
            <a:off x="3045360" y="3672913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8CE017C-49B7-0C22-A79A-64C79BEA87B7}"/>
              </a:ext>
            </a:extLst>
          </p:cNvPr>
          <p:cNvSpPr txBox="1"/>
          <p:nvPr/>
        </p:nvSpPr>
        <p:spPr>
          <a:xfrm>
            <a:off x="5219700" y="1014679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X1 &gt;0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A364C6C-93B0-AB80-8396-5483B515C189}"/>
              </a:ext>
            </a:extLst>
          </p:cNvPr>
          <p:cNvSpPr txBox="1"/>
          <p:nvPr/>
        </p:nvSpPr>
        <p:spPr>
          <a:xfrm>
            <a:off x="5201208" y="3980716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X2 &gt;0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58B3C09-B583-3E42-5B42-ACAAC8BBCA3E}"/>
              </a:ext>
            </a:extLst>
          </p:cNvPr>
          <p:cNvSpPr txBox="1"/>
          <p:nvPr/>
        </p:nvSpPr>
        <p:spPr>
          <a:xfrm>
            <a:off x="5638549" y="5843321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X2 &gt;0</a:t>
            </a:r>
            <a:endParaRPr lang="fr-FR" dirty="0">
              <a:solidFill>
                <a:srgbClr val="0000FF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9E98D91-24B2-2A87-093F-B0EA616F00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600" y="0"/>
            <a:ext cx="4285524" cy="685800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D41386CB-73B9-D221-4B7E-F660864E1102}"/>
              </a:ext>
            </a:extLst>
          </p:cNvPr>
          <p:cNvSpPr txBox="1"/>
          <p:nvPr/>
        </p:nvSpPr>
        <p:spPr>
          <a:xfrm>
            <a:off x="7579260" y="4804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E5E82B3-D12C-909C-0887-1EB6239F76F7}"/>
              </a:ext>
            </a:extLst>
          </p:cNvPr>
          <p:cNvSpPr txBox="1"/>
          <p:nvPr/>
        </p:nvSpPr>
        <p:spPr>
          <a:xfrm>
            <a:off x="7522960" y="344431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X2</a:t>
            </a:r>
          </a:p>
        </p:txBody>
      </p:sp>
    </p:spTree>
    <p:extLst>
      <p:ext uri="{BB962C8B-B14F-4D97-AF65-F5344CB8AC3E}">
        <p14:creationId xmlns:p14="http://schemas.microsoft.com/office/powerpoint/2010/main" val="1842448875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B015B-BD17-8740-BCD2-AB58D73E2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09D2AFB-0F9A-F3F4-8053-BA1C78F8DE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/>
              <a:t>29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5B5C56-D95C-D4BF-488F-3D8FDA789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00" y="896400"/>
            <a:ext cx="5971044" cy="59619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01CE55-FD6D-CEE7-CB1F-A1036F4A26E5}"/>
              </a:ext>
            </a:extLst>
          </p:cNvPr>
          <p:cNvSpPr/>
          <p:nvPr/>
        </p:nvSpPr>
        <p:spPr>
          <a:xfrm>
            <a:off x="140400" y="896400"/>
            <a:ext cx="3002193" cy="29714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6E20695-1500-00FE-78BD-ECBB54EE71E6}"/>
                  </a:ext>
                </a:extLst>
              </p:cNvPr>
              <p:cNvSpPr txBox="1"/>
              <p:nvPr/>
            </p:nvSpPr>
            <p:spPr>
              <a:xfrm>
                <a:off x="131518" y="963433"/>
                <a:ext cx="3084648" cy="2393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fr-F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.5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l-G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Ν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5)</m:t>
                    </m:r>
                  </m:oMath>
                </a14:m>
                <a:r>
                  <a:rPr lang="fr-FR" sz="2000" dirty="0"/>
                  <a:t> </a:t>
                </a:r>
              </a:p>
              <a:p>
                <a:endParaRPr lang="fr-FR" sz="20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2000" b="0" i="1" dirty="0" smtClean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(4</m:t>
                    </m:r>
                    <m:sSub>
                      <m:sSubPr>
                        <m:ctrlPr>
                          <a:rPr lang="el-GR" sz="20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fr-FR" sz="2000" i="1" dirty="0">
                        <a:latin typeface="Cambria Math" panose="02040503050406030204" pitchFamily="18" charset="0"/>
                      </a:rPr>
                      <m:t>t</m:t>
                    </m:r>
                    <m:r>
                      <a:rPr lang="fr-FR" sz="2000" b="1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0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fr-FR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0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l-GR" sz="20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fr-FR" dirty="0"/>
                  <a:t>,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.2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/100, </m:t>
                      </m:r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=1,..., 100</m:t>
                      </m:r>
                    </m:oMath>
                  </m:oMathPara>
                </a14:m>
                <a:endParaRPr lang="fr-FR" dirty="0"/>
              </a:p>
              <a:p>
                <a:endParaRPr lang="fr-FR" dirty="0"/>
              </a:p>
              <a:p>
                <a:pPr algn="ctr"/>
                <a:r>
                  <a:rPr lang="fr-FR" dirty="0"/>
                  <a:t>PCA </a:t>
                </a:r>
                <a:r>
                  <a:rPr lang="fr-FR" dirty="0" err="1"/>
                  <a:t>applied</a:t>
                </a:r>
                <a:r>
                  <a:rPr lang="fr-FR" dirty="0"/>
                  <a:t> to the</a:t>
                </a:r>
              </a:p>
              <a:p>
                <a:pPr algn="ctr"/>
                <a:r>
                  <a:rPr lang="fr-FR" dirty="0">
                    <a:solidFill>
                      <a:srgbClr val="FF0000"/>
                    </a:solidFill>
                  </a:rPr>
                  <a:t>100-dimensionsal </a:t>
                </a:r>
                <a:r>
                  <a:rPr lang="fr-FR" dirty="0" err="1">
                    <a:solidFill>
                      <a:srgbClr val="FF0000"/>
                    </a:solidFill>
                  </a:rPr>
                  <a:t>vector</a:t>
                </a:r>
                <a:r>
                  <a:rPr lang="fr-FR" b="1" dirty="0"/>
                  <a:t>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endParaRPr lang="fr-FR" b="1" i="1" dirty="0">
                  <a:latin typeface="Cambria Math" panose="02040503050406030204" pitchFamily="18" charset="0"/>
                </a:endParaRPr>
              </a:p>
              <a:p>
                <a:endParaRPr lang="fr-FR" b="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6E20695-1500-00FE-78BD-ECBB54EE7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18" y="963433"/>
                <a:ext cx="3084648" cy="2393540"/>
              </a:xfrm>
              <a:prstGeom prst="rect">
                <a:avLst/>
              </a:prstGeom>
              <a:blipFill>
                <a:blip r:embed="rId3"/>
                <a:stretch>
                  <a:fillRect r="-25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F7648149-6C9E-76BA-7FD2-72ED55EDA768}"/>
              </a:ext>
            </a:extLst>
          </p:cNvPr>
          <p:cNvSpPr txBox="1"/>
          <p:nvPr/>
        </p:nvSpPr>
        <p:spPr>
          <a:xfrm>
            <a:off x="302160" y="3446564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PCA-</a:t>
            </a:r>
            <a:r>
              <a:rPr lang="fr-FR" sz="1800" dirty="0" err="1"/>
              <a:t>based</a:t>
            </a:r>
            <a:r>
              <a:rPr lang="fr-FR" sz="1800" dirty="0"/>
              <a:t> </a:t>
            </a:r>
            <a:r>
              <a:rPr lang="fr-FR" sz="1800" b="1" i="1" dirty="0">
                <a:solidFill>
                  <a:srgbClr val="00B050"/>
                </a:solidFill>
              </a:rPr>
              <a:t>V </a:t>
            </a:r>
            <a:r>
              <a:rPr lang="fr-FR" sz="1800" dirty="0"/>
              <a:t>structure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2B88EA5-DC9E-9E05-C580-B6073E18DFE3}"/>
              </a:ext>
            </a:extLst>
          </p:cNvPr>
          <p:cNvSpPr txBox="1"/>
          <p:nvPr/>
        </p:nvSpPr>
        <p:spPr>
          <a:xfrm>
            <a:off x="5534" y="13484"/>
            <a:ext cx="7191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Informativeness on the influence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C295F3-39BD-1B32-D6FA-D8F0D04059AC}"/>
              </a:ext>
            </a:extLst>
          </p:cNvPr>
          <p:cNvSpPr/>
          <p:nvPr/>
        </p:nvSpPr>
        <p:spPr>
          <a:xfrm>
            <a:off x="3142593" y="819807"/>
            <a:ext cx="3111371" cy="6024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F511F9-3DA0-D151-E37E-7D6C4342B4CD}"/>
              </a:ext>
            </a:extLst>
          </p:cNvPr>
          <p:cNvSpPr/>
          <p:nvPr/>
        </p:nvSpPr>
        <p:spPr>
          <a:xfrm>
            <a:off x="85811" y="3356973"/>
            <a:ext cx="3111371" cy="34063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14DD88D-5D24-8F7F-73BD-BBDFDC1C51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755" y="452836"/>
            <a:ext cx="3183471" cy="3178394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4B3CC8A4-1AA7-D4E7-2501-2BED3FE72FF2}"/>
              </a:ext>
            </a:extLst>
          </p:cNvPr>
          <p:cNvSpPr txBox="1"/>
          <p:nvPr/>
        </p:nvSpPr>
        <p:spPr>
          <a:xfrm>
            <a:off x="3597520" y="492058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Some </a:t>
            </a:r>
            <a:r>
              <a:rPr lang="fr-FR" sz="1800" dirty="0" err="1"/>
              <a:t>realisations</a:t>
            </a:r>
            <a:r>
              <a:rPr lang="fr-FR" sz="1800" dirty="0"/>
              <a:t> of </a:t>
            </a:r>
            <a:r>
              <a:rPr lang="fr-FR" sz="1800" b="1" i="1" dirty="0">
                <a:solidFill>
                  <a:srgbClr val="FF0000"/>
                </a:solidFill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933642200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8016B-E335-E838-FA7B-4142CED13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B79E849-D661-5417-7539-AACA680796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31774" y="5969000"/>
            <a:ext cx="2743200" cy="365125"/>
          </a:xfrm>
        </p:spPr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3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588717-BD2F-2BB7-06ED-E18988E2A13C}"/>
              </a:ext>
            </a:extLst>
          </p:cNvPr>
          <p:cNvSpPr txBox="1"/>
          <p:nvPr/>
        </p:nvSpPr>
        <p:spPr>
          <a:xfrm>
            <a:off x="354032" y="267801"/>
            <a:ext cx="1148378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i="0" u="none" strike="noStrike" baseline="0" dirty="0"/>
              <a:t>Objective</a:t>
            </a:r>
            <a:r>
              <a:rPr lang="en-US" sz="2000" b="0" i="0" u="none" strike="noStrike" baseline="0" dirty="0"/>
              <a:t> of </a:t>
            </a:r>
            <a:r>
              <a:rPr lang="en-US" sz="2000" b="0" i="0" u="none" strike="noStrike" baseline="0" dirty="0" err="1"/>
              <a:t>Sensitvity</a:t>
            </a:r>
            <a:r>
              <a:rPr lang="en-US" sz="2000" b="0" i="0" u="none" strike="noStrike" baseline="0" dirty="0"/>
              <a:t> Analysis </a:t>
            </a:r>
            <a:r>
              <a:rPr lang="en-US" sz="2000" b="1" i="0" u="none" strike="noStrike" baseline="0" dirty="0"/>
              <a:t>SA</a:t>
            </a:r>
            <a:r>
              <a:rPr lang="en-US" sz="2000" b="0" i="0" u="none" strike="noStrike" baseline="0" dirty="0"/>
              <a:t> </a:t>
            </a:r>
            <a:r>
              <a:rPr lang="en-US" sz="2000" b="1" i="0" u="none" strike="noStrike" baseline="0" dirty="0">
                <a:solidFill>
                  <a:srgbClr val="0000FF"/>
                </a:solidFill>
              </a:rPr>
              <a:t>[1]</a:t>
            </a:r>
            <a:r>
              <a:rPr lang="en-US" sz="2000" b="0" i="0" u="none" strike="noStrike" baseline="0" dirty="0"/>
              <a:t>: </a:t>
            </a:r>
          </a:p>
          <a:p>
            <a:pPr algn="just"/>
            <a:endParaRPr lang="en-US" sz="2000" dirty="0">
              <a:solidFill>
                <a:srgbClr val="0000FF"/>
              </a:solidFill>
            </a:endParaRPr>
          </a:p>
          <a:p>
            <a:pPr algn="ctr"/>
            <a:r>
              <a:rPr lang="en-US" sz="2000" b="0" i="0" u="none" strike="noStrike" baseline="0" dirty="0"/>
              <a:t>Investigate</a:t>
            </a:r>
            <a:r>
              <a:rPr lang="en-US" sz="2000" b="0" i="0" u="none" strike="noStrike" baseline="0" dirty="0">
                <a:solidFill>
                  <a:srgbClr val="0000FF"/>
                </a:solidFill>
              </a:rPr>
              <a:t> how important </a:t>
            </a:r>
            <a:r>
              <a:rPr lang="en-US" sz="2000" b="0" i="0" u="none" strike="noStrike" baseline="0" dirty="0"/>
              <a:t>is each model input in </a:t>
            </a:r>
            <a:r>
              <a:rPr lang="fr-FR" sz="2000" b="0" i="0" u="none" strike="noStrike" baseline="0" dirty="0" err="1"/>
              <a:t>determining</a:t>
            </a:r>
            <a:r>
              <a:rPr lang="fr-FR" sz="2000" b="0" i="0" u="none" strike="noStrike" baseline="0" dirty="0"/>
              <a:t> </a:t>
            </a:r>
            <a:r>
              <a:rPr lang="fr-FR" sz="2000" b="0" i="0" u="none" strike="noStrike" baseline="0" dirty="0" err="1"/>
              <a:t>its</a:t>
            </a:r>
            <a:r>
              <a:rPr lang="fr-FR" sz="2000" b="0" i="0" u="none" strike="noStrike" baseline="0" dirty="0"/>
              <a:t> output</a:t>
            </a:r>
          </a:p>
          <a:p>
            <a:pPr algn="just"/>
            <a:endParaRPr lang="fr-FR" sz="2000" b="1" dirty="0"/>
          </a:p>
          <a:p>
            <a:pPr algn="just"/>
            <a:r>
              <a:rPr lang="fr-FR" sz="2000" b="1" dirty="0"/>
              <a:t>Scope here </a:t>
            </a:r>
          </a:p>
          <a:p>
            <a:pPr algn="just"/>
            <a:endParaRPr lang="fr-FR" sz="2000" dirty="0"/>
          </a:p>
          <a:p>
            <a:pPr algn="ctr"/>
            <a:r>
              <a:rPr lang="fr-FR" sz="2000" dirty="0"/>
              <a:t>G</a:t>
            </a:r>
            <a:r>
              <a:rPr lang="en-US" sz="2000" dirty="0"/>
              <a:t>lobal methods </a:t>
            </a:r>
            <a:r>
              <a:rPr lang="en-US" sz="2000" b="1" dirty="0">
                <a:solidFill>
                  <a:srgbClr val="0000FF"/>
                </a:solidFill>
              </a:rPr>
              <a:t>GSA</a:t>
            </a:r>
            <a:r>
              <a:rPr lang="en-US" sz="2000" dirty="0"/>
              <a:t>: </a:t>
            </a:r>
            <a:r>
              <a:rPr lang="en-US" sz="2000" dirty="0" err="1">
                <a:solidFill>
                  <a:srgbClr val="0000FF"/>
                </a:solidFill>
              </a:rPr>
              <a:t>behaviour</a:t>
            </a:r>
            <a:r>
              <a:rPr lang="en-US" sz="2000" dirty="0">
                <a:solidFill>
                  <a:srgbClr val="0000FF"/>
                </a:solidFill>
              </a:rPr>
              <a:t> of the model under given input parameter distributions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fr-FR" sz="3600" dirty="0">
              <a:latin typeface="+mj-lt"/>
            </a:endParaRPr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5B472DF7-EF82-E18B-9818-C17C3646B403}"/>
              </a:ext>
            </a:extLst>
          </p:cNvPr>
          <p:cNvSpPr/>
          <p:nvPr/>
        </p:nvSpPr>
        <p:spPr>
          <a:xfrm>
            <a:off x="3940278" y="3772745"/>
            <a:ext cx="717753" cy="48704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8BC6D1-5B76-5716-3DCF-F794F845E50C}"/>
              </a:ext>
            </a:extLst>
          </p:cNvPr>
          <p:cNvSpPr/>
          <p:nvPr/>
        </p:nvSpPr>
        <p:spPr>
          <a:xfrm>
            <a:off x="4833274" y="3563339"/>
            <a:ext cx="1474840" cy="936992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2DDB4DD-0BB0-4935-7950-13852995B52F}"/>
                  </a:ext>
                </a:extLst>
              </p:cNvPr>
              <p:cNvSpPr txBox="1"/>
              <p:nvPr/>
            </p:nvSpPr>
            <p:spPr>
              <a:xfrm>
                <a:off x="4474398" y="3831780"/>
                <a:ext cx="219259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ℳ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𝑿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000" b="1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2DDB4DD-0BB0-4935-7950-13852995B5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398" y="3831780"/>
                <a:ext cx="2192592" cy="400110"/>
              </a:xfrm>
              <a:prstGeom prst="rect">
                <a:avLst/>
              </a:prstGeom>
              <a:blipFill>
                <a:blip r:embed="rId2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B80DBF48-9DCF-43EB-6760-6E5A1B3B653C}"/>
                  </a:ext>
                </a:extLst>
              </p:cNvPr>
              <p:cNvSpPr txBox="1"/>
              <p:nvPr/>
            </p:nvSpPr>
            <p:spPr>
              <a:xfrm>
                <a:off x="2052483" y="4928117"/>
                <a:ext cx="164198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 err="1"/>
                  <a:t>Uncertain</a:t>
                </a:r>
                <a:r>
                  <a:rPr lang="fr-FR" dirty="0"/>
                  <a:t> inputs </a:t>
                </a:r>
                <a14:m>
                  <m:oMath xmlns:m="http://schemas.openxmlformats.org/officeDocument/2006/math">
                    <m:r>
                      <a:rPr lang="fr-FR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𝑿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B80DBF48-9DCF-43EB-6760-6E5A1B3B65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2483" y="4928117"/>
                <a:ext cx="1641988" cy="646331"/>
              </a:xfrm>
              <a:prstGeom prst="rect">
                <a:avLst/>
              </a:prstGeom>
              <a:blipFill>
                <a:blip r:embed="rId3"/>
                <a:stretch>
                  <a:fillRect t="-4717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140FFE6E-0692-6FF8-D671-AE95F765A978}"/>
              </a:ext>
            </a:extLst>
          </p:cNvPr>
          <p:cNvSpPr/>
          <p:nvPr/>
        </p:nvSpPr>
        <p:spPr>
          <a:xfrm>
            <a:off x="6570336" y="3744844"/>
            <a:ext cx="717753" cy="48704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 : courbe vers le bas 21">
            <a:extLst>
              <a:ext uri="{FF2B5EF4-FFF2-40B4-BE49-F238E27FC236}">
                <a16:creationId xmlns:a16="http://schemas.microsoft.com/office/drawing/2014/main" id="{0491372E-1476-DE59-6DBC-879DAE601E0A}"/>
              </a:ext>
            </a:extLst>
          </p:cNvPr>
          <p:cNvSpPr/>
          <p:nvPr/>
        </p:nvSpPr>
        <p:spPr>
          <a:xfrm rot="10800000">
            <a:off x="3836967" y="5310134"/>
            <a:ext cx="3451122" cy="659871"/>
          </a:xfrm>
          <a:prstGeom prst="curvedDown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14A57CE-A10B-8F7C-712A-086CE11CF6D7}"/>
              </a:ext>
            </a:extLst>
          </p:cNvPr>
          <p:cNvSpPr txBox="1"/>
          <p:nvPr/>
        </p:nvSpPr>
        <p:spPr>
          <a:xfrm>
            <a:off x="4749700" y="4844888"/>
            <a:ext cx="1641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Black box model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9C41B3B-1AEA-C256-DB4C-AC3DE3F05507}"/>
              </a:ext>
            </a:extLst>
          </p:cNvPr>
          <p:cNvSpPr txBox="1"/>
          <p:nvPr/>
        </p:nvSpPr>
        <p:spPr>
          <a:xfrm>
            <a:off x="5738560" y="5996930"/>
            <a:ext cx="7966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00FF"/>
                </a:solidFill>
              </a:rPr>
              <a:t>GSA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B4CC6E-A72C-4672-6C4E-4331316DBE10}"/>
              </a:ext>
            </a:extLst>
          </p:cNvPr>
          <p:cNvSpPr/>
          <p:nvPr/>
        </p:nvSpPr>
        <p:spPr>
          <a:xfrm>
            <a:off x="344052" y="2838500"/>
            <a:ext cx="1474839" cy="1396180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45985F0-F4F9-076E-61D9-B6F576BFF74A}"/>
              </a:ext>
            </a:extLst>
          </p:cNvPr>
          <p:cNvSpPr/>
          <p:nvPr/>
        </p:nvSpPr>
        <p:spPr>
          <a:xfrm>
            <a:off x="1990057" y="3142550"/>
            <a:ext cx="1474839" cy="1396180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orme libre : forme 28">
            <a:extLst>
              <a:ext uri="{FF2B5EF4-FFF2-40B4-BE49-F238E27FC236}">
                <a16:creationId xmlns:a16="http://schemas.microsoft.com/office/drawing/2014/main" id="{8D1BABA6-FB7C-CEB3-7E8F-2D0A7AD526C1}"/>
              </a:ext>
            </a:extLst>
          </p:cNvPr>
          <p:cNvSpPr/>
          <p:nvPr/>
        </p:nvSpPr>
        <p:spPr>
          <a:xfrm>
            <a:off x="2009721" y="3349703"/>
            <a:ext cx="1319290" cy="1189955"/>
          </a:xfrm>
          <a:custGeom>
            <a:avLst/>
            <a:gdLst>
              <a:gd name="csX0" fmla="*/ 0 w 1425677"/>
              <a:gd name="csY0" fmla="*/ 1189955 h 1189955"/>
              <a:gd name="csX1" fmla="*/ 334296 w 1425677"/>
              <a:gd name="csY1" fmla="*/ 570522 h 1189955"/>
              <a:gd name="csX2" fmla="*/ 619432 w 1425677"/>
              <a:gd name="csY2" fmla="*/ 251 h 1189955"/>
              <a:gd name="csX3" fmla="*/ 865238 w 1425677"/>
              <a:gd name="csY3" fmla="*/ 639348 h 1189955"/>
              <a:gd name="csX4" fmla="*/ 1425677 w 1425677"/>
              <a:gd name="csY4" fmla="*/ 1189955 h 11899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425677" h="1189955">
                <a:moveTo>
                  <a:pt x="0" y="1189955"/>
                </a:moveTo>
                <a:cubicBezTo>
                  <a:pt x="115528" y="979380"/>
                  <a:pt x="231057" y="768806"/>
                  <a:pt x="334296" y="570522"/>
                </a:cubicBezTo>
                <a:cubicBezTo>
                  <a:pt x="437535" y="372238"/>
                  <a:pt x="530942" y="-11220"/>
                  <a:pt x="619432" y="251"/>
                </a:cubicBezTo>
                <a:cubicBezTo>
                  <a:pt x="707922" y="11722"/>
                  <a:pt x="730864" y="441064"/>
                  <a:pt x="865238" y="639348"/>
                </a:cubicBezTo>
                <a:cubicBezTo>
                  <a:pt x="999612" y="837632"/>
                  <a:pt x="1212644" y="1013793"/>
                  <a:pt x="1425677" y="1189955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F8701F1-2710-C306-9BB0-8E2636024E7F}"/>
              </a:ext>
            </a:extLst>
          </p:cNvPr>
          <p:cNvSpPr txBox="1"/>
          <p:nvPr/>
        </p:nvSpPr>
        <p:spPr>
          <a:xfrm>
            <a:off x="1184357" y="2838500"/>
            <a:ext cx="629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pdf</a:t>
            </a:r>
            <a:endParaRPr lang="fr-FR" dirty="0"/>
          </a:p>
        </p:txBody>
      </p:sp>
      <p:sp>
        <p:nvSpPr>
          <p:cNvPr id="33" name="Forme libre : forme 32">
            <a:extLst>
              <a:ext uri="{FF2B5EF4-FFF2-40B4-BE49-F238E27FC236}">
                <a16:creationId xmlns:a16="http://schemas.microsoft.com/office/drawing/2014/main" id="{B221FC6B-6D4C-5D3E-F7D5-476E2351A996}"/>
              </a:ext>
            </a:extLst>
          </p:cNvPr>
          <p:cNvSpPr/>
          <p:nvPr/>
        </p:nvSpPr>
        <p:spPr>
          <a:xfrm>
            <a:off x="488004" y="3047250"/>
            <a:ext cx="904673" cy="1186994"/>
          </a:xfrm>
          <a:custGeom>
            <a:avLst/>
            <a:gdLst>
              <a:gd name="csX0" fmla="*/ 0 w 904673"/>
              <a:gd name="csY0" fmla="*/ 1186994 h 1186994"/>
              <a:gd name="csX1" fmla="*/ 369651 w 904673"/>
              <a:gd name="csY1" fmla="*/ 220 h 1186994"/>
              <a:gd name="csX2" fmla="*/ 904673 w 904673"/>
              <a:gd name="csY2" fmla="*/ 1109173 h 11869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904673" h="1186994">
                <a:moveTo>
                  <a:pt x="0" y="1186994"/>
                </a:moveTo>
                <a:cubicBezTo>
                  <a:pt x="109436" y="600092"/>
                  <a:pt x="218872" y="13190"/>
                  <a:pt x="369651" y="220"/>
                </a:cubicBezTo>
                <a:cubicBezTo>
                  <a:pt x="520430" y="-12750"/>
                  <a:pt x="712551" y="548211"/>
                  <a:pt x="904673" y="1109173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111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99B1B57-6BA7-A783-B64C-6C0487E938F4}"/>
              </a:ext>
            </a:extLst>
          </p:cNvPr>
          <p:cNvSpPr/>
          <p:nvPr/>
        </p:nvSpPr>
        <p:spPr>
          <a:xfrm>
            <a:off x="793429" y="3667208"/>
            <a:ext cx="1474839" cy="1396180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orme libre : forme 36">
            <a:extLst>
              <a:ext uri="{FF2B5EF4-FFF2-40B4-BE49-F238E27FC236}">
                <a16:creationId xmlns:a16="http://schemas.microsoft.com/office/drawing/2014/main" id="{BFFFFC56-A036-81DD-BFC1-1D6BD63720C1}"/>
              </a:ext>
            </a:extLst>
          </p:cNvPr>
          <p:cNvSpPr/>
          <p:nvPr/>
        </p:nvSpPr>
        <p:spPr>
          <a:xfrm>
            <a:off x="874986" y="3862270"/>
            <a:ext cx="1313793" cy="1200238"/>
          </a:xfrm>
          <a:custGeom>
            <a:avLst/>
            <a:gdLst>
              <a:gd name="csX0" fmla="*/ 0 w 1313793"/>
              <a:gd name="csY0" fmla="*/ 1168707 h 1200238"/>
              <a:gd name="csX1" fmla="*/ 357352 w 1313793"/>
              <a:gd name="csY1" fmla="*/ 12569 h 1200238"/>
              <a:gd name="csX2" fmla="*/ 578069 w 1313793"/>
              <a:gd name="csY2" fmla="*/ 548597 h 1200238"/>
              <a:gd name="csX3" fmla="*/ 924911 w 1313793"/>
              <a:gd name="csY3" fmla="*/ 454003 h 1200238"/>
              <a:gd name="csX4" fmla="*/ 1313793 w 1313793"/>
              <a:gd name="csY4" fmla="*/ 1200238 h 12002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313793" h="1200238">
                <a:moveTo>
                  <a:pt x="0" y="1168707"/>
                </a:moveTo>
                <a:cubicBezTo>
                  <a:pt x="130503" y="642314"/>
                  <a:pt x="261007" y="115921"/>
                  <a:pt x="357352" y="12569"/>
                </a:cubicBezTo>
                <a:cubicBezTo>
                  <a:pt x="453697" y="-90783"/>
                  <a:pt x="483476" y="475025"/>
                  <a:pt x="578069" y="548597"/>
                </a:cubicBezTo>
                <a:cubicBezTo>
                  <a:pt x="672662" y="622169"/>
                  <a:pt x="802290" y="345396"/>
                  <a:pt x="924911" y="454003"/>
                </a:cubicBezTo>
                <a:cubicBezTo>
                  <a:pt x="1047532" y="562610"/>
                  <a:pt x="1180662" y="881424"/>
                  <a:pt x="1313793" y="1200238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07AB8C0-6244-6492-2B5B-D723B33D1E77}"/>
              </a:ext>
            </a:extLst>
          </p:cNvPr>
          <p:cNvSpPr txBox="1"/>
          <p:nvPr/>
        </p:nvSpPr>
        <p:spPr>
          <a:xfrm>
            <a:off x="296333" y="4229113"/>
            <a:ext cx="55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X</a:t>
            </a:r>
            <a:r>
              <a:rPr lang="fr-FR" baseline="-25000" dirty="0"/>
              <a:t>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827D1DE-7731-4029-6BA0-A87226421BBC}"/>
              </a:ext>
            </a:extLst>
          </p:cNvPr>
          <p:cNvSpPr txBox="1"/>
          <p:nvPr/>
        </p:nvSpPr>
        <p:spPr>
          <a:xfrm>
            <a:off x="2903096" y="4542168"/>
            <a:ext cx="55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X</a:t>
            </a:r>
            <a:r>
              <a:rPr lang="fr-FR" baseline="-25000" dirty="0"/>
              <a:t>3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58836DD-33BD-AD21-B5DC-C74CC41562F1}"/>
              </a:ext>
            </a:extLst>
          </p:cNvPr>
          <p:cNvSpPr txBox="1"/>
          <p:nvPr/>
        </p:nvSpPr>
        <p:spPr>
          <a:xfrm>
            <a:off x="762398" y="5060581"/>
            <a:ext cx="55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X</a:t>
            </a:r>
            <a:r>
              <a:rPr lang="fr-FR" baseline="-25000" dirty="0"/>
              <a:t>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32CE8ED-04C1-1257-E198-A049F1FD9856}"/>
              </a:ext>
            </a:extLst>
          </p:cNvPr>
          <p:cNvSpPr txBox="1"/>
          <p:nvPr/>
        </p:nvSpPr>
        <p:spPr>
          <a:xfrm>
            <a:off x="-74" y="6529372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</a:t>
            </a:r>
            <a:r>
              <a:rPr lang="en-US" sz="1400" b="1" dirty="0">
                <a:solidFill>
                  <a:srgbClr val="0000FF"/>
                </a:solidFill>
              </a:rPr>
              <a:t>Iooss and </a:t>
            </a:r>
            <a:r>
              <a:rPr lang="en-US" sz="1400" b="1" dirty="0" err="1">
                <a:solidFill>
                  <a:srgbClr val="0000FF"/>
                </a:solidFill>
              </a:rPr>
              <a:t>Saltelli</a:t>
            </a:r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 (2017)</a:t>
            </a:r>
            <a:endParaRPr lang="fr-FR" sz="1050" b="1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7DB5CB2-BBAC-1E30-387F-2853EC413D99}"/>
                  </a:ext>
                </a:extLst>
              </p:cNvPr>
              <p:cNvSpPr txBox="1"/>
              <p:nvPr/>
            </p:nvSpPr>
            <p:spPr>
              <a:xfrm>
                <a:off x="8051957" y="5423338"/>
                <a:ext cx="21581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>
                    <a:solidFill>
                      <a:srgbClr val="0000FF"/>
                    </a:solidFill>
                  </a:rPr>
                  <a:t>Uncertain Spatial Output 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endParaRPr lang="fr-FR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7DB5CB2-BBAC-1E30-387F-2853EC413D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1957" y="5423338"/>
                <a:ext cx="2158181" cy="646331"/>
              </a:xfrm>
              <a:prstGeom prst="rect">
                <a:avLst/>
              </a:prstGeom>
              <a:blipFill>
                <a:blip r:embed="rId4"/>
                <a:stretch>
                  <a:fillRect t="-5660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e 31">
            <a:extLst>
              <a:ext uri="{FF2B5EF4-FFF2-40B4-BE49-F238E27FC236}">
                <a16:creationId xmlns:a16="http://schemas.microsoft.com/office/drawing/2014/main" id="{88B8BEF3-DEB8-4014-811E-31975956AD9E}"/>
              </a:ext>
            </a:extLst>
          </p:cNvPr>
          <p:cNvGrpSpPr/>
          <p:nvPr/>
        </p:nvGrpSpPr>
        <p:grpSpPr>
          <a:xfrm>
            <a:off x="7859604" y="3560781"/>
            <a:ext cx="1828800" cy="1828800"/>
            <a:chOff x="7916891" y="3377093"/>
            <a:chExt cx="1828800" cy="1828800"/>
          </a:xfrm>
        </p:grpSpPr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7713E1B-8980-D7F0-5735-FD302F97B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6891" y="3377093"/>
              <a:ext cx="1828800" cy="1828800"/>
            </a:xfrm>
            <a:prstGeom prst="rect">
              <a:avLst/>
            </a:prstGeom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6441D9D-BE5D-9797-56AE-4BEBE35222A9}"/>
                </a:ext>
              </a:extLst>
            </p:cNvPr>
            <p:cNvSpPr/>
            <p:nvPr/>
          </p:nvSpPr>
          <p:spPr>
            <a:xfrm>
              <a:off x="8344912" y="3377093"/>
              <a:ext cx="991793" cy="2023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16F76954-A02B-AB46-00DF-A982CCC7F5BB}"/>
              </a:ext>
            </a:extLst>
          </p:cNvPr>
          <p:cNvGrpSpPr/>
          <p:nvPr/>
        </p:nvGrpSpPr>
        <p:grpSpPr>
          <a:xfrm>
            <a:off x="9473163" y="3238476"/>
            <a:ext cx="1828800" cy="1828800"/>
            <a:chOff x="9003382" y="3222049"/>
            <a:chExt cx="1828800" cy="1828800"/>
          </a:xfrm>
        </p:grpSpPr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C6886DCA-5DB1-F5E0-37F3-E8BF4BE5ED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03382" y="3222049"/>
              <a:ext cx="1828800" cy="1828800"/>
            </a:xfrm>
            <a:prstGeom prst="rect">
              <a:avLst/>
            </a:prstGeom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2232619-4DCE-0864-FC2A-2F8A54211C70}"/>
                </a:ext>
              </a:extLst>
            </p:cNvPr>
            <p:cNvSpPr/>
            <p:nvPr/>
          </p:nvSpPr>
          <p:spPr>
            <a:xfrm>
              <a:off x="9504610" y="3232534"/>
              <a:ext cx="943896" cy="192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61DE647E-324F-6B3D-A5D1-A05528FB92F0}"/>
              </a:ext>
            </a:extLst>
          </p:cNvPr>
          <p:cNvGrpSpPr/>
          <p:nvPr/>
        </p:nvGrpSpPr>
        <p:grpSpPr>
          <a:xfrm>
            <a:off x="10151589" y="4296980"/>
            <a:ext cx="1828800" cy="1828800"/>
            <a:chOff x="9849755" y="3793798"/>
            <a:chExt cx="1828800" cy="1828800"/>
          </a:xfrm>
        </p:grpSpPr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A4647F19-06A0-BB88-7D23-F7B29AEAD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9755" y="3793798"/>
              <a:ext cx="1828800" cy="1828800"/>
            </a:xfrm>
            <a:prstGeom prst="rect">
              <a:avLst/>
            </a:prstGeom>
          </p:spPr>
        </p:pic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CB6E973-962C-D13A-5B8F-F3842FC82246}"/>
                </a:ext>
              </a:extLst>
            </p:cNvPr>
            <p:cNvSpPr/>
            <p:nvPr/>
          </p:nvSpPr>
          <p:spPr>
            <a:xfrm>
              <a:off x="10321703" y="3810060"/>
              <a:ext cx="943896" cy="192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F6323164-D86F-6833-D60C-3D1094A84740}"/>
              </a:ext>
            </a:extLst>
          </p:cNvPr>
          <p:cNvSpPr txBox="1"/>
          <p:nvPr/>
        </p:nvSpPr>
        <p:spPr>
          <a:xfrm>
            <a:off x="3658641" y="2552449"/>
            <a:ext cx="6837259" cy="769441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solidFill>
                  <a:srgbClr val="0000FF"/>
                </a:solidFill>
              </a:rPr>
              <a:t>The output is functional and for the real application case here spatially varying</a:t>
            </a:r>
          </a:p>
        </p:txBody>
      </p:sp>
    </p:spTree>
    <p:extLst>
      <p:ext uri="{BB962C8B-B14F-4D97-AF65-F5344CB8AC3E}">
        <p14:creationId xmlns:p14="http://schemas.microsoft.com/office/powerpoint/2010/main" val="4198611546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8065B-DFDE-8DDE-24BB-57F9C87B2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AB5B321-5743-5710-D5D6-E0D802F497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/>
              <a:t>30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882CAB-121E-E508-D443-24A66CA83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00" y="896400"/>
            <a:ext cx="5971044" cy="59619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AC4A8D6-9D87-1147-010B-8773F3E048B7}"/>
              </a:ext>
            </a:extLst>
          </p:cNvPr>
          <p:cNvSpPr/>
          <p:nvPr/>
        </p:nvSpPr>
        <p:spPr>
          <a:xfrm>
            <a:off x="140400" y="896400"/>
            <a:ext cx="3002193" cy="29714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C2F49A4-CDFB-20B3-5EF8-4BB03E4022D8}"/>
                  </a:ext>
                </a:extLst>
              </p:cNvPr>
              <p:cNvSpPr txBox="1"/>
              <p:nvPr/>
            </p:nvSpPr>
            <p:spPr>
              <a:xfrm>
                <a:off x="131518" y="963433"/>
                <a:ext cx="3084648" cy="2393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fr-F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.5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l-G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Ν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5)</m:t>
                    </m:r>
                  </m:oMath>
                </a14:m>
                <a:r>
                  <a:rPr lang="fr-FR" sz="2000" dirty="0"/>
                  <a:t> </a:t>
                </a:r>
              </a:p>
              <a:p>
                <a:endParaRPr lang="fr-FR" sz="20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i="1" dirty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2000" i="1" dirty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(4</m:t>
                    </m:r>
                    <m:sSub>
                      <m:sSubPr>
                        <m:ctrlPr>
                          <a:rPr lang="el-GR" sz="20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fr-FR" sz="2000" i="1" dirty="0">
                        <a:latin typeface="Cambria Math" panose="02040503050406030204" pitchFamily="18" charset="0"/>
                      </a:rPr>
                      <m:t>t</m:t>
                    </m:r>
                    <m:r>
                      <a:rPr lang="fr-FR" sz="2000" b="1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000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fr-FR" sz="2000" b="1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0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l-G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fr-FR" sz="2000" dirty="0"/>
                  <a:t>,</a:t>
                </a:r>
                <a:r>
                  <a:rPr lang="fr-FR" dirty="0"/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.2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/100, </m:t>
                      </m:r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=1,..., 100</m:t>
                      </m:r>
                    </m:oMath>
                  </m:oMathPara>
                </a14:m>
                <a:endParaRPr lang="fr-FR" dirty="0"/>
              </a:p>
              <a:p>
                <a:endParaRPr lang="fr-FR" dirty="0"/>
              </a:p>
              <a:p>
                <a:pPr algn="ctr"/>
                <a:r>
                  <a:rPr lang="fr-FR" dirty="0"/>
                  <a:t>PCA </a:t>
                </a:r>
                <a:r>
                  <a:rPr lang="fr-FR" dirty="0" err="1"/>
                  <a:t>applied</a:t>
                </a:r>
                <a:r>
                  <a:rPr lang="fr-FR" dirty="0"/>
                  <a:t> to the</a:t>
                </a:r>
              </a:p>
              <a:p>
                <a:pPr algn="ctr"/>
                <a:r>
                  <a:rPr lang="fr-FR" dirty="0">
                    <a:solidFill>
                      <a:srgbClr val="FF0000"/>
                    </a:solidFill>
                  </a:rPr>
                  <a:t>100-dimensionsal </a:t>
                </a:r>
                <a:r>
                  <a:rPr lang="fr-FR" dirty="0" err="1">
                    <a:solidFill>
                      <a:srgbClr val="FF0000"/>
                    </a:solidFill>
                  </a:rPr>
                  <a:t>vector</a:t>
                </a:r>
                <a:r>
                  <a:rPr lang="fr-FR" b="1" dirty="0"/>
                  <a:t>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endParaRPr lang="fr-FR" b="1" i="1" dirty="0">
                  <a:latin typeface="Cambria Math" panose="02040503050406030204" pitchFamily="18" charset="0"/>
                </a:endParaRPr>
              </a:p>
              <a:p>
                <a:endParaRPr lang="fr-FR" b="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C2F49A4-CDFB-20B3-5EF8-4BB03E4022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18" y="963433"/>
                <a:ext cx="3084648" cy="2393540"/>
              </a:xfrm>
              <a:prstGeom prst="rect">
                <a:avLst/>
              </a:prstGeom>
              <a:blipFill>
                <a:blip r:embed="rId3"/>
                <a:stretch>
                  <a:fillRect r="-11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EA0394A6-671B-A178-F098-6037EFFD31D7}"/>
              </a:ext>
            </a:extLst>
          </p:cNvPr>
          <p:cNvSpPr txBox="1"/>
          <p:nvPr/>
        </p:nvSpPr>
        <p:spPr>
          <a:xfrm>
            <a:off x="302160" y="3446564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PCA-</a:t>
            </a:r>
            <a:r>
              <a:rPr lang="fr-FR" sz="1800" dirty="0" err="1"/>
              <a:t>based</a:t>
            </a:r>
            <a:r>
              <a:rPr lang="fr-FR" sz="1800" dirty="0"/>
              <a:t> </a:t>
            </a:r>
            <a:r>
              <a:rPr lang="fr-FR" sz="1800" b="1" i="1" dirty="0">
                <a:solidFill>
                  <a:srgbClr val="00B050"/>
                </a:solidFill>
              </a:rPr>
              <a:t>V </a:t>
            </a:r>
            <a:r>
              <a:rPr lang="fr-FR" sz="1800" dirty="0"/>
              <a:t>structure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52EADD8-5843-219F-C751-B87EC40C928E}"/>
              </a:ext>
            </a:extLst>
          </p:cNvPr>
          <p:cNvSpPr txBox="1"/>
          <p:nvPr/>
        </p:nvSpPr>
        <p:spPr>
          <a:xfrm>
            <a:off x="5534" y="13484"/>
            <a:ext cx="7191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Informativeness on the influence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54D6DC-D9E6-94B9-BE9E-5B732058F16C}"/>
              </a:ext>
            </a:extLst>
          </p:cNvPr>
          <p:cNvSpPr/>
          <p:nvPr/>
        </p:nvSpPr>
        <p:spPr>
          <a:xfrm>
            <a:off x="3142593" y="819807"/>
            <a:ext cx="3111371" cy="6024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 : courbe vers le bas 15">
            <a:extLst>
              <a:ext uri="{FF2B5EF4-FFF2-40B4-BE49-F238E27FC236}">
                <a16:creationId xmlns:a16="http://schemas.microsoft.com/office/drawing/2014/main" id="{19BE8892-928D-6059-B755-CD3EC20DEB5C}"/>
              </a:ext>
            </a:extLst>
          </p:cNvPr>
          <p:cNvSpPr/>
          <p:nvPr/>
        </p:nvSpPr>
        <p:spPr>
          <a:xfrm rot="5400000">
            <a:off x="2722767" y="2863152"/>
            <a:ext cx="1693423" cy="741956"/>
          </a:xfrm>
          <a:prstGeom prst="curved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48EB111-7405-1D9F-8869-C1A0567AF788}"/>
              </a:ext>
            </a:extLst>
          </p:cNvPr>
          <p:cNvSpPr txBox="1"/>
          <p:nvPr/>
        </p:nvSpPr>
        <p:spPr>
          <a:xfrm>
            <a:off x="4147426" y="2951438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1,000 </a:t>
            </a:r>
            <a:r>
              <a:rPr lang="fr-FR" sz="1800" dirty="0" err="1"/>
              <a:t>random</a:t>
            </a:r>
            <a:r>
              <a:rPr lang="fr-FR" sz="1800" dirty="0"/>
              <a:t> </a:t>
            </a:r>
            <a:r>
              <a:rPr lang="fr-FR" sz="1800" dirty="0" err="1"/>
              <a:t>samples</a:t>
            </a:r>
            <a:endParaRPr lang="fr-FR" sz="1800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8AC16C2-3E4C-F3C2-30FA-A932E542ED5E}"/>
              </a:ext>
            </a:extLst>
          </p:cNvPr>
          <p:cNvSpPr txBox="1"/>
          <p:nvPr/>
        </p:nvSpPr>
        <p:spPr>
          <a:xfrm>
            <a:off x="1173932" y="65577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C743EDC-9363-4B07-DE17-77ACDC1D7540}"/>
              </a:ext>
            </a:extLst>
          </p:cNvPr>
          <p:cNvSpPr txBox="1"/>
          <p:nvPr/>
        </p:nvSpPr>
        <p:spPr>
          <a:xfrm rot="16200000">
            <a:off x="-112059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35E350F-87E9-6B8A-3EE8-E29A5F5BD796}"/>
              </a:ext>
            </a:extLst>
          </p:cNvPr>
          <p:cNvSpPr txBox="1"/>
          <p:nvPr/>
        </p:nvSpPr>
        <p:spPr>
          <a:xfrm>
            <a:off x="2832100" y="6097875"/>
            <a:ext cx="3002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‘Horse-</a:t>
            </a:r>
            <a:r>
              <a:rPr lang="fr-FR" sz="1800" dirty="0" err="1"/>
              <a:t>shoe</a:t>
            </a:r>
            <a:r>
              <a:rPr lang="fr-FR" sz="1800" dirty="0"/>
              <a:t>’-like </a:t>
            </a:r>
            <a:r>
              <a:rPr lang="fr-FR" sz="1800" dirty="0" err="1"/>
              <a:t>effect</a:t>
            </a:r>
            <a:r>
              <a:rPr lang="fr-FR" sz="1800" dirty="0"/>
              <a:t> </a:t>
            </a:r>
            <a:r>
              <a:rPr lang="fr-FR" sz="1800" b="1" dirty="0">
                <a:solidFill>
                  <a:srgbClr val="0000FF"/>
                </a:solidFill>
              </a:rPr>
              <a:t>[1]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D3934BB-6924-7D25-C0AC-4860D3726F82}"/>
              </a:ext>
            </a:extLst>
          </p:cNvPr>
          <p:cNvSpPr txBox="1"/>
          <p:nvPr/>
        </p:nvSpPr>
        <p:spPr>
          <a:xfrm>
            <a:off x="6086219" y="6561742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</a:t>
            </a:r>
            <a:r>
              <a:rPr lang="en-US" sz="1400" b="1" dirty="0">
                <a:solidFill>
                  <a:srgbClr val="0000FF"/>
                </a:solidFill>
                <a:latin typeface="Arial" panose="020B0604020202020204" pitchFamily="34" charset="0"/>
              </a:rPr>
              <a:t>Goodall (1954)</a:t>
            </a:r>
            <a:endParaRPr lang="fr-FR" sz="105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837677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4DEDAB2-463D-ACC8-DDA8-EC9015AE9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/>
              <a:t>31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135D9A-459A-7F44-DDE7-16803E68D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00" y="896400"/>
            <a:ext cx="5971044" cy="59619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99B43FE-5AF3-1EB0-237D-A7F95E7EB78C}"/>
              </a:ext>
            </a:extLst>
          </p:cNvPr>
          <p:cNvSpPr/>
          <p:nvPr/>
        </p:nvSpPr>
        <p:spPr>
          <a:xfrm>
            <a:off x="140400" y="896400"/>
            <a:ext cx="3002193" cy="29714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0ADA82E-17A6-AFDF-A096-6666BDE73222}"/>
                  </a:ext>
                </a:extLst>
              </p:cNvPr>
              <p:cNvSpPr txBox="1"/>
              <p:nvPr/>
            </p:nvSpPr>
            <p:spPr>
              <a:xfrm>
                <a:off x="131518" y="963433"/>
                <a:ext cx="3084648" cy="2393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fr-F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.5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l-G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Ν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5)</m:t>
                    </m:r>
                  </m:oMath>
                </a14:m>
                <a:r>
                  <a:rPr lang="fr-FR" sz="2000" dirty="0"/>
                  <a:t> </a:t>
                </a:r>
              </a:p>
              <a:p>
                <a:endParaRPr lang="fr-FR" sz="20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i="1" dirty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2000" i="1" dirty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(4</m:t>
                    </m:r>
                    <m:sSub>
                      <m:sSubPr>
                        <m:ctrlPr>
                          <a:rPr lang="el-GR" sz="20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fr-FR" sz="2000" i="1" dirty="0">
                        <a:latin typeface="Cambria Math" panose="02040503050406030204" pitchFamily="18" charset="0"/>
                      </a:rPr>
                      <m:t>t</m:t>
                    </m:r>
                    <m:r>
                      <a:rPr lang="fr-FR" sz="2000" b="1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000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fr-FR" sz="2000" b="1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0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l-G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fr-FR" sz="2000" dirty="0"/>
                  <a:t>,</a:t>
                </a:r>
                <a:endParaRPr lang="fr-F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.2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/100, </m:t>
                      </m:r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=1,..., 100</m:t>
                      </m:r>
                    </m:oMath>
                  </m:oMathPara>
                </a14:m>
                <a:endParaRPr lang="fr-FR" dirty="0"/>
              </a:p>
              <a:p>
                <a:endParaRPr lang="fr-FR" dirty="0"/>
              </a:p>
              <a:p>
                <a:pPr algn="ctr"/>
                <a:r>
                  <a:rPr lang="fr-FR" dirty="0"/>
                  <a:t>PCA </a:t>
                </a:r>
                <a:r>
                  <a:rPr lang="fr-FR" dirty="0" err="1"/>
                  <a:t>applied</a:t>
                </a:r>
                <a:r>
                  <a:rPr lang="fr-FR" dirty="0"/>
                  <a:t> to the</a:t>
                </a:r>
              </a:p>
              <a:p>
                <a:pPr algn="ctr"/>
                <a:r>
                  <a:rPr lang="fr-FR" dirty="0">
                    <a:solidFill>
                      <a:srgbClr val="FF0000"/>
                    </a:solidFill>
                  </a:rPr>
                  <a:t>100-dimensionsal </a:t>
                </a:r>
                <a:r>
                  <a:rPr lang="fr-FR" dirty="0" err="1">
                    <a:solidFill>
                      <a:srgbClr val="FF0000"/>
                    </a:solidFill>
                  </a:rPr>
                  <a:t>vector</a:t>
                </a:r>
                <a:r>
                  <a:rPr lang="fr-FR" b="1" dirty="0"/>
                  <a:t>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endParaRPr lang="fr-FR" b="1" i="1" dirty="0">
                  <a:latin typeface="Cambria Math" panose="02040503050406030204" pitchFamily="18" charset="0"/>
                </a:endParaRPr>
              </a:p>
              <a:p>
                <a:endParaRPr lang="fr-FR" b="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0ADA82E-17A6-AFDF-A096-6666BDE732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18" y="963433"/>
                <a:ext cx="3084648" cy="2393540"/>
              </a:xfrm>
              <a:prstGeom prst="rect">
                <a:avLst/>
              </a:prstGeom>
              <a:blipFill>
                <a:blip r:embed="rId3"/>
                <a:stretch>
                  <a:fillRect r="-11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5F6A088-3B43-6BF6-E0DF-48B0D0FF3D13}"/>
              </a:ext>
            </a:extLst>
          </p:cNvPr>
          <p:cNvCxnSpPr>
            <a:cxnSpLocks/>
          </p:cNvCxnSpPr>
          <p:nvPr/>
        </p:nvCxnSpPr>
        <p:spPr>
          <a:xfrm flipV="1">
            <a:off x="4931997" y="4187935"/>
            <a:ext cx="369672" cy="15240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2BB8BE8C-60CE-22D1-2867-B685F33D7CB6}"/>
              </a:ext>
            </a:extLst>
          </p:cNvPr>
          <p:cNvCxnSpPr/>
          <p:nvPr/>
        </p:nvCxnSpPr>
        <p:spPr>
          <a:xfrm>
            <a:off x="4430270" y="4187935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C9B9B173-8B32-92A4-EDBD-7B11C224197A}"/>
              </a:ext>
            </a:extLst>
          </p:cNvPr>
          <p:cNvSpPr txBox="1"/>
          <p:nvPr/>
        </p:nvSpPr>
        <p:spPr>
          <a:xfrm>
            <a:off x="3045360" y="586626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DCD8338-F7B8-13A8-6974-12F0942FFC6B}"/>
              </a:ext>
            </a:extLst>
          </p:cNvPr>
          <p:cNvSpPr txBox="1"/>
          <p:nvPr/>
        </p:nvSpPr>
        <p:spPr>
          <a:xfrm>
            <a:off x="302160" y="3446564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PCA-</a:t>
            </a:r>
            <a:r>
              <a:rPr lang="fr-FR" sz="1800" dirty="0" err="1"/>
              <a:t>based</a:t>
            </a:r>
            <a:r>
              <a:rPr lang="fr-FR" sz="1800" dirty="0"/>
              <a:t> </a:t>
            </a:r>
            <a:r>
              <a:rPr lang="fr-FR" sz="1800" b="1" i="1" dirty="0">
                <a:solidFill>
                  <a:srgbClr val="00B050"/>
                </a:solidFill>
              </a:rPr>
              <a:t>V </a:t>
            </a:r>
            <a:r>
              <a:rPr lang="fr-FR" sz="1800" dirty="0"/>
              <a:t>structure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F151529-CAF6-BF0D-24FE-BB1CC4E29C9D}"/>
              </a:ext>
            </a:extLst>
          </p:cNvPr>
          <p:cNvSpPr txBox="1"/>
          <p:nvPr/>
        </p:nvSpPr>
        <p:spPr>
          <a:xfrm>
            <a:off x="5534" y="13484"/>
            <a:ext cx="7191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Informativeness on the influence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3A57A84-A377-4F1F-575E-85E230B62C6F}"/>
              </a:ext>
            </a:extLst>
          </p:cNvPr>
          <p:cNvSpPr txBox="1"/>
          <p:nvPr/>
        </p:nvSpPr>
        <p:spPr>
          <a:xfrm>
            <a:off x="4175143" y="6557694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F0DDD8F-86DE-ED7C-4917-97B2804972ED}"/>
              </a:ext>
            </a:extLst>
          </p:cNvPr>
          <p:cNvSpPr txBox="1"/>
          <p:nvPr/>
        </p:nvSpPr>
        <p:spPr>
          <a:xfrm>
            <a:off x="4180400" y="35464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3621162-BCD2-7F77-899F-C8304C95A2F1}"/>
              </a:ext>
            </a:extLst>
          </p:cNvPr>
          <p:cNvSpPr txBox="1"/>
          <p:nvPr/>
        </p:nvSpPr>
        <p:spPr>
          <a:xfrm>
            <a:off x="1173932" y="65577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2480512-206C-6901-A9CE-3234F56C032B}"/>
              </a:ext>
            </a:extLst>
          </p:cNvPr>
          <p:cNvSpPr txBox="1"/>
          <p:nvPr/>
        </p:nvSpPr>
        <p:spPr>
          <a:xfrm rot="16200000">
            <a:off x="-112059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1092F1D-8979-15B5-A265-202510BE8663}"/>
              </a:ext>
            </a:extLst>
          </p:cNvPr>
          <p:cNvSpPr txBox="1"/>
          <p:nvPr/>
        </p:nvSpPr>
        <p:spPr>
          <a:xfrm rot="16200000">
            <a:off x="2932611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E26C834-11B7-063E-5B66-19A61AF8891E}"/>
              </a:ext>
            </a:extLst>
          </p:cNvPr>
          <p:cNvSpPr txBox="1"/>
          <p:nvPr/>
        </p:nvSpPr>
        <p:spPr>
          <a:xfrm rot="16200000">
            <a:off x="2969398" y="2273336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3CC056D-DC87-779A-B3E3-A056A34B1743}"/>
              </a:ext>
            </a:extLst>
          </p:cNvPr>
          <p:cNvSpPr txBox="1"/>
          <p:nvPr/>
        </p:nvSpPr>
        <p:spPr>
          <a:xfrm>
            <a:off x="3045360" y="3672913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X2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A7502063-315D-391A-064B-FBF3E92E06B4}"/>
              </a:ext>
            </a:extLst>
          </p:cNvPr>
          <p:cNvSpPr txBox="1"/>
          <p:nvPr/>
        </p:nvSpPr>
        <p:spPr>
          <a:xfrm>
            <a:off x="6278592" y="2042863"/>
            <a:ext cx="25299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No </a:t>
            </a:r>
            <a:r>
              <a:rPr lang="fr-FR" sz="1800" dirty="0" err="1">
                <a:solidFill>
                  <a:srgbClr val="0000FF"/>
                </a:solidFill>
              </a:rPr>
              <a:t>effect</a:t>
            </a:r>
            <a:r>
              <a:rPr lang="fr-FR" sz="1800" dirty="0">
                <a:solidFill>
                  <a:srgbClr val="0000FF"/>
                </a:solidFill>
              </a:rPr>
              <a:t> on the </a:t>
            </a:r>
            <a:r>
              <a:rPr lang="fr-FR" sz="1800" dirty="0" err="1">
                <a:solidFill>
                  <a:srgbClr val="0000FF"/>
                </a:solidFill>
              </a:rPr>
              <a:t>marginals</a:t>
            </a:r>
            <a:r>
              <a:rPr lang="fr-FR" sz="1800" dirty="0">
                <a:solidFill>
                  <a:srgbClr val="0000FF"/>
                </a:solidFill>
              </a:rPr>
              <a:t> but on the covariance!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436860D0-E9D7-B1BA-5316-448DBE76F531}"/>
              </a:ext>
            </a:extLst>
          </p:cNvPr>
          <p:cNvSpPr txBox="1"/>
          <p:nvPr/>
        </p:nvSpPr>
        <p:spPr>
          <a:xfrm>
            <a:off x="6301334" y="5264271"/>
            <a:ext cx="2847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Mean and variance </a:t>
            </a:r>
            <a:r>
              <a:rPr lang="fr-FR" sz="1800" dirty="0" err="1">
                <a:solidFill>
                  <a:srgbClr val="0000FF"/>
                </a:solidFill>
              </a:rPr>
              <a:t>effect</a:t>
            </a:r>
            <a:endParaRPr lang="fr-FR" sz="1800" dirty="0">
              <a:solidFill>
                <a:srgbClr val="0000FF"/>
              </a:solidFill>
            </a:endParaRP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ADC2F531-5406-C03E-418E-56BDFB7CB607}"/>
              </a:ext>
            </a:extLst>
          </p:cNvPr>
          <p:cNvCxnSpPr>
            <a:cxnSpLocks/>
          </p:cNvCxnSpPr>
          <p:nvPr/>
        </p:nvCxnSpPr>
        <p:spPr>
          <a:xfrm flipH="1" flipV="1">
            <a:off x="4953641" y="2291972"/>
            <a:ext cx="144509" cy="36914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B484E3C-2B0B-3E89-75DA-26D4F7DB9DE9}"/>
              </a:ext>
            </a:extLst>
          </p:cNvPr>
          <p:cNvCxnSpPr>
            <a:cxnSpLocks/>
          </p:cNvCxnSpPr>
          <p:nvPr/>
        </p:nvCxnSpPr>
        <p:spPr>
          <a:xfrm flipH="1">
            <a:off x="4410255" y="2303462"/>
            <a:ext cx="144509" cy="36914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ADFA66CE-1D89-2C54-67E2-59962A60C6B8}"/>
              </a:ext>
            </a:extLst>
          </p:cNvPr>
          <p:cNvSpPr txBox="1"/>
          <p:nvPr/>
        </p:nvSpPr>
        <p:spPr>
          <a:xfrm>
            <a:off x="5219700" y="1014679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X1 &gt;0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1F31843-B9BC-2A87-7E85-68788E1D5069}"/>
              </a:ext>
            </a:extLst>
          </p:cNvPr>
          <p:cNvSpPr txBox="1"/>
          <p:nvPr/>
        </p:nvSpPr>
        <p:spPr>
          <a:xfrm>
            <a:off x="5201208" y="3980716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X2 &gt;0</a:t>
            </a:r>
            <a:endParaRPr lang="fr-FR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094616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0D3EA-BF4A-5B2C-764C-B4A264CF7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2098443-773B-45D0-76A6-EE4B58E5B4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/>
              <a:t>32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8407584-632E-AB2F-4B55-09AA1753B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00" y="896400"/>
            <a:ext cx="5971044" cy="59619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1C53C97-5BEF-9E03-78F2-D4236F0B60DE}"/>
              </a:ext>
            </a:extLst>
          </p:cNvPr>
          <p:cNvSpPr/>
          <p:nvPr/>
        </p:nvSpPr>
        <p:spPr>
          <a:xfrm>
            <a:off x="140400" y="896400"/>
            <a:ext cx="3002193" cy="29714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CD6C405-107C-D840-F4E1-7AFD61CFF068}"/>
                  </a:ext>
                </a:extLst>
              </p:cNvPr>
              <p:cNvSpPr txBox="1"/>
              <p:nvPr/>
            </p:nvSpPr>
            <p:spPr>
              <a:xfrm>
                <a:off x="131518" y="963433"/>
                <a:ext cx="3084648" cy="2393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fr-F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.5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l-G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Ν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5)</m:t>
                    </m:r>
                  </m:oMath>
                </a14:m>
                <a:r>
                  <a:rPr lang="fr-FR" sz="2000" dirty="0"/>
                  <a:t> </a:t>
                </a:r>
              </a:p>
              <a:p>
                <a:endParaRPr lang="fr-FR" sz="20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i="1" dirty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2000" i="1" dirty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(4</m:t>
                    </m:r>
                    <m:sSub>
                      <m:sSubPr>
                        <m:ctrlPr>
                          <a:rPr lang="el-GR" sz="20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fr-FR" sz="2000" i="1" dirty="0">
                        <a:latin typeface="Cambria Math" panose="02040503050406030204" pitchFamily="18" charset="0"/>
                      </a:rPr>
                      <m:t>t</m:t>
                    </m:r>
                    <m:r>
                      <a:rPr lang="fr-FR" sz="2000" b="1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000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fr-FR" sz="2000" b="1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0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l-G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fr-FR" sz="2000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b="0" i="1" dirty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b="0" i="1" dirty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.2</m:t>
                    </m:r>
                    <m:r>
                      <a:rPr lang="fr-F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fr-F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/100, </m:t>
                    </m:r>
                    <m:r>
                      <m:rPr>
                        <m:sty m:val="p"/>
                      </m:rPr>
                      <a:rPr lang="fr-F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a:rPr lang="fr-F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=1,..., 100</m:t>
                    </m:r>
                  </m:oMath>
                </a14:m>
                <a:endParaRPr lang="fr-FR" dirty="0"/>
              </a:p>
              <a:p>
                <a:endParaRPr lang="fr-FR" dirty="0"/>
              </a:p>
              <a:p>
                <a:pPr algn="ctr"/>
                <a:r>
                  <a:rPr lang="fr-FR" dirty="0"/>
                  <a:t>PCA </a:t>
                </a:r>
                <a:r>
                  <a:rPr lang="fr-FR" dirty="0" err="1"/>
                  <a:t>applied</a:t>
                </a:r>
                <a:r>
                  <a:rPr lang="fr-FR" dirty="0"/>
                  <a:t> to the</a:t>
                </a:r>
              </a:p>
              <a:p>
                <a:pPr algn="ctr"/>
                <a:r>
                  <a:rPr lang="fr-FR" dirty="0">
                    <a:solidFill>
                      <a:srgbClr val="FF0000"/>
                    </a:solidFill>
                  </a:rPr>
                  <a:t>100-dimensionsal </a:t>
                </a:r>
                <a:r>
                  <a:rPr lang="fr-FR" dirty="0" err="1">
                    <a:solidFill>
                      <a:srgbClr val="FF0000"/>
                    </a:solidFill>
                  </a:rPr>
                  <a:t>vector</a:t>
                </a:r>
                <a:r>
                  <a:rPr lang="fr-FR" b="1" dirty="0"/>
                  <a:t>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endParaRPr lang="fr-FR" b="1" i="1" dirty="0">
                  <a:latin typeface="Cambria Math" panose="02040503050406030204" pitchFamily="18" charset="0"/>
                </a:endParaRPr>
              </a:p>
              <a:p>
                <a:endParaRPr lang="fr-FR" b="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CD6C405-107C-D840-F4E1-7AFD61CFF0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18" y="963433"/>
                <a:ext cx="3084648" cy="2393540"/>
              </a:xfrm>
              <a:prstGeom prst="rect">
                <a:avLst/>
              </a:prstGeom>
              <a:blipFill>
                <a:blip r:embed="rId3"/>
                <a:stretch>
                  <a:fillRect r="-336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A619CD8-DCC8-13AE-7230-7BEC05E3F5F1}"/>
              </a:ext>
            </a:extLst>
          </p:cNvPr>
          <p:cNvCxnSpPr>
            <a:cxnSpLocks/>
          </p:cNvCxnSpPr>
          <p:nvPr/>
        </p:nvCxnSpPr>
        <p:spPr>
          <a:xfrm flipV="1">
            <a:off x="4931997" y="4187935"/>
            <a:ext cx="369672" cy="15240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7BE869F4-2977-6900-B211-E7C664613945}"/>
              </a:ext>
            </a:extLst>
          </p:cNvPr>
          <p:cNvCxnSpPr/>
          <p:nvPr/>
        </p:nvCxnSpPr>
        <p:spPr>
          <a:xfrm>
            <a:off x="4430270" y="4187935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AB06FD3F-FDB7-0ABE-EB1D-5C730657CF34}"/>
              </a:ext>
            </a:extLst>
          </p:cNvPr>
          <p:cNvSpPr txBox="1"/>
          <p:nvPr/>
        </p:nvSpPr>
        <p:spPr>
          <a:xfrm>
            <a:off x="3045360" y="586626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DCCD246-ED62-42BE-08D2-B54E56B2129E}"/>
              </a:ext>
            </a:extLst>
          </p:cNvPr>
          <p:cNvSpPr txBox="1"/>
          <p:nvPr/>
        </p:nvSpPr>
        <p:spPr>
          <a:xfrm>
            <a:off x="302160" y="3446564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PCA-</a:t>
            </a:r>
            <a:r>
              <a:rPr lang="fr-FR" sz="1800" dirty="0" err="1"/>
              <a:t>based</a:t>
            </a:r>
            <a:r>
              <a:rPr lang="fr-FR" sz="1800" dirty="0"/>
              <a:t> </a:t>
            </a:r>
            <a:r>
              <a:rPr lang="fr-FR" sz="1800" b="1" i="1" dirty="0">
                <a:solidFill>
                  <a:srgbClr val="00B050"/>
                </a:solidFill>
              </a:rPr>
              <a:t>V </a:t>
            </a:r>
            <a:r>
              <a:rPr lang="fr-FR" sz="1800" dirty="0"/>
              <a:t>structure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B6F7CE-D23C-4B54-895B-7057D754D9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600" y="0"/>
            <a:ext cx="4285524" cy="685800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7A685E86-01ED-226C-5CA2-FF42C0FA66D9}"/>
              </a:ext>
            </a:extLst>
          </p:cNvPr>
          <p:cNvSpPr txBox="1"/>
          <p:nvPr/>
        </p:nvSpPr>
        <p:spPr>
          <a:xfrm>
            <a:off x="7579260" y="4804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X1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6A5E117-5A2F-379E-AC05-240C09FFA58B}"/>
              </a:ext>
            </a:extLst>
          </p:cNvPr>
          <p:cNvSpPr txBox="1"/>
          <p:nvPr/>
        </p:nvSpPr>
        <p:spPr>
          <a:xfrm>
            <a:off x="7522960" y="344431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X2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588DBCC-4072-8D54-8B25-87B1DC5FE3DF}"/>
              </a:ext>
            </a:extLst>
          </p:cNvPr>
          <p:cNvSpPr txBox="1"/>
          <p:nvPr/>
        </p:nvSpPr>
        <p:spPr>
          <a:xfrm>
            <a:off x="5534" y="13484"/>
            <a:ext cx="7191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Informativeness on the influence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4A84E38-DA40-1B3D-FEEC-C140DC85B4BA}"/>
              </a:ext>
            </a:extLst>
          </p:cNvPr>
          <p:cNvSpPr txBox="1"/>
          <p:nvPr/>
        </p:nvSpPr>
        <p:spPr>
          <a:xfrm>
            <a:off x="4175143" y="6557694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A930E15-5DA4-379A-D015-ECE48C93B514}"/>
              </a:ext>
            </a:extLst>
          </p:cNvPr>
          <p:cNvSpPr txBox="1"/>
          <p:nvPr/>
        </p:nvSpPr>
        <p:spPr>
          <a:xfrm>
            <a:off x="4180400" y="35464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C452612-504D-7D0A-DC23-98A2274A9C9F}"/>
              </a:ext>
            </a:extLst>
          </p:cNvPr>
          <p:cNvSpPr txBox="1"/>
          <p:nvPr/>
        </p:nvSpPr>
        <p:spPr>
          <a:xfrm>
            <a:off x="1173932" y="65577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F387991-E26E-418B-47DC-CCB4B66DBE73}"/>
              </a:ext>
            </a:extLst>
          </p:cNvPr>
          <p:cNvSpPr txBox="1"/>
          <p:nvPr/>
        </p:nvSpPr>
        <p:spPr>
          <a:xfrm rot="16200000">
            <a:off x="-112059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7FEC5F4-3CD0-81DB-8A63-0B042BEE7024}"/>
              </a:ext>
            </a:extLst>
          </p:cNvPr>
          <p:cNvSpPr txBox="1"/>
          <p:nvPr/>
        </p:nvSpPr>
        <p:spPr>
          <a:xfrm rot="16200000">
            <a:off x="2932611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5A57964-2422-F413-51AA-5B32AE7727E7}"/>
              </a:ext>
            </a:extLst>
          </p:cNvPr>
          <p:cNvSpPr txBox="1"/>
          <p:nvPr/>
        </p:nvSpPr>
        <p:spPr>
          <a:xfrm rot="16200000">
            <a:off x="2969398" y="2273336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5977F64-11E9-839D-BC76-648CFD132069}"/>
              </a:ext>
            </a:extLst>
          </p:cNvPr>
          <p:cNvSpPr txBox="1"/>
          <p:nvPr/>
        </p:nvSpPr>
        <p:spPr>
          <a:xfrm>
            <a:off x="3045360" y="3672913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27F594-257F-FF39-3516-866D71DE1DAB}"/>
              </a:ext>
            </a:extLst>
          </p:cNvPr>
          <p:cNvSpPr/>
          <p:nvPr/>
        </p:nvSpPr>
        <p:spPr>
          <a:xfrm>
            <a:off x="6670964" y="3356973"/>
            <a:ext cx="4759036" cy="3452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ADC6C79B-2B9B-4D53-1C17-86FB7E19D065}"/>
              </a:ext>
            </a:extLst>
          </p:cNvPr>
          <p:cNvCxnSpPr>
            <a:cxnSpLocks/>
          </p:cNvCxnSpPr>
          <p:nvPr/>
        </p:nvCxnSpPr>
        <p:spPr>
          <a:xfrm flipH="1" flipV="1">
            <a:off x="4953641" y="2291972"/>
            <a:ext cx="144509" cy="36914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A16BA9CF-E4DD-2837-856A-7DB697B36C1D}"/>
              </a:ext>
            </a:extLst>
          </p:cNvPr>
          <p:cNvCxnSpPr>
            <a:cxnSpLocks/>
          </p:cNvCxnSpPr>
          <p:nvPr/>
        </p:nvCxnSpPr>
        <p:spPr>
          <a:xfrm flipH="1">
            <a:off x="4410255" y="2303462"/>
            <a:ext cx="144509" cy="36914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9A27ADA3-1092-E14E-438C-9F9181FE255C}"/>
              </a:ext>
            </a:extLst>
          </p:cNvPr>
          <p:cNvSpPr txBox="1"/>
          <p:nvPr/>
        </p:nvSpPr>
        <p:spPr>
          <a:xfrm>
            <a:off x="5219700" y="1014679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X1 &gt;0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DA690C-FDA1-9E58-8035-F2A16B8D6136}"/>
              </a:ext>
            </a:extLst>
          </p:cNvPr>
          <p:cNvSpPr txBox="1"/>
          <p:nvPr/>
        </p:nvSpPr>
        <p:spPr>
          <a:xfrm>
            <a:off x="5201208" y="3980716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X2 &gt;0</a:t>
            </a:r>
            <a:endParaRPr lang="fr-FR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545134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56BA1-5FC3-00D9-ED66-DD167299A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B3F7031-6029-4027-8BC7-600C8BEE83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/>
              <a:t>33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041D2B7-513F-F13A-7379-6BBF9B494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00" y="896400"/>
            <a:ext cx="5971044" cy="59619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8E66E77-584F-14EF-4D59-2588756F1DF9}"/>
              </a:ext>
            </a:extLst>
          </p:cNvPr>
          <p:cNvSpPr/>
          <p:nvPr/>
        </p:nvSpPr>
        <p:spPr>
          <a:xfrm>
            <a:off x="140400" y="896400"/>
            <a:ext cx="3002193" cy="29714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E19EF33-4149-8FA2-0112-44092D233584}"/>
                  </a:ext>
                </a:extLst>
              </p:cNvPr>
              <p:cNvSpPr txBox="1"/>
              <p:nvPr/>
            </p:nvSpPr>
            <p:spPr>
              <a:xfrm>
                <a:off x="131518" y="963433"/>
                <a:ext cx="3084648" cy="2393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fr-F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.5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l-G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Ν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5)</m:t>
                    </m:r>
                  </m:oMath>
                </a14:m>
                <a:r>
                  <a:rPr lang="fr-FR" sz="2000" dirty="0"/>
                  <a:t> </a:t>
                </a:r>
              </a:p>
              <a:p>
                <a:endParaRPr lang="fr-FR" sz="20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i="1" dirty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2000" i="1" dirty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(4</m:t>
                    </m:r>
                    <m:sSub>
                      <m:sSubPr>
                        <m:ctrlPr>
                          <a:rPr lang="el-GR" sz="20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fr-FR" sz="2000" i="1" dirty="0">
                        <a:latin typeface="Cambria Math" panose="02040503050406030204" pitchFamily="18" charset="0"/>
                      </a:rPr>
                      <m:t>t</m:t>
                    </m:r>
                    <m:r>
                      <a:rPr lang="fr-FR" sz="2000" b="1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000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fr-FR" sz="2000" b="1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0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l-G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fr-FR" sz="2000" dirty="0"/>
                  <a:t>,</a:t>
                </a:r>
                <a:endParaRPr lang="fr-F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.2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/100, </m:t>
                      </m:r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=1,..., 100</m:t>
                      </m:r>
                    </m:oMath>
                  </m:oMathPara>
                </a14:m>
                <a:endParaRPr lang="fr-FR" dirty="0"/>
              </a:p>
              <a:p>
                <a:endParaRPr lang="fr-FR" dirty="0"/>
              </a:p>
              <a:p>
                <a:pPr algn="ctr"/>
                <a:r>
                  <a:rPr lang="fr-FR" dirty="0"/>
                  <a:t>PCA </a:t>
                </a:r>
                <a:r>
                  <a:rPr lang="fr-FR" dirty="0" err="1"/>
                  <a:t>applied</a:t>
                </a:r>
                <a:r>
                  <a:rPr lang="fr-FR" dirty="0"/>
                  <a:t> to the</a:t>
                </a:r>
              </a:p>
              <a:p>
                <a:pPr algn="ctr"/>
                <a:r>
                  <a:rPr lang="fr-FR" dirty="0">
                    <a:solidFill>
                      <a:srgbClr val="FF0000"/>
                    </a:solidFill>
                  </a:rPr>
                  <a:t>100-dimensionsal </a:t>
                </a:r>
                <a:r>
                  <a:rPr lang="fr-FR" dirty="0" err="1">
                    <a:solidFill>
                      <a:srgbClr val="FF0000"/>
                    </a:solidFill>
                  </a:rPr>
                  <a:t>vector</a:t>
                </a:r>
                <a:r>
                  <a:rPr lang="fr-FR" b="1" dirty="0"/>
                  <a:t>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endParaRPr lang="fr-FR" b="1" i="1" dirty="0">
                  <a:latin typeface="Cambria Math" panose="02040503050406030204" pitchFamily="18" charset="0"/>
                </a:endParaRPr>
              </a:p>
              <a:p>
                <a:endParaRPr lang="fr-FR" b="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E19EF33-4149-8FA2-0112-44092D2335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18" y="963433"/>
                <a:ext cx="3084648" cy="2393540"/>
              </a:xfrm>
              <a:prstGeom prst="rect">
                <a:avLst/>
              </a:prstGeom>
              <a:blipFill>
                <a:blip r:embed="rId3"/>
                <a:stretch>
                  <a:fillRect r="-11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F3B2CD52-824B-DB97-2DB6-2212755BC625}"/>
              </a:ext>
            </a:extLst>
          </p:cNvPr>
          <p:cNvCxnSpPr>
            <a:cxnSpLocks/>
          </p:cNvCxnSpPr>
          <p:nvPr/>
        </p:nvCxnSpPr>
        <p:spPr>
          <a:xfrm flipV="1">
            <a:off x="4931997" y="4187935"/>
            <a:ext cx="369672" cy="15240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97B830B-6E60-4107-48D1-239FBAEDE37D}"/>
              </a:ext>
            </a:extLst>
          </p:cNvPr>
          <p:cNvCxnSpPr/>
          <p:nvPr/>
        </p:nvCxnSpPr>
        <p:spPr>
          <a:xfrm>
            <a:off x="4430270" y="4187935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D95E0399-60E1-33E5-5659-77B6D4A1B8F4}"/>
              </a:ext>
            </a:extLst>
          </p:cNvPr>
          <p:cNvSpPr txBox="1"/>
          <p:nvPr/>
        </p:nvSpPr>
        <p:spPr>
          <a:xfrm>
            <a:off x="3045360" y="586626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F65C8D6-3BDF-D580-6116-00833D8CC03E}"/>
              </a:ext>
            </a:extLst>
          </p:cNvPr>
          <p:cNvSpPr txBox="1"/>
          <p:nvPr/>
        </p:nvSpPr>
        <p:spPr>
          <a:xfrm>
            <a:off x="302160" y="3446564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PCA-</a:t>
            </a:r>
            <a:r>
              <a:rPr lang="fr-FR" sz="1800" dirty="0" err="1"/>
              <a:t>based</a:t>
            </a:r>
            <a:r>
              <a:rPr lang="fr-FR" sz="1800" dirty="0"/>
              <a:t> </a:t>
            </a:r>
            <a:r>
              <a:rPr lang="fr-FR" sz="1800" b="1" i="1" dirty="0">
                <a:solidFill>
                  <a:srgbClr val="00B050"/>
                </a:solidFill>
              </a:rPr>
              <a:t>V </a:t>
            </a:r>
            <a:r>
              <a:rPr lang="fr-FR" sz="1800" dirty="0"/>
              <a:t>structure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D8BABD8-D10E-B0C3-D8CC-3731B3BC27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600" y="0"/>
            <a:ext cx="4285524" cy="685800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704BAD72-0BB2-C7CD-826E-89018E93A3F0}"/>
              </a:ext>
            </a:extLst>
          </p:cNvPr>
          <p:cNvSpPr txBox="1"/>
          <p:nvPr/>
        </p:nvSpPr>
        <p:spPr>
          <a:xfrm>
            <a:off x="7579260" y="4804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X1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8388325-46AE-D4BE-6C4C-3E2175C9FEF7}"/>
              </a:ext>
            </a:extLst>
          </p:cNvPr>
          <p:cNvSpPr txBox="1"/>
          <p:nvPr/>
        </p:nvSpPr>
        <p:spPr>
          <a:xfrm>
            <a:off x="7522960" y="344431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X2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29BB361-04F2-F708-EC47-1F723A7FC77D}"/>
              </a:ext>
            </a:extLst>
          </p:cNvPr>
          <p:cNvSpPr txBox="1"/>
          <p:nvPr/>
        </p:nvSpPr>
        <p:spPr>
          <a:xfrm>
            <a:off x="5534" y="13484"/>
            <a:ext cx="7191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Informativeness on the influence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B777C95-EFA7-0B9F-1979-DE0AE1E9A02E}"/>
              </a:ext>
            </a:extLst>
          </p:cNvPr>
          <p:cNvSpPr txBox="1"/>
          <p:nvPr/>
        </p:nvSpPr>
        <p:spPr>
          <a:xfrm>
            <a:off x="4175143" y="6557694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BF25F39-A88A-28EC-FE25-06C017539C11}"/>
              </a:ext>
            </a:extLst>
          </p:cNvPr>
          <p:cNvSpPr txBox="1"/>
          <p:nvPr/>
        </p:nvSpPr>
        <p:spPr>
          <a:xfrm>
            <a:off x="4180400" y="35464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E133BA8-F472-C65D-3C88-41484DCB9B04}"/>
              </a:ext>
            </a:extLst>
          </p:cNvPr>
          <p:cNvSpPr txBox="1"/>
          <p:nvPr/>
        </p:nvSpPr>
        <p:spPr>
          <a:xfrm>
            <a:off x="1173932" y="65577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740DBED-9AD0-B11E-32B9-5ECCDA46CF96}"/>
              </a:ext>
            </a:extLst>
          </p:cNvPr>
          <p:cNvSpPr txBox="1"/>
          <p:nvPr/>
        </p:nvSpPr>
        <p:spPr>
          <a:xfrm rot="16200000">
            <a:off x="-112059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8C04712-48EA-4505-F8A7-C260B5114FD1}"/>
              </a:ext>
            </a:extLst>
          </p:cNvPr>
          <p:cNvSpPr txBox="1"/>
          <p:nvPr/>
        </p:nvSpPr>
        <p:spPr>
          <a:xfrm rot="16200000">
            <a:off x="2932611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BA202A8-6851-2DAC-56B8-CEE72F32D397}"/>
              </a:ext>
            </a:extLst>
          </p:cNvPr>
          <p:cNvSpPr txBox="1"/>
          <p:nvPr/>
        </p:nvSpPr>
        <p:spPr>
          <a:xfrm rot="16200000">
            <a:off x="2969398" y="2273336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DD70409-6F7E-F3DA-3598-55777FD22875}"/>
              </a:ext>
            </a:extLst>
          </p:cNvPr>
          <p:cNvSpPr txBox="1"/>
          <p:nvPr/>
        </p:nvSpPr>
        <p:spPr>
          <a:xfrm>
            <a:off x="3045360" y="3672913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C3641648-DB79-4315-995F-224B56A97015}"/>
              </a:ext>
            </a:extLst>
          </p:cNvPr>
          <p:cNvSpPr txBox="1"/>
          <p:nvPr/>
        </p:nvSpPr>
        <p:spPr>
          <a:xfrm rot="725341">
            <a:off x="8038825" y="922861"/>
            <a:ext cx="38544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HSIC kernel: </a:t>
            </a:r>
            <a:r>
              <a:rPr lang="fr-FR" sz="2000" b="1" dirty="0" err="1"/>
              <a:t>rescaled</a:t>
            </a:r>
            <a:r>
              <a:rPr lang="fr-FR" sz="2000" b="1" dirty="0"/>
              <a:t> </a:t>
            </a:r>
            <a:r>
              <a:rPr lang="fr-FR" sz="2000" b="1" dirty="0" err="1"/>
              <a:t>sum</a:t>
            </a:r>
            <a:endParaRPr lang="fr-FR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C5AA60-62AC-30DC-7FA8-65696C7ABFED}"/>
              </a:ext>
            </a:extLst>
          </p:cNvPr>
          <p:cNvSpPr/>
          <p:nvPr/>
        </p:nvSpPr>
        <p:spPr>
          <a:xfrm>
            <a:off x="6670964" y="3356973"/>
            <a:ext cx="4759036" cy="3452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8AB0CC28-0F65-711E-924E-5C10CE9869F2}"/>
              </a:ext>
            </a:extLst>
          </p:cNvPr>
          <p:cNvSpPr/>
          <p:nvPr/>
        </p:nvSpPr>
        <p:spPr>
          <a:xfrm>
            <a:off x="10408500" y="2305055"/>
            <a:ext cx="1019504" cy="1066051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C500970C-B244-148A-DC38-7FDC57804F15}"/>
              </a:ext>
            </a:extLst>
          </p:cNvPr>
          <p:cNvCxnSpPr>
            <a:cxnSpLocks/>
          </p:cNvCxnSpPr>
          <p:nvPr/>
        </p:nvCxnSpPr>
        <p:spPr>
          <a:xfrm flipH="1" flipV="1">
            <a:off x="4953641" y="2291972"/>
            <a:ext cx="144509" cy="36914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D0EE931C-59FE-4B13-15AF-761317C80C10}"/>
              </a:ext>
            </a:extLst>
          </p:cNvPr>
          <p:cNvCxnSpPr>
            <a:cxnSpLocks/>
          </p:cNvCxnSpPr>
          <p:nvPr/>
        </p:nvCxnSpPr>
        <p:spPr>
          <a:xfrm flipH="1">
            <a:off x="4410255" y="2303462"/>
            <a:ext cx="144509" cy="36914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0C3F6945-F694-DFC4-E1F3-C324FCB821C5}"/>
              </a:ext>
            </a:extLst>
          </p:cNvPr>
          <p:cNvSpPr txBox="1"/>
          <p:nvPr/>
        </p:nvSpPr>
        <p:spPr>
          <a:xfrm>
            <a:off x="5219700" y="1014679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X1 &gt;0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F24F5D4-F0B5-84D5-BAF9-1189DE6FD803}"/>
              </a:ext>
            </a:extLst>
          </p:cNvPr>
          <p:cNvSpPr txBox="1"/>
          <p:nvPr/>
        </p:nvSpPr>
        <p:spPr>
          <a:xfrm>
            <a:off x="5201208" y="3980716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X2 &gt;0</a:t>
            </a:r>
            <a:endParaRPr lang="fr-FR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450148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C1B48-39E9-A8B5-33B2-A0C5C9428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4115127-A336-26DD-D818-050CDECF7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600" y="0"/>
            <a:ext cx="4285524" cy="685800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E5DD699-521E-B199-9F67-364196133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/>
              <a:t>34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FAA57D6-B4E3-7BAB-D2D6-68F224D34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00" y="896400"/>
            <a:ext cx="5971044" cy="59619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8FFECE5-D1F5-4ACC-8649-A5EAF1983EA4}"/>
              </a:ext>
            </a:extLst>
          </p:cNvPr>
          <p:cNvSpPr/>
          <p:nvPr/>
        </p:nvSpPr>
        <p:spPr>
          <a:xfrm>
            <a:off x="140400" y="896400"/>
            <a:ext cx="3002193" cy="29714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F9B83E6-DBB3-D472-C222-AFB6C743B47C}"/>
                  </a:ext>
                </a:extLst>
              </p:cNvPr>
              <p:cNvSpPr txBox="1"/>
              <p:nvPr/>
            </p:nvSpPr>
            <p:spPr>
              <a:xfrm>
                <a:off x="131518" y="963433"/>
                <a:ext cx="3084648" cy="2393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fr-F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.5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l-G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Ν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5)</m:t>
                    </m:r>
                  </m:oMath>
                </a14:m>
                <a:r>
                  <a:rPr lang="fr-FR" sz="2000" dirty="0"/>
                  <a:t> </a:t>
                </a:r>
              </a:p>
              <a:p>
                <a:endParaRPr lang="fr-FR" sz="20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i="1" dirty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2000" i="1" dirty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(4</m:t>
                    </m:r>
                    <m:sSub>
                      <m:sSubPr>
                        <m:ctrlPr>
                          <a:rPr lang="el-GR" sz="20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fr-FR" sz="2000" i="1" dirty="0">
                        <a:latin typeface="Cambria Math" panose="02040503050406030204" pitchFamily="18" charset="0"/>
                      </a:rPr>
                      <m:t>t</m:t>
                    </m:r>
                    <m:r>
                      <a:rPr lang="fr-FR" sz="2000" b="1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000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fr-FR" sz="2000" b="1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0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l-G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fr-FR" sz="2000" dirty="0"/>
                  <a:t>,</a:t>
                </a:r>
                <a:endParaRPr lang="fr-F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.2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/100, </m:t>
                      </m:r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=1,..., 100</m:t>
                      </m:r>
                    </m:oMath>
                  </m:oMathPara>
                </a14:m>
                <a:endParaRPr lang="fr-FR" dirty="0"/>
              </a:p>
              <a:p>
                <a:endParaRPr lang="fr-FR" dirty="0"/>
              </a:p>
              <a:p>
                <a:pPr algn="ctr"/>
                <a:r>
                  <a:rPr lang="fr-FR" dirty="0"/>
                  <a:t>PCA </a:t>
                </a:r>
                <a:r>
                  <a:rPr lang="fr-FR" dirty="0" err="1"/>
                  <a:t>applied</a:t>
                </a:r>
                <a:r>
                  <a:rPr lang="fr-FR" dirty="0"/>
                  <a:t> to the</a:t>
                </a:r>
              </a:p>
              <a:p>
                <a:pPr algn="ctr"/>
                <a:r>
                  <a:rPr lang="fr-FR" dirty="0">
                    <a:solidFill>
                      <a:srgbClr val="FF0000"/>
                    </a:solidFill>
                  </a:rPr>
                  <a:t>100-dimensionsal </a:t>
                </a:r>
                <a:r>
                  <a:rPr lang="fr-FR" dirty="0" err="1">
                    <a:solidFill>
                      <a:srgbClr val="FF0000"/>
                    </a:solidFill>
                  </a:rPr>
                  <a:t>vector</a:t>
                </a:r>
                <a:r>
                  <a:rPr lang="fr-FR" b="1" dirty="0"/>
                  <a:t>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endParaRPr lang="fr-FR" b="1" i="1" dirty="0">
                  <a:latin typeface="Cambria Math" panose="02040503050406030204" pitchFamily="18" charset="0"/>
                </a:endParaRPr>
              </a:p>
              <a:p>
                <a:endParaRPr lang="fr-FR" b="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F9B83E6-DBB3-D472-C222-AFB6C743B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18" y="963433"/>
                <a:ext cx="3084648" cy="2393540"/>
              </a:xfrm>
              <a:prstGeom prst="rect">
                <a:avLst/>
              </a:prstGeom>
              <a:blipFill>
                <a:blip r:embed="rId4"/>
                <a:stretch>
                  <a:fillRect r="-11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F9BA77C-0017-2831-9FF4-88EA2D2E59DA}"/>
              </a:ext>
            </a:extLst>
          </p:cNvPr>
          <p:cNvCxnSpPr>
            <a:cxnSpLocks/>
          </p:cNvCxnSpPr>
          <p:nvPr/>
        </p:nvCxnSpPr>
        <p:spPr>
          <a:xfrm flipV="1">
            <a:off x="4931997" y="4187935"/>
            <a:ext cx="369672" cy="15240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BD1FA5E4-3ACD-4DD1-7FFD-578418F50B0A}"/>
              </a:ext>
            </a:extLst>
          </p:cNvPr>
          <p:cNvCxnSpPr/>
          <p:nvPr/>
        </p:nvCxnSpPr>
        <p:spPr>
          <a:xfrm>
            <a:off x="4430270" y="4187935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72CF585C-768E-C909-A142-13A091D96E0A}"/>
              </a:ext>
            </a:extLst>
          </p:cNvPr>
          <p:cNvSpPr txBox="1"/>
          <p:nvPr/>
        </p:nvSpPr>
        <p:spPr>
          <a:xfrm>
            <a:off x="3045360" y="586626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FC464C4-4A7C-6CC9-531D-2989C1D3813A}"/>
              </a:ext>
            </a:extLst>
          </p:cNvPr>
          <p:cNvSpPr txBox="1"/>
          <p:nvPr/>
        </p:nvSpPr>
        <p:spPr>
          <a:xfrm>
            <a:off x="302160" y="3446564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PCA-</a:t>
            </a:r>
            <a:r>
              <a:rPr lang="fr-FR" sz="1800" dirty="0" err="1"/>
              <a:t>based</a:t>
            </a:r>
            <a:r>
              <a:rPr lang="fr-FR" sz="1800" dirty="0"/>
              <a:t> </a:t>
            </a:r>
            <a:r>
              <a:rPr lang="fr-FR" sz="1800" b="1" i="1" dirty="0">
                <a:solidFill>
                  <a:srgbClr val="00B050"/>
                </a:solidFill>
              </a:rPr>
              <a:t>V </a:t>
            </a:r>
            <a:r>
              <a:rPr lang="fr-FR" sz="1800" dirty="0"/>
              <a:t>structure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C5C781-46FD-3CD7-D789-837E8B7FDE72}"/>
              </a:ext>
            </a:extLst>
          </p:cNvPr>
          <p:cNvSpPr txBox="1"/>
          <p:nvPr/>
        </p:nvSpPr>
        <p:spPr>
          <a:xfrm>
            <a:off x="7579260" y="4804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X1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066B4D-2C71-34FE-4501-9CCC35C49FD3}"/>
              </a:ext>
            </a:extLst>
          </p:cNvPr>
          <p:cNvSpPr txBox="1"/>
          <p:nvPr/>
        </p:nvSpPr>
        <p:spPr>
          <a:xfrm>
            <a:off x="7522960" y="344431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X2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311C4FC-57E7-52D7-0D84-936DAA490132}"/>
              </a:ext>
            </a:extLst>
          </p:cNvPr>
          <p:cNvSpPr txBox="1"/>
          <p:nvPr/>
        </p:nvSpPr>
        <p:spPr>
          <a:xfrm>
            <a:off x="5534" y="13484"/>
            <a:ext cx="7191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Informativeness on the influence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10D4523-BA26-1E62-96E4-5D566867A18C}"/>
              </a:ext>
            </a:extLst>
          </p:cNvPr>
          <p:cNvSpPr txBox="1"/>
          <p:nvPr/>
        </p:nvSpPr>
        <p:spPr>
          <a:xfrm rot="725341">
            <a:off x="8038825" y="922861"/>
            <a:ext cx="38544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HSIC kernel: </a:t>
            </a:r>
            <a:r>
              <a:rPr lang="fr-FR" sz="2000" b="1" dirty="0" err="1"/>
              <a:t>rescaled</a:t>
            </a:r>
            <a:r>
              <a:rPr lang="fr-FR" sz="2000" b="1" dirty="0"/>
              <a:t> </a:t>
            </a:r>
            <a:r>
              <a:rPr lang="fr-FR" sz="2000" b="1" dirty="0" err="1"/>
              <a:t>product</a:t>
            </a:r>
            <a:endParaRPr lang="fr-FR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5E0AC1D-0B44-C6D6-5846-324954B983FF}"/>
              </a:ext>
            </a:extLst>
          </p:cNvPr>
          <p:cNvSpPr txBox="1"/>
          <p:nvPr/>
        </p:nvSpPr>
        <p:spPr>
          <a:xfrm>
            <a:off x="4175143" y="6557694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BF030E-C980-8C0C-E6A9-9367E422EAF3}"/>
              </a:ext>
            </a:extLst>
          </p:cNvPr>
          <p:cNvSpPr txBox="1"/>
          <p:nvPr/>
        </p:nvSpPr>
        <p:spPr>
          <a:xfrm>
            <a:off x="4180400" y="35464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77E1DEE-64D9-EDCC-04A2-0B4347DC87B4}"/>
              </a:ext>
            </a:extLst>
          </p:cNvPr>
          <p:cNvSpPr txBox="1"/>
          <p:nvPr/>
        </p:nvSpPr>
        <p:spPr>
          <a:xfrm>
            <a:off x="1173932" y="65577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C4D7095-C094-7A9C-568E-858CC095CCDC}"/>
              </a:ext>
            </a:extLst>
          </p:cNvPr>
          <p:cNvSpPr txBox="1"/>
          <p:nvPr/>
        </p:nvSpPr>
        <p:spPr>
          <a:xfrm rot="16200000">
            <a:off x="-112059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497741C-EED0-1F8D-A80B-A17F98395941}"/>
              </a:ext>
            </a:extLst>
          </p:cNvPr>
          <p:cNvSpPr txBox="1"/>
          <p:nvPr/>
        </p:nvSpPr>
        <p:spPr>
          <a:xfrm rot="16200000">
            <a:off x="2932611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95DBA30-E0DB-42D5-C1A4-54D81E73E8C6}"/>
              </a:ext>
            </a:extLst>
          </p:cNvPr>
          <p:cNvSpPr txBox="1"/>
          <p:nvPr/>
        </p:nvSpPr>
        <p:spPr>
          <a:xfrm rot="16200000">
            <a:off x="2969398" y="2273336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FB50E53-D264-89E8-9418-A91EC54A3BEB}"/>
              </a:ext>
            </a:extLst>
          </p:cNvPr>
          <p:cNvSpPr txBox="1"/>
          <p:nvPr/>
        </p:nvSpPr>
        <p:spPr>
          <a:xfrm>
            <a:off x="3045360" y="3672913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DAB89E-DA09-05E3-1881-343391D89C88}"/>
              </a:ext>
            </a:extLst>
          </p:cNvPr>
          <p:cNvSpPr/>
          <p:nvPr/>
        </p:nvSpPr>
        <p:spPr>
          <a:xfrm>
            <a:off x="6670964" y="3356973"/>
            <a:ext cx="4759036" cy="3452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BB833F78-7980-E465-0664-6C5A2AE25580}"/>
              </a:ext>
            </a:extLst>
          </p:cNvPr>
          <p:cNvSpPr/>
          <p:nvPr/>
        </p:nvSpPr>
        <p:spPr>
          <a:xfrm>
            <a:off x="10408500" y="2305055"/>
            <a:ext cx="1019504" cy="1066051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84FA0D63-DBF9-5106-96DA-23F65B600411}"/>
              </a:ext>
            </a:extLst>
          </p:cNvPr>
          <p:cNvCxnSpPr>
            <a:cxnSpLocks/>
          </p:cNvCxnSpPr>
          <p:nvPr/>
        </p:nvCxnSpPr>
        <p:spPr>
          <a:xfrm flipH="1" flipV="1">
            <a:off x="4953641" y="2291972"/>
            <a:ext cx="144509" cy="36914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91199E7E-AB67-386E-8B8B-7692FCA593BB}"/>
              </a:ext>
            </a:extLst>
          </p:cNvPr>
          <p:cNvCxnSpPr>
            <a:cxnSpLocks/>
          </p:cNvCxnSpPr>
          <p:nvPr/>
        </p:nvCxnSpPr>
        <p:spPr>
          <a:xfrm flipH="1">
            <a:off x="4410255" y="2303462"/>
            <a:ext cx="144509" cy="36914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5935FD04-48AE-286A-1AFD-B4D48459CB41}"/>
              </a:ext>
            </a:extLst>
          </p:cNvPr>
          <p:cNvSpPr txBox="1"/>
          <p:nvPr/>
        </p:nvSpPr>
        <p:spPr>
          <a:xfrm>
            <a:off x="5219700" y="1014679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X1 &gt;0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699E5F2-827D-70BD-F52F-64982A461D05}"/>
              </a:ext>
            </a:extLst>
          </p:cNvPr>
          <p:cNvSpPr txBox="1"/>
          <p:nvPr/>
        </p:nvSpPr>
        <p:spPr>
          <a:xfrm>
            <a:off x="5201208" y="3980716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X2 &gt;0</a:t>
            </a:r>
            <a:endParaRPr lang="fr-FR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838519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0A405-488D-F3FB-6D6F-34EB3D11D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B9579CB-AAF6-BFA4-4984-DADCA01AE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600" y="0"/>
            <a:ext cx="4285524" cy="685800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731A645-ABD0-06C6-4EB2-CAAA0A4B77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/>
              <a:t>35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7FBC97-0C83-F3C2-5467-3CE6DA4AD1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00" y="896400"/>
            <a:ext cx="5971044" cy="59619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428F4B0-AA0A-C60C-4E8A-AA9079B58620}"/>
              </a:ext>
            </a:extLst>
          </p:cNvPr>
          <p:cNvSpPr/>
          <p:nvPr/>
        </p:nvSpPr>
        <p:spPr>
          <a:xfrm>
            <a:off x="140400" y="896400"/>
            <a:ext cx="3002193" cy="29714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AFCDAEFE-1427-947A-00F6-A5E3B9D6D53A}"/>
                  </a:ext>
                </a:extLst>
              </p:cNvPr>
              <p:cNvSpPr txBox="1"/>
              <p:nvPr/>
            </p:nvSpPr>
            <p:spPr>
              <a:xfrm>
                <a:off x="131518" y="963433"/>
                <a:ext cx="3084648" cy="2393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fr-F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.5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fr-FR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l-G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Ν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(0,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</a:rPr>
                      <m:t>5)</m:t>
                    </m:r>
                  </m:oMath>
                </a14:m>
                <a:r>
                  <a:rPr lang="fr-FR" sz="2000" dirty="0"/>
                  <a:t> </a:t>
                </a:r>
              </a:p>
              <a:p>
                <a:endParaRPr lang="fr-FR" sz="20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i="1" dirty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2000" i="1" dirty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fr-FR" sz="2000" i="1" dirty="0">
                        <a:latin typeface="Cambria Math" panose="02040503050406030204" pitchFamily="18" charset="0"/>
                      </a:rPr>
                      <m:t>(4</m:t>
                    </m:r>
                    <m:sSub>
                      <m:sSubPr>
                        <m:ctrlPr>
                          <a:rPr lang="el-GR" sz="20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fr-FR" sz="2000" i="1" dirty="0">
                        <a:latin typeface="Cambria Math" panose="02040503050406030204" pitchFamily="18" charset="0"/>
                      </a:rPr>
                      <m:t>t</m:t>
                    </m:r>
                    <m:r>
                      <a:rPr lang="fr-FR" sz="2000" b="1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000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fr-FR" sz="2000" b="1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0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l-G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0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fr-FR" sz="2000" i="1" dirty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fr-FR" sz="2000" dirty="0"/>
                  <a:t>,</a:t>
                </a:r>
                <a:endParaRPr lang="fr-F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.2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/100, </m:t>
                      </m:r>
                      <m:r>
                        <m:rPr>
                          <m:sty m:val="p"/>
                        </m:rP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=1,..., 100</m:t>
                      </m:r>
                    </m:oMath>
                  </m:oMathPara>
                </a14:m>
                <a:endParaRPr lang="fr-FR" dirty="0"/>
              </a:p>
              <a:p>
                <a:endParaRPr lang="fr-FR" dirty="0"/>
              </a:p>
              <a:p>
                <a:pPr algn="ctr"/>
                <a:r>
                  <a:rPr lang="fr-FR" dirty="0"/>
                  <a:t>PCA </a:t>
                </a:r>
                <a:r>
                  <a:rPr lang="fr-FR" dirty="0" err="1"/>
                  <a:t>applied</a:t>
                </a:r>
                <a:r>
                  <a:rPr lang="fr-FR" dirty="0"/>
                  <a:t> to the</a:t>
                </a:r>
              </a:p>
              <a:p>
                <a:pPr algn="ctr"/>
                <a:r>
                  <a:rPr lang="fr-FR" dirty="0">
                    <a:solidFill>
                      <a:srgbClr val="FF0000"/>
                    </a:solidFill>
                  </a:rPr>
                  <a:t>100-dimensionsal </a:t>
                </a:r>
                <a:r>
                  <a:rPr lang="fr-FR" dirty="0" err="1">
                    <a:solidFill>
                      <a:srgbClr val="FF0000"/>
                    </a:solidFill>
                  </a:rPr>
                  <a:t>vector</a:t>
                </a:r>
                <a:r>
                  <a:rPr lang="fr-FR" b="1" dirty="0"/>
                  <a:t>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endParaRPr lang="fr-FR" b="1" i="1" dirty="0">
                  <a:latin typeface="Cambria Math" panose="02040503050406030204" pitchFamily="18" charset="0"/>
                </a:endParaRPr>
              </a:p>
              <a:p>
                <a:endParaRPr lang="fr-FR" b="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F9B83E6-DBB3-D472-C222-AFB6C743B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18" y="963433"/>
                <a:ext cx="3084648" cy="2393540"/>
              </a:xfrm>
              <a:prstGeom prst="rect">
                <a:avLst/>
              </a:prstGeom>
              <a:blipFill>
                <a:blip r:embed="rId4"/>
                <a:stretch>
                  <a:fillRect r="-11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8D8BE457-3F3B-7D76-41F7-516AAD8D951D}"/>
              </a:ext>
            </a:extLst>
          </p:cNvPr>
          <p:cNvCxnSpPr>
            <a:cxnSpLocks/>
          </p:cNvCxnSpPr>
          <p:nvPr/>
        </p:nvCxnSpPr>
        <p:spPr>
          <a:xfrm flipV="1">
            <a:off x="4931997" y="4187935"/>
            <a:ext cx="369672" cy="15240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667515A0-EAB3-8591-9FE1-4324BBCD4B21}"/>
              </a:ext>
            </a:extLst>
          </p:cNvPr>
          <p:cNvCxnSpPr/>
          <p:nvPr/>
        </p:nvCxnSpPr>
        <p:spPr>
          <a:xfrm>
            <a:off x="4430270" y="4187935"/>
            <a:ext cx="604059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ACB08F99-185F-336E-AFC8-05C0254DAB8D}"/>
              </a:ext>
            </a:extLst>
          </p:cNvPr>
          <p:cNvSpPr txBox="1"/>
          <p:nvPr/>
        </p:nvSpPr>
        <p:spPr>
          <a:xfrm>
            <a:off x="3045360" y="586626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6E31023-1D47-31EE-5559-89FC2784A7BC}"/>
              </a:ext>
            </a:extLst>
          </p:cNvPr>
          <p:cNvSpPr txBox="1"/>
          <p:nvPr/>
        </p:nvSpPr>
        <p:spPr>
          <a:xfrm>
            <a:off x="302160" y="3446564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PCA-</a:t>
            </a:r>
            <a:r>
              <a:rPr lang="fr-FR" sz="1800" dirty="0" err="1"/>
              <a:t>based</a:t>
            </a:r>
            <a:r>
              <a:rPr lang="fr-FR" sz="1800" dirty="0"/>
              <a:t> </a:t>
            </a:r>
            <a:r>
              <a:rPr lang="fr-FR" sz="1800" b="1" i="1" dirty="0">
                <a:solidFill>
                  <a:srgbClr val="00B050"/>
                </a:solidFill>
              </a:rPr>
              <a:t>V </a:t>
            </a:r>
            <a:r>
              <a:rPr lang="fr-FR" sz="1800" dirty="0"/>
              <a:t>structure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F234F34-D6E1-E533-5ED8-3F89EBDF523D}"/>
              </a:ext>
            </a:extLst>
          </p:cNvPr>
          <p:cNvSpPr txBox="1"/>
          <p:nvPr/>
        </p:nvSpPr>
        <p:spPr>
          <a:xfrm>
            <a:off x="7579260" y="4804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X1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2D3FE8E-6466-936D-B27B-9F922065AD5C}"/>
              </a:ext>
            </a:extLst>
          </p:cNvPr>
          <p:cNvSpPr txBox="1"/>
          <p:nvPr/>
        </p:nvSpPr>
        <p:spPr>
          <a:xfrm>
            <a:off x="7522960" y="3444312"/>
            <a:ext cx="288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Sensitivity</a:t>
            </a:r>
            <a:r>
              <a:rPr lang="fr-FR" sz="1800" dirty="0"/>
              <a:t> </a:t>
            </a:r>
            <a:r>
              <a:rPr lang="fr-FR" sz="1800" dirty="0" err="1"/>
              <a:t>measure</a:t>
            </a:r>
            <a:r>
              <a:rPr lang="fr-FR" sz="1800" dirty="0"/>
              <a:t> of X2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5652EA8-0BB3-E143-2BAB-4C304C5D85EA}"/>
              </a:ext>
            </a:extLst>
          </p:cNvPr>
          <p:cNvSpPr txBox="1"/>
          <p:nvPr/>
        </p:nvSpPr>
        <p:spPr>
          <a:xfrm>
            <a:off x="5534" y="13484"/>
            <a:ext cx="7191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Informativeness on the influence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56327E0-A681-8CD3-4478-61EC7C134169}"/>
              </a:ext>
            </a:extLst>
          </p:cNvPr>
          <p:cNvSpPr txBox="1"/>
          <p:nvPr/>
        </p:nvSpPr>
        <p:spPr>
          <a:xfrm>
            <a:off x="4175143" y="6557694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9D22C45-4062-87D7-143F-4F339E186DD2}"/>
              </a:ext>
            </a:extLst>
          </p:cNvPr>
          <p:cNvSpPr txBox="1"/>
          <p:nvPr/>
        </p:nvSpPr>
        <p:spPr>
          <a:xfrm>
            <a:off x="4180400" y="35464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BA149DF-D48F-8B20-45C2-48B188A2FF43}"/>
              </a:ext>
            </a:extLst>
          </p:cNvPr>
          <p:cNvSpPr txBox="1"/>
          <p:nvPr/>
        </p:nvSpPr>
        <p:spPr>
          <a:xfrm>
            <a:off x="1173932" y="6557792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E1C8C09-1B44-DF1F-D95C-3393CCE1B156}"/>
              </a:ext>
            </a:extLst>
          </p:cNvPr>
          <p:cNvSpPr txBox="1"/>
          <p:nvPr/>
        </p:nvSpPr>
        <p:spPr>
          <a:xfrm rot="16200000">
            <a:off x="-112059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4DAD559-4087-5F7B-44EE-D560B0B28F29}"/>
              </a:ext>
            </a:extLst>
          </p:cNvPr>
          <p:cNvSpPr txBox="1"/>
          <p:nvPr/>
        </p:nvSpPr>
        <p:spPr>
          <a:xfrm rot="16200000">
            <a:off x="2932611" y="5263519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47B95A6-D7C0-B46B-9C65-A1DCF04DA970}"/>
              </a:ext>
            </a:extLst>
          </p:cNvPr>
          <p:cNvSpPr txBox="1"/>
          <p:nvPr/>
        </p:nvSpPr>
        <p:spPr>
          <a:xfrm rot="16200000">
            <a:off x="2969398" y="2273336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3B4D858-0E2D-CC33-4D90-52AD2025BE68}"/>
              </a:ext>
            </a:extLst>
          </p:cNvPr>
          <p:cNvSpPr txBox="1"/>
          <p:nvPr/>
        </p:nvSpPr>
        <p:spPr>
          <a:xfrm>
            <a:off x="3045360" y="3672913"/>
            <a:ext cx="2529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 err="1"/>
              <a:t>Effect</a:t>
            </a:r>
            <a:r>
              <a:rPr lang="fr-FR" sz="1800" dirty="0"/>
              <a:t> of X2</a:t>
            </a: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667DB789-2E56-10E1-E735-EA223DF996C4}"/>
              </a:ext>
            </a:extLst>
          </p:cNvPr>
          <p:cNvCxnSpPr>
            <a:cxnSpLocks/>
          </p:cNvCxnSpPr>
          <p:nvPr/>
        </p:nvCxnSpPr>
        <p:spPr>
          <a:xfrm flipH="1" flipV="1">
            <a:off x="4953641" y="2291972"/>
            <a:ext cx="144509" cy="36914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1AC0218-3362-A8D3-51BA-DB00A3E1BB2A}"/>
              </a:ext>
            </a:extLst>
          </p:cNvPr>
          <p:cNvCxnSpPr>
            <a:cxnSpLocks/>
          </p:cNvCxnSpPr>
          <p:nvPr/>
        </p:nvCxnSpPr>
        <p:spPr>
          <a:xfrm flipH="1">
            <a:off x="4410255" y="2303462"/>
            <a:ext cx="144509" cy="36914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246F7A3E-E869-4E25-B634-765DDD885B41}"/>
              </a:ext>
            </a:extLst>
          </p:cNvPr>
          <p:cNvSpPr txBox="1"/>
          <p:nvPr/>
        </p:nvSpPr>
        <p:spPr>
          <a:xfrm>
            <a:off x="5219700" y="1014679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X1 &gt;0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A3AFAAA-2BDB-FC53-8A8A-A1C7039851E3}"/>
              </a:ext>
            </a:extLst>
          </p:cNvPr>
          <p:cNvSpPr txBox="1"/>
          <p:nvPr/>
        </p:nvSpPr>
        <p:spPr>
          <a:xfrm>
            <a:off x="5201208" y="3980716"/>
            <a:ext cx="874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</a:rPr>
              <a:t>X2 &gt;0</a:t>
            </a:r>
            <a:endParaRPr lang="fr-FR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240532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CD181-14E8-6DBB-FDCC-971752B61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9B7500-18AA-0279-541D-95A0A05BF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36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AB7AEF9-A395-01FE-79D7-F72A799616C1}"/>
              </a:ext>
            </a:extLst>
          </p:cNvPr>
          <p:cNvSpPr txBox="1"/>
          <p:nvPr/>
        </p:nvSpPr>
        <p:spPr>
          <a:xfrm>
            <a:off x="1137537" y="2161563"/>
            <a:ext cx="206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Number of </a:t>
            </a:r>
            <a:r>
              <a:rPr lang="fr-FR" dirty="0" err="1"/>
              <a:t>maps</a:t>
            </a:r>
            <a:r>
              <a:rPr lang="fr-FR" dirty="0"/>
              <a:t> </a:t>
            </a:r>
          </a:p>
          <a:p>
            <a:r>
              <a:rPr lang="fr-FR" i="1" dirty="0">
                <a:solidFill>
                  <a:srgbClr val="0000FF"/>
                </a:solidFill>
              </a:rPr>
              <a:t>n</a:t>
            </a:r>
            <a:r>
              <a:rPr lang="fr-FR" i="1" dirty="0"/>
              <a:t>=100,…,5000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15C3877-1679-3C08-EC13-71B00E115EA7}"/>
              </a:ext>
            </a:extLst>
          </p:cNvPr>
          <p:cNvSpPr txBox="1"/>
          <p:nvPr/>
        </p:nvSpPr>
        <p:spPr>
          <a:xfrm>
            <a:off x="182396" y="1623619"/>
            <a:ext cx="2456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>
                <a:solidFill>
                  <a:srgbClr val="0000FF"/>
                </a:solidFill>
              </a:rPr>
              <a:t>Varied</a:t>
            </a:r>
            <a:r>
              <a:rPr lang="fr-FR" sz="2000" b="1" dirty="0">
                <a:solidFill>
                  <a:srgbClr val="0000FF"/>
                </a:solidFill>
              </a:rPr>
              <a:t> </a:t>
            </a:r>
            <a:r>
              <a:rPr lang="fr-FR" sz="2000" b="1" dirty="0" err="1">
                <a:solidFill>
                  <a:srgbClr val="0000FF"/>
                </a:solidFill>
              </a:rPr>
              <a:t>factors</a:t>
            </a:r>
            <a:r>
              <a:rPr lang="fr-FR" sz="2000" b="1" dirty="0">
                <a:solidFill>
                  <a:srgbClr val="0000FF"/>
                </a:solidFill>
              </a:rPr>
              <a:t>: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4B9DD2-BDFB-59D2-8221-63FD22C622C1}"/>
              </a:ext>
            </a:extLst>
          </p:cNvPr>
          <p:cNvSpPr txBox="1"/>
          <p:nvPr/>
        </p:nvSpPr>
        <p:spPr>
          <a:xfrm>
            <a:off x="618818" y="844453"/>
            <a:ext cx="10967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00FF"/>
                </a:solidFill>
              </a:rPr>
              <a:t>Objective: </a:t>
            </a:r>
            <a:r>
              <a:rPr lang="fr-FR" sz="2000" b="1" dirty="0" err="1"/>
              <a:t>analysis</a:t>
            </a:r>
            <a:r>
              <a:rPr lang="fr-FR" sz="2000" b="1" dirty="0"/>
              <a:t> of changes in </a:t>
            </a:r>
            <a:r>
              <a:rPr lang="fr-FR" sz="2000" b="1" dirty="0" err="1"/>
              <a:t>sensitivity</a:t>
            </a:r>
            <a:r>
              <a:rPr lang="fr-FR" sz="2000" b="1" dirty="0"/>
              <a:t> </a:t>
            </a:r>
            <a:r>
              <a:rPr lang="fr-FR" sz="2000" b="1" dirty="0" err="1"/>
              <a:t>measures</a:t>
            </a:r>
            <a:r>
              <a:rPr lang="fr-FR" sz="2000" b="1" dirty="0"/>
              <a:t> by </a:t>
            </a:r>
            <a:r>
              <a:rPr lang="fr-FR" sz="2000" b="1" dirty="0" err="1"/>
              <a:t>varying</a:t>
            </a:r>
            <a:r>
              <a:rPr lang="fr-FR" sz="2000" b="1" dirty="0"/>
              <a:t> </a:t>
            </a:r>
            <a:r>
              <a:rPr lang="fr-FR" sz="2000" b="1" dirty="0" err="1"/>
              <a:t>different</a:t>
            </a:r>
            <a:r>
              <a:rPr lang="fr-FR" sz="2000" b="1" dirty="0"/>
              <a:t> </a:t>
            </a:r>
            <a:r>
              <a:rPr lang="fr-FR" sz="2000" b="1" dirty="0" err="1"/>
              <a:t>factors</a:t>
            </a:r>
            <a:r>
              <a:rPr lang="fr-FR" sz="2000" b="1" dirty="0"/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D8BA134-94BD-FFCA-C938-027FF01C5665}"/>
              </a:ext>
            </a:extLst>
          </p:cNvPr>
          <p:cNvSpPr txBox="1"/>
          <p:nvPr/>
        </p:nvSpPr>
        <p:spPr>
          <a:xfrm>
            <a:off x="110638" y="139606"/>
            <a:ext cx="89177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Robustness to parametrization</a:t>
            </a:r>
            <a:endParaRPr lang="fr-FR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543627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8B5C6-CDED-2F58-7157-DE86CF41F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E105138-5164-60E3-557E-447284D04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37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D9DA6D3-A117-7B2F-DC4A-C5DB357B6FC6}"/>
              </a:ext>
            </a:extLst>
          </p:cNvPr>
          <p:cNvSpPr txBox="1"/>
          <p:nvPr/>
        </p:nvSpPr>
        <p:spPr>
          <a:xfrm>
            <a:off x="1137537" y="2161563"/>
            <a:ext cx="206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Number of </a:t>
            </a:r>
            <a:r>
              <a:rPr lang="fr-FR" dirty="0" err="1"/>
              <a:t>maps</a:t>
            </a:r>
            <a:r>
              <a:rPr lang="fr-FR" dirty="0"/>
              <a:t> </a:t>
            </a:r>
          </a:p>
          <a:p>
            <a:r>
              <a:rPr lang="fr-FR" i="1" dirty="0">
                <a:solidFill>
                  <a:srgbClr val="0000FF"/>
                </a:solidFill>
              </a:rPr>
              <a:t>n</a:t>
            </a:r>
            <a:r>
              <a:rPr lang="fr-FR" i="1" dirty="0"/>
              <a:t>=100,…,5000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95B5A577-2EE5-0244-7D6B-082C458E5B9C}"/>
                  </a:ext>
                </a:extLst>
              </p:cNvPr>
              <p:cNvSpPr txBox="1"/>
              <p:nvPr/>
            </p:nvSpPr>
            <p:spPr>
              <a:xfrm>
                <a:off x="3687951" y="1691228"/>
                <a:ext cx="2604052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/>
                  <a:t>PCA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dirty="0" err="1">
                    <a:solidFill>
                      <a:srgbClr val="0000FF"/>
                    </a:solidFill>
                  </a:rPr>
                  <a:t>Centering</a:t>
                </a:r>
                <a:r>
                  <a:rPr lang="fr-FR" dirty="0">
                    <a:solidFill>
                      <a:srgbClr val="0000FF"/>
                    </a:solidFill>
                  </a:rPr>
                  <a:t> </a:t>
                </a:r>
                <a:r>
                  <a:rPr lang="fr-FR" dirty="0"/>
                  <a:t>Y/N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dirty="0" err="1">
                    <a:solidFill>
                      <a:srgbClr val="0000FF"/>
                    </a:solidFill>
                  </a:rPr>
                  <a:t>Scaling</a:t>
                </a:r>
                <a:r>
                  <a:rPr lang="fr-FR" dirty="0"/>
                  <a:t> Y/N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dirty="0"/>
                  <a:t>%</a:t>
                </a:r>
                <a:r>
                  <a:rPr lang="fr-FR" dirty="0" err="1"/>
                  <a:t>explained</a:t>
                </a:r>
                <a:r>
                  <a:rPr lang="fr-FR" dirty="0"/>
                  <a:t> variance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PCA</m:t>
                        </m:r>
                      </m:sub>
                    </m:sSub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=0.90…0.99</a:t>
                </a: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95B5A577-2EE5-0244-7D6B-082C458E5B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951" y="1691228"/>
                <a:ext cx="2604052" cy="1477328"/>
              </a:xfrm>
              <a:prstGeom prst="rect">
                <a:avLst/>
              </a:prstGeom>
              <a:blipFill>
                <a:blip r:embed="rId2"/>
                <a:stretch>
                  <a:fillRect l="-2108" t="-2058" r="-1171" b="-53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ZoneTexte 28">
            <a:extLst>
              <a:ext uri="{FF2B5EF4-FFF2-40B4-BE49-F238E27FC236}">
                <a16:creationId xmlns:a16="http://schemas.microsoft.com/office/drawing/2014/main" id="{0BA0C4EA-52F0-524D-B3D4-3F42DBD7546B}"/>
              </a:ext>
            </a:extLst>
          </p:cNvPr>
          <p:cNvSpPr txBox="1"/>
          <p:nvPr/>
        </p:nvSpPr>
        <p:spPr>
          <a:xfrm>
            <a:off x="182396" y="1623619"/>
            <a:ext cx="2456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>
                <a:solidFill>
                  <a:srgbClr val="0000FF"/>
                </a:solidFill>
              </a:rPr>
              <a:t>Varied</a:t>
            </a:r>
            <a:r>
              <a:rPr lang="fr-FR" sz="2000" b="1" dirty="0">
                <a:solidFill>
                  <a:srgbClr val="0000FF"/>
                </a:solidFill>
              </a:rPr>
              <a:t> </a:t>
            </a:r>
            <a:r>
              <a:rPr lang="fr-FR" sz="2000" b="1" dirty="0" err="1">
                <a:solidFill>
                  <a:srgbClr val="0000FF"/>
                </a:solidFill>
              </a:rPr>
              <a:t>factors</a:t>
            </a:r>
            <a:r>
              <a:rPr lang="fr-FR" sz="2000" b="1" dirty="0">
                <a:solidFill>
                  <a:srgbClr val="0000FF"/>
                </a:solidFill>
              </a:rPr>
              <a:t>: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C6C3B0A-B63C-B7EB-4BE6-AD9C6B03D1DF}"/>
              </a:ext>
            </a:extLst>
          </p:cNvPr>
          <p:cNvSpPr txBox="1"/>
          <p:nvPr/>
        </p:nvSpPr>
        <p:spPr>
          <a:xfrm>
            <a:off x="618818" y="844453"/>
            <a:ext cx="10967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00FF"/>
                </a:solidFill>
              </a:rPr>
              <a:t>Objective: </a:t>
            </a:r>
            <a:r>
              <a:rPr lang="fr-FR" sz="2000" b="1" dirty="0" err="1"/>
              <a:t>analysis</a:t>
            </a:r>
            <a:r>
              <a:rPr lang="fr-FR" sz="2000" b="1" dirty="0"/>
              <a:t> of changes in </a:t>
            </a:r>
            <a:r>
              <a:rPr lang="fr-FR" sz="2000" b="1" dirty="0" err="1"/>
              <a:t>sensitivity</a:t>
            </a:r>
            <a:r>
              <a:rPr lang="fr-FR" sz="2000" b="1" dirty="0"/>
              <a:t> </a:t>
            </a:r>
            <a:r>
              <a:rPr lang="fr-FR" sz="2000" b="1" dirty="0" err="1"/>
              <a:t>measures</a:t>
            </a:r>
            <a:r>
              <a:rPr lang="fr-FR" sz="2000" b="1" dirty="0"/>
              <a:t> by </a:t>
            </a:r>
            <a:r>
              <a:rPr lang="fr-FR" sz="2000" b="1" dirty="0" err="1"/>
              <a:t>varying</a:t>
            </a:r>
            <a:r>
              <a:rPr lang="fr-FR" sz="2000" b="1" dirty="0"/>
              <a:t> </a:t>
            </a:r>
            <a:r>
              <a:rPr lang="fr-FR" sz="2000" b="1" dirty="0" err="1"/>
              <a:t>different</a:t>
            </a:r>
            <a:r>
              <a:rPr lang="fr-FR" sz="2000" b="1" dirty="0"/>
              <a:t> </a:t>
            </a:r>
            <a:r>
              <a:rPr lang="fr-FR" sz="2000" b="1" dirty="0" err="1"/>
              <a:t>factors</a:t>
            </a:r>
            <a:r>
              <a:rPr lang="fr-FR" sz="2000" b="1" dirty="0"/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17EFB3E-F30A-D220-2123-59761A50C252}"/>
              </a:ext>
            </a:extLst>
          </p:cNvPr>
          <p:cNvSpPr txBox="1"/>
          <p:nvPr/>
        </p:nvSpPr>
        <p:spPr>
          <a:xfrm>
            <a:off x="110638" y="139606"/>
            <a:ext cx="89177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Robustness to parametrization</a:t>
            </a:r>
            <a:endParaRPr lang="fr-FR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615047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5983D-006A-1B85-79E8-ACF3CD974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F7E4204-0FE2-73AF-DAC4-14B76E3E53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38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52E9FB2-88D6-855C-8745-31F3B54DADEF}"/>
              </a:ext>
            </a:extLst>
          </p:cNvPr>
          <p:cNvSpPr txBox="1"/>
          <p:nvPr/>
        </p:nvSpPr>
        <p:spPr>
          <a:xfrm>
            <a:off x="1137537" y="2161563"/>
            <a:ext cx="206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Number of </a:t>
            </a:r>
            <a:r>
              <a:rPr lang="fr-FR" dirty="0" err="1"/>
              <a:t>maps</a:t>
            </a:r>
            <a:r>
              <a:rPr lang="fr-FR" dirty="0"/>
              <a:t> </a:t>
            </a:r>
          </a:p>
          <a:p>
            <a:r>
              <a:rPr lang="fr-FR" i="1" dirty="0">
                <a:solidFill>
                  <a:srgbClr val="0000FF"/>
                </a:solidFill>
              </a:rPr>
              <a:t>n</a:t>
            </a:r>
            <a:r>
              <a:rPr lang="fr-FR" i="1" dirty="0"/>
              <a:t>=100,…,5000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FE444AE-8DA5-53ED-FA05-6E1547FDAC40}"/>
                  </a:ext>
                </a:extLst>
              </p:cNvPr>
              <p:cNvSpPr txBox="1"/>
              <p:nvPr/>
            </p:nvSpPr>
            <p:spPr>
              <a:xfrm>
                <a:off x="3687951" y="1691228"/>
                <a:ext cx="2604052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/>
                  <a:t>PCA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dirty="0" err="1">
                    <a:solidFill>
                      <a:srgbClr val="0000FF"/>
                    </a:solidFill>
                  </a:rPr>
                  <a:t>Centering</a:t>
                </a:r>
                <a:r>
                  <a:rPr lang="fr-FR" dirty="0">
                    <a:solidFill>
                      <a:srgbClr val="0000FF"/>
                    </a:solidFill>
                  </a:rPr>
                  <a:t> </a:t>
                </a:r>
                <a:r>
                  <a:rPr lang="fr-FR" dirty="0"/>
                  <a:t>Y/N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dirty="0" err="1">
                    <a:solidFill>
                      <a:srgbClr val="0000FF"/>
                    </a:solidFill>
                  </a:rPr>
                  <a:t>Scaling</a:t>
                </a:r>
                <a:r>
                  <a:rPr lang="fr-FR" dirty="0"/>
                  <a:t> Y/N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dirty="0"/>
                  <a:t>%</a:t>
                </a:r>
                <a:r>
                  <a:rPr lang="fr-FR" dirty="0" err="1"/>
                  <a:t>explained</a:t>
                </a:r>
                <a:r>
                  <a:rPr lang="fr-FR" dirty="0"/>
                  <a:t> variance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PCA</m:t>
                        </m:r>
                      </m:sub>
                    </m:sSub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=0.90…0.99</a:t>
                </a: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FE444AE-8DA5-53ED-FA05-6E1547FDAC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951" y="1691228"/>
                <a:ext cx="2604052" cy="1477328"/>
              </a:xfrm>
              <a:prstGeom prst="rect">
                <a:avLst/>
              </a:prstGeom>
              <a:blipFill>
                <a:blip r:embed="rId2"/>
                <a:stretch>
                  <a:fillRect l="-2108" t="-2058" r="-1171" b="-53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ZoneTexte 28">
            <a:extLst>
              <a:ext uri="{FF2B5EF4-FFF2-40B4-BE49-F238E27FC236}">
                <a16:creationId xmlns:a16="http://schemas.microsoft.com/office/drawing/2014/main" id="{EE313FE2-91AB-F53F-B84A-D20799156501}"/>
              </a:ext>
            </a:extLst>
          </p:cNvPr>
          <p:cNvSpPr txBox="1"/>
          <p:nvPr/>
        </p:nvSpPr>
        <p:spPr>
          <a:xfrm>
            <a:off x="182396" y="1623619"/>
            <a:ext cx="2456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>
                <a:solidFill>
                  <a:srgbClr val="0000FF"/>
                </a:solidFill>
              </a:rPr>
              <a:t>Varied</a:t>
            </a:r>
            <a:r>
              <a:rPr lang="fr-FR" sz="2000" b="1" dirty="0">
                <a:solidFill>
                  <a:srgbClr val="0000FF"/>
                </a:solidFill>
              </a:rPr>
              <a:t> </a:t>
            </a:r>
            <a:r>
              <a:rPr lang="fr-FR" sz="2000" b="1" dirty="0" err="1">
                <a:solidFill>
                  <a:srgbClr val="0000FF"/>
                </a:solidFill>
              </a:rPr>
              <a:t>factors</a:t>
            </a:r>
            <a:r>
              <a:rPr lang="fr-FR" sz="2000" b="1" dirty="0">
                <a:solidFill>
                  <a:srgbClr val="0000FF"/>
                </a:solidFill>
              </a:rPr>
              <a:t>: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4151CC0-5194-96CE-AD5E-73545D549EF8}"/>
              </a:ext>
            </a:extLst>
          </p:cNvPr>
          <p:cNvSpPr txBox="1"/>
          <p:nvPr/>
        </p:nvSpPr>
        <p:spPr>
          <a:xfrm>
            <a:off x="618818" y="844453"/>
            <a:ext cx="10967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00FF"/>
                </a:solidFill>
              </a:rPr>
              <a:t>Objective: </a:t>
            </a:r>
            <a:r>
              <a:rPr lang="fr-FR" sz="2000" b="1" dirty="0" err="1"/>
              <a:t>analysis</a:t>
            </a:r>
            <a:r>
              <a:rPr lang="fr-FR" sz="2000" b="1" dirty="0"/>
              <a:t> of changes in </a:t>
            </a:r>
            <a:r>
              <a:rPr lang="fr-FR" sz="2000" b="1" dirty="0" err="1"/>
              <a:t>sensitivity</a:t>
            </a:r>
            <a:r>
              <a:rPr lang="fr-FR" sz="2000" b="1" dirty="0"/>
              <a:t> </a:t>
            </a:r>
            <a:r>
              <a:rPr lang="fr-FR" sz="2000" b="1" dirty="0" err="1"/>
              <a:t>measures</a:t>
            </a:r>
            <a:r>
              <a:rPr lang="fr-FR" sz="2000" b="1" dirty="0"/>
              <a:t> by </a:t>
            </a:r>
            <a:r>
              <a:rPr lang="fr-FR" sz="2000" b="1" dirty="0" err="1"/>
              <a:t>varying</a:t>
            </a:r>
            <a:r>
              <a:rPr lang="fr-FR" sz="2000" b="1" dirty="0"/>
              <a:t> </a:t>
            </a:r>
            <a:r>
              <a:rPr lang="fr-FR" sz="2000" b="1" dirty="0" err="1"/>
              <a:t>different</a:t>
            </a:r>
            <a:r>
              <a:rPr lang="fr-FR" sz="2000" b="1" dirty="0"/>
              <a:t> </a:t>
            </a:r>
            <a:r>
              <a:rPr lang="fr-FR" sz="2000" b="1" dirty="0" err="1"/>
              <a:t>factors</a:t>
            </a:r>
            <a:r>
              <a:rPr lang="fr-FR" sz="2000" b="1" dirty="0"/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F1490BD-B004-3019-6D43-6B68F11A6781}"/>
              </a:ext>
            </a:extLst>
          </p:cNvPr>
          <p:cNvSpPr txBox="1"/>
          <p:nvPr/>
        </p:nvSpPr>
        <p:spPr>
          <a:xfrm>
            <a:off x="6708128" y="1691228"/>
            <a:ext cx="3786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GSI</a:t>
            </a:r>
            <a:r>
              <a:rPr lang="fr-FR" dirty="0"/>
              <a:t>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err="1">
                <a:solidFill>
                  <a:srgbClr val="0000FF"/>
                </a:solidFill>
              </a:rPr>
              <a:t>Estimator</a:t>
            </a:r>
            <a:r>
              <a:rPr lang="fr-FR" dirty="0"/>
              <a:t> (</a:t>
            </a:r>
            <a:r>
              <a:rPr lang="fr-FR" dirty="0" err="1"/>
              <a:t>rank</a:t>
            </a:r>
            <a:r>
              <a:rPr lang="fr-FR" dirty="0"/>
              <a:t>, Janon-Monod)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7CB1318-5949-65CA-A865-C652387A5F6D}"/>
              </a:ext>
            </a:extLst>
          </p:cNvPr>
          <p:cNvSpPr txBox="1"/>
          <p:nvPr/>
        </p:nvSpPr>
        <p:spPr>
          <a:xfrm>
            <a:off x="110638" y="139606"/>
            <a:ext cx="89177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Robustness to parametrization</a:t>
            </a:r>
            <a:endParaRPr lang="fr-FR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220204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D1758-6622-AC56-9741-36AE4B94D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ABBF080-BFE4-F97D-D78A-480F675377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39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B244D9E-35EF-5EB5-A696-6F6F109639C6}"/>
              </a:ext>
            </a:extLst>
          </p:cNvPr>
          <p:cNvSpPr txBox="1"/>
          <p:nvPr/>
        </p:nvSpPr>
        <p:spPr>
          <a:xfrm>
            <a:off x="1137537" y="2161563"/>
            <a:ext cx="206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Number of </a:t>
            </a:r>
            <a:r>
              <a:rPr lang="fr-FR" dirty="0" err="1"/>
              <a:t>maps</a:t>
            </a:r>
            <a:r>
              <a:rPr lang="fr-FR" dirty="0"/>
              <a:t> </a:t>
            </a:r>
          </a:p>
          <a:p>
            <a:r>
              <a:rPr lang="fr-FR" i="1" dirty="0">
                <a:solidFill>
                  <a:srgbClr val="0000FF"/>
                </a:solidFill>
              </a:rPr>
              <a:t>n</a:t>
            </a:r>
            <a:r>
              <a:rPr lang="fr-FR" i="1" dirty="0"/>
              <a:t>=100,…,5000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4F4B6C4C-D9FF-4AD8-38AF-7C93B0D558F7}"/>
                  </a:ext>
                </a:extLst>
              </p:cNvPr>
              <p:cNvSpPr txBox="1"/>
              <p:nvPr/>
            </p:nvSpPr>
            <p:spPr>
              <a:xfrm>
                <a:off x="3687951" y="1691228"/>
                <a:ext cx="2604052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/>
                  <a:t>PCA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dirty="0" err="1">
                    <a:solidFill>
                      <a:srgbClr val="0000FF"/>
                    </a:solidFill>
                  </a:rPr>
                  <a:t>Centering</a:t>
                </a:r>
                <a:r>
                  <a:rPr lang="fr-FR" dirty="0">
                    <a:solidFill>
                      <a:srgbClr val="0000FF"/>
                    </a:solidFill>
                  </a:rPr>
                  <a:t> </a:t>
                </a:r>
                <a:r>
                  <a:rPr lang="fr-FR" dirty="0"/>
                  <a:t>Y/N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dirty="0" err="1">
                    <a:solidFill>
                      <a:srgbClr val="0000FF"/>
                    </a:solidFill>
                  </a:rPr>
                  <a:t>Scaling</a:t>
                </a:r>
                <a:r>
                  <a:rPr lang="fr-FR" dirty="0"/>
                  <a:t> Y/N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dirty="0"/>
                  <a:t>%</a:t>
                </a:r>
                <a:r>
                  <a:rPr lang="fr-FR" dirty="0" err="1"/>
                  <a:t>explained</a:t>
                </a:r>
                <a:r>
                  <a:rPr lang="fr-FR" dirty="0"/>
                  <a:t> variance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PCA</m:t>
                        </m:r>
                      </m:sub>
                    </m:sSub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=0.90…0.99</a:t>
                </a: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4F4B6C4C-D9FF-4AD8-38AF-7C93B0D55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951" y="1691228"/>
                <a:ext cx="2604052" cy="1477328"/>
              </a:xfrm>
              <a:prstGeom prst="rect">
                <a:avLst/>
              </a:prstGeom>
              <a:blipFill>
                <a:blip r:embed="rId2"/>
                <a:stretch>
                  <a:fillRect l="-2108" t="-2058" r="-1171" b="-53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ZoneTexte 22">
            <a:extLst>
              <a:ext uri="{FF2B5EF4-FFF2-40B4-BE49-F238E27FC236}">
                <a16:creationId xmlns:a16="http://schemas.microsoft.com/office/drawing/2014/main" id="{AFDCD1D9-978D-95FB-8A04-EEC355E1905B}"/>
              </a:ext>
            </a:extLst>
          </p:cNvPr>
          <p:cNvSpPr txBox="1"/>
          <p:nvPr/>
        </p:nvSpPr>
        <p:spPr>
          <a:xfrm>
            <a:off x="6708128" y="2402251"/>
            <a:ext cx="2213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OTSA</a:t>
            </a:r>
            <a:r>
              <a:rPr lang="fr-FR" dirty="0"/>
              <a:t>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err="1">
                <a:solidFill>
                  <a:srgbClr val="0000FF"/>
                </a:solidFill>
              </a:rPr>
              <a:t>Estimator</a:t>
            </a:r>
            <a:r>
              <a:rPr lang="fr-FR" dirty="0"/>
              <a:t> (Sinkhorn, WB)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00FF"/>
                </a:solidFill>
              </a:rPr>
              <a:t>Binning</a:t>
            </a:r>
            <a:r>
              <a:rPr lang="fr-FR" dirty="0"/>
              <a:t> </a:t>
            </a:r>
            <a:r>
              <a:rPr lang="fr-FR" i="1" dirty="0"/>
              <a:t>M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FB7324B-BF2A-9165-5452-BEE874249E76}"/>
              </a:ext>
            </a:extLst>
          </p:cNvPr>
          <p:cNvSpPr txBox="1"/>
          <p:nvPr/>
        </p:nvSpPr>
        <p:spPr>
          <a:xfrm>
            <a:off x="182396" y="1623619"/>
            <a:ext cx="2456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>
                <a:solidFill>
                  <a:srgbClr val="0000FF"/>
                </a:solidFill>
              </a:rPr>
              <a:t>Varied</a:t>
            </a:r>
            <a:r>
              <a:rPr lang="fr-FR" sz="2000" b="1" dirty="0">
                <a:solidFill>
                  <a:srgbClr val="0000FF"/>
                </a:solidFill>
              </a:rPr>
              <a:t> </a:t>
            </a:r>
            <a:r>
              <a:rPr lang="fr-FR" sz="2000" b="1" dirty="0" err="1">
                <a:solidFill>
                  <a:srgbClr val="0000FF"/>
                </a:solidFill>
              </a:rPr>
              <a:t>factors</a:t>
            </a:r>
            <a:r>
              <a:rPr lang="fr-FR" sz="2000" b="1" dirty="0">
                <a:solidFill>
                  <a:srgbClr val="0000FF"/>
                </a:solidFill>
              </a:rPr>
              <a:t>: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1FFEB7-E9DA-88D2-F3DB-CD3C3E7904E1}"/>
              </a:ext>
            </a:extLst>
          </p:cNvPr>
          <p:cNvSpPr txBox="1"/>
          <p:nvPr/>
        </p:nvSpPr>
        <p:spPr>
          <a:xfrm>
            <a:off x="618818" y="844453"/>
            <a:ext cx="10967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00FF"/>
                </a:solidFill>
              </a:rPr>
              <a:t>Objective: </a:t>
            </a:r>
            <a:r>
              <a:rPr lang="fr-FR" sz="2000" b="1" dirty="0" err="1"/>
              <a:t>analysis</a:t>
            </a:r>
            <a:r>
              <a:rPr lang="fr-FR" sz="2000" b="1" dirty="0"/>
              <a:t> of changes in </a:t>
            </a:r>
            <a:r>
              <a:rPr lang="fr-FR" sz="2000" b="1" dirty="0" err="1"/>
              <a:t>sensitivity</a:t>
            </a:r>
            <a:r>
              <a:rPr lang="fr-FR" sz="2000" b="1" dirty="0"/>
              <a:t> </a:t>
            </a:r>
            <a:r>
              <a:rPr lang="fr-FR" sz="2000" b="1" dirty="0" err="1"/>
              <a:t>measures</a:t>
            </a:r>
            <a:r>
              <a:rPr lang="fr-FR" sz="2000" b="1" dirty="0"/>
              <a:t> by </a:t>
            </a:r>
            <a:r>
              <a:rPr lang="fr-FR" sz="2000" b="1" dirty="0" err="1"/>
              <a:t>varying</a:t>
            </a:r>
            <a:r>
              <a:rPr lang="fr-FR" sz="2000" b="1" dirty="0"/>
              <a:t> </a:t>
            </a:r>
            <a:r>
              <a:rPr lang="fr-FR" sz="2000" b="1" dirty="0" err="1"/>
              <a:t>different</a:t>
            </a:r>
            <a:r>
              <a:rPr lang="fr-FR" sz="2000" b="1" dirty="0"/>
              <a:t> </a:t>
            </a:r>
            <a:r>
              <a:rPr lang="fr-FR" sz="2000" b="1" dirty="0" err="1"/>
              <a:t>factors</a:t>
            </a:r>
            <a:r>
              <a:rPr lang="fr-FR" sz="2000" b="1" dirty="0"/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0A1C2A1-E416-2FA5-8321-4F7C34088DE2}"/>
              </a:ext>
            </a:extLst>
          </p:cNvPr>
          <p:cNvSpPr txBox="1"/>
          <p:nvPr/>
        </p:nvSpPr>
        <p:spPr>
          <a:xfrm>
            <a:off x="6708128" y="1691228"/>
            <a:ext cx="3786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GSI</a:t>
            </a:r>
            <a:r>
              <a:rPr lang="fr-FR" dirty="0"/>
              <a:t>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err="1">
                <a:solidFill>
                  <a:srgbClr val="0000FF"/>
                </a:solidFill>
              </a:rPr>
              <a:t>Estimator</a:t>
            </a:r>
            <a:r>
              <a:rPr lang="fr-FR" dirty="0"/>
              <a:t> (</a:t>
            </a:r>
            <a:r>
              <a:rPr lang="fr-FR" dirty="0" err="1"/>
              <a:t>rank</a:t>
            </a:r>
            <a:r>
              <a:rPr lang="fr-FR" dirty="0"/>
              <a:t>, Janon-Monod)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6BB9DD-6BAE-663C-FE0A-A6EE49B60B49}"/>
              </a:ext>
            </a:extLst>
          </p:cNvPr>
          <p:cNvSpPr txBox="1"/>
          <p:nvPr/>
        </p:nvSpPr>
        <p:spPr>
          <a:xfrm>
            <a:off x="110638" y="139606"/>
            <a:ext cx="89177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Robustness to parametrization</a:t>
            </a:r>
            <a:endParaRPr lang="fr-FR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22119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48EDBB0-9737-368A-BFB8-7F3E57A113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4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0F716A-76F4-0475-28A1-A6829019968B}"/>
              </a:ext>
            </a:extLst>
          </p:cNvPr>
          <p:cNvSpPr txBox="1"/>
          <p:nvPr/>
        </p:nvSpPr>
        <p:spPr>
          <a:xfrm>
            <a:off x="110638" y="139606"/>
            <a:ext cx="68639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Framework of computer experiments</a:t>
            </a:r>
            <a:endParaRPr lang="fr-FR" sz="2800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6BC1904-6838-BF54-7CC9-540BBF9795C9}"/>
                  </a:ext>
                </a:extLst>
              </p:cNvPr>
              <p:cNvSpPr txBox="1"/>
              <p:nvPr/>
            </p:nvSpPr>
            <p:spPr>
              <a:xfrm>
                <a:off x="331694" y="959222"/>
                <a:ext cx="11564471" cy="5485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b="1" dirty="0">
                    <a:solidFill>
                      <a:srgbClr val="0000FF"/>
                    </a:solidFill>
                    <a:latin typeface="+mj-lt"/>
                  </a:rPr>
                  <a:t>Black box </a:t>
                </a:r>
              </a:p>
              <a:p>
                <a:pPr algn="ctr"/>
                <a:endParaRPr lang="fr-FR" sz="20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fr-FR" sz="2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ℳ</m:t>
                      </m:r>
                      <m:r>
                        <a:rPr lang="fr-FR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fr-FR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𝑿</m:t>
                      </m:r>
                      <m:r>
                        <a:rPr lang="fr-FR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fr-FR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ℳ</m:t>
                      </m:r>
                      <m:r>
                        <a:rPr lang="fr-FR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FR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fr-FR" sz="2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fr-FR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fr-FR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fr-FR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200" b="1" dirty="0"/>
              </a:p>
              <a:p>
                <a:endParaRPr lang="fr-FR" sz="2000" b="1" dirty="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fr-FR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fr-FR" sz="2200" b="1" dirty="0"/>
                  <a:t> </a:t>
                </a:r>
                <a:r>
                  <a:rPr lang="fr-FR" sz="2200" dirty="0"/>
                  <a:t>are </a:t>
                </a:r>
                <a:r>
                  <a:rPr lang="fr-FR" sz="2200" i="1" dirty="0"/>
                  <a:t>d </a:t>
                </a:r>
                <a:r>
                  <a:rPr lang="fr-FR" sz="2200" b="1" dirty="0" err="1"/>
                  <a:t>independent</a:t>
                </a:r>
                <a:r>
                  <a:rPr lang="fr-FR" sz="2200" dirty="0"/>
                  <a:t> inputs over the </a:t>
                </a:r>
                <a:r>
                  <a:rPr lang="fr-FR" sz="2200" dirty="0" err="1"/>
                  <a:t>domain</a:t>
                </a:r>
                <a:r>
                  <a:rPr lang="fr-FR" sz="2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fr-FR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fr-FR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fr-FR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fr-FR" sz="2200" b="1" i="1" dirty="0"/>
                  <a:t> </a:t>
                </a:r>
                <a:r>
                  <a:rPr lang="fr-FR" sz="2200" dirty="0"/>
                  <a:t>with </a:t>
                </a:r>
                <a14:m>
                  <m:oMath xmlns:m="http://schemas.openxmlformats.org/officeDocument/2006/math">
                    <m:r>
                      <a:rPr lang="fr-FR" sz="2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</m:t>
                    </m:r>
                    <m:r>
                      <a:rPr lang="fr-FR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r>
                      <a:rPr lang="fr-FR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endParaRPr lang="fr-FR" sz="2200" dirty="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sz="2200" b="1" i="1" dirty="0">
                    <a:solidFill>
                      <a:srgbClr val="FF0000"/>
                    </a:solidFill>
                  </a:rPr>
                  <a:t>Y</a:t>
                </a:r>
                <a:r>
                  <a:rPr lang="fr-FR" sz="2200" b="1" i="1" dirty="0"/>
                  <a:t> </a:t>
                </a:r>
                <a:r>
                  <a:rPr lang="fr-FR" sz="2200" dirty="0"/>
                  <a:t>a </a:t>
                </a:r>
                <a:r>
                  <a:rPr lang="fr-FR" sz="2200" i="1" dirty="0">
                    <a:solidFill>
                      <a:srgbClr val="7030A0"/>
                    </a:solidFill>
                  </a:rPr>
                  <a:t>D</a:t>
                </a:r>
                <a:r>
                  <a:rPr lang="fr-FR" sz="2200" dirty="0"/>
                  <a:t>-</a:t>
                </a:r>
                <a:r>
                  <a:rPr lang="fr-FR" sz="2200" dirty="0" err="1"/>
                  <a:t>dimensional</a:t>
                </a:r>
                <a:r>
                  <a:rPr lang="fr-FR" sz="2200" dirty="0"/>
                  <a:t> output </a:t>
                </a:r>
                <a:r>
                  <a:rPr lang="fr-FR" sz="2200" dirty="0" err="1"/>
                  <a:t>evolving</a:t>
                </a:r>
                <a:r>
                  <a:rPr lang="fr-FR" sz="2200" dirty="0"/>
                  <a:t> over 𝒴</a:t>
                </a:r>
                <a:r>
                  <a:rPr lang="fr-FR" sz="2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fr-FR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2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</m:sup>
                    </m:sSup>
                  </m:oMath>
                </a14:m>
                <a:endParaRPr lang="fr-FR" sz="2200" dirty="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fr-FR" sz="2000" dirty="0"/>
              </a:p>
              <a:p>
                <a:endParaRPr lang="fr-FR" sz="2000" dirty="0">
                  <a:solidFill>
                    <a:srgbClr val="0000FF"/>
                  </a:solidFill>
                </a:endParaRPr>
              </a:p>
              <a:p>
                <a:pPr algn="ctr"/>
                <a:r>
                  <a:rPr lang="fr-FR" sz="2200" dirty="0">
                    <a:solidFill>
                      <a:schemeClr val="tx1"/>
                    </a:solidFill>
                  </a:rPr>
                  <a:t>ℳ(.) </a:t>
                </a:r>
                <a:r>
                  <a:rPr lang="fr-FR" sz="2200" dirty="0" err="1">
                    <a:solidFill>
                      <a:schemeClr val="tx1"/>
                    </a:solidFill>
                  </a:rPr>
                  <a:t>is</a:t>
                </a:r>
                <a:r>
                  <a:rPr lang="fr-FR" sz="2200" dirty="0">
                    <a:solidFill>
                      <a:schemeClr val="tx1"/>
                    </a:solidFill>
                  </a:rPr>
                  <a:t> </a:t>
                </a:r>
                <a:r>
                  <a:rPr lang="fr-FR" sz="2200" dirty="0" err="1">
                    <a:solidFill>
                      <a:schemeClr val="tx1"/>
                    </a:solidFill>
                  </a:rPr>
                  <a:t>only</a:t>
                </a:r>
                <a:r>
                  <a:rPr lang="fr-FR" sz="2200" dirty="0">
                    <a:solidFill>
                      <a:schemeClr val="tx1"/>
                    </a:solidFill>
                  </a:rPr>
                  <a:t> </a:t>
                </a:r>
                <a:r>
                  <a:rPr lang="fr-FR" sz="2200" dirty="0" err="1">
                    <a:solidFill>
                      <a:schemeClr val="tx1"/>
                    </a:solidFill>
                  </a:rPr>
                  <a:t>known</a:t>
                </a:r>
                <a:r>
                  <a:rPr lang="fr-FR" sz="2200" dirty="0">
                    <a:solidFill>
                      <a:schemeClr val="tx1"/>
                    </a:solidFill>
                  </a:rPr>
                  <a:t> via </a:t>
                </a:r>
                <a:r>
                  <a:rPr lang="fr-FR" sz="2200" i="1" dirty="0">
                    <a:solidFill>
                      <a:schemeClr val="tx1"/>
                    </a:solidFill>
                  </a:rPr>
                  <a:t>n</a:t>
                </a:r>
                <a:r>
                  <a:rPr lang="fr-FR" sz="2200" dirty="0">
                    <a:solidFill>
                      <a:schemeClr val="tx1"/>
                    </a:solidFill>
                  </a:rPr>
                  <a:t> </a:t>
                </a:r>
                <a:r>
                  <a:rPr lang="fr-FR" sz="2200" dirty="0" err="1">
                    <a:solidFill>
                      <a:schemeClr val="tx1"/>
                    </a:solidFill>
                  </a:rPr>
                  <a:t>samples</a:t>
                </a:r>
                <a:r>
                  <a:rPr lang="fr-FR" sz="22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fr-F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𝑿</m:t>
                            </m:r>
                          </m:e>
                          <m:sup>
                            <m:d>
                              <m:dPr>
                                <m:ctrlPr>
                                  <a:rPr lang="fr-FR" sz="2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fr-FR" sz="22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j</m:t>
                                </m:r>
                              </m:e>
                            </m:d>
                          </m:sup>
                        </m:sSup>
                        <m:r>
                          <a:rPr lang="fr-FR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fr-FR" sz="2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𝒀</m:t>
                            </m:r>
                          </m:e>
                          <m:sup>
                            <m:d>
                              <m:dPr>
                                <m:ctrlPr>
                                  <a:rPr lang="fr-FR" sz="2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fr-FR" sz="22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j</m:t>
                                </m:r>
                              </m:e>
                            </m:d>
                          </m:sup>
                        </m:sSup>
                        <m:r>
                          <a:rPr lang="fr-FR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fr-FR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1≤</m:t>
                        </m:r>
                        <m:r>
                          <m:rPr>
                            <m:sty m:val="p"/>
                          </m:rPr>
                          <a:rPr lang="fr-FR" sz="2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j</m:t>
                        </m:r>
                        <m:r>
                          <a:rPr lang="fr-FR" sz="22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fr-FR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fr-FR" sz="2200" dirty="0">
                    <a:solidFill>
                      <a:schemeClr val="tx1"/>
                    </a:solidFill>
                    <a:latin typeface="Ink Free" panose="03080402000500000000" pitchFamily="66" charset="0"/>
                    <a:cs typeface="DaunPenh" panose="020F0502020204030204" pitchFamily="2" charset="0"/>
                  </a:rPr>
                  <a:t> </a:t>
                </a:r>
                <a:r>
                  <a:rPr lang="fr-FR" sz="2200" dirty="0">
                    <a:solidFill>
                      <a:schemeClr val="tx1"/>
                    </a:solidFill>
                    <a:latin typeface="+mj-lt"/>
                    <a:cs typeface="DaunPenh" panose="020F0502020204030204" pitchFamily="2" charset="0"/>
                  </a:rPr>
                  <a:t>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𝒀</m:t>
                        </m:r>
                      </m:e>
                      <m:sup>
                        <m:d>
                          <m:dPr>
                            <m:ctrlPr>
                              <a:rPr lang="fr-F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2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j</m:t>
                            </m:r>
                          </m:e>
                        </m:d>
                      </m:sup>
                    </m:sSup>
                    <m:r>
                      <a:rPr lang="fr-FR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ℳ</m:t>
                    </m:r>
                    <m:r>
                      <a:rPr lang="fr-FR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fr-F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𝑿</m:t>
                        </m:r>
                      </m:e>
                      <m:sup>
                        <m:d>
                          <m:dPr>
                            <m:ctrlPr>
                              <a:rPr lang="fr-F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2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j</m:t>
                            </m:r>
                          </m:e>
                        </m:d>
                      </m:sup>
                    </m:sSup>
                    <m:r>
                      <a:rPr lang="fr-FR" sz="2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fr-FR" sz="2200" dirty="0">
                  <a:solidFill>
                    <a:schemeClr val="tx1"/>
                  </a:solidFill>
                  <a:latin typeface="Ink Free" panose="03080402000500000000" pitchFamily="66" charset="0"/>
                  <a:cs typeface="DaunPenh" panose="020F0502020204030204" pitchFamily="2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fr-FR" sz="2000" dirty="0">
                  <a:latin typeface="Ink Free" panose="03080402000500000000" pitchFamily="66" charset="0"/>
                  <a:cs typeface="DaunPenh" panose="020F0502020204030204" pitchFamily="2" charset="0"/>
                </a:endParaRPr>
              </a:p>
              <a:p>
                <a:endParaRPr lang="fr-FR" sz="2400" b="1" dirty="0">
                  <a:solidFill>
                    <a:srgbClr val="0000FF"/>
                  </a:solidFill>
                  <a:latin typeface="+mj-lt"/>
                  <a:cs typeface="DaunPenh" panose="020F0502020204030204" pitchFamily="2" charset="0"/>
                </a:endParaRPr>
              </a:p>
              <a:p>
                <a:r>
                  <a:rPr lang="fr-FR" sz="2400" b="1" dirty="0">
                    <a:solidFill>
                      <a:srgbClr val="0000FF"/>
                    </a:solidFill>
                    <a:latin typeface="+mj-lt"/>
                    <a:cs typeface="DaunPenh" panose="020F0502020204030204" pitchFamily="2" charset="0"/>
                  </a:rPr>
                  <a:t>Assumptions</a:t>
                </a:r>
              </a:p>
              <a:p>
                <a:endParaRPr lang="fr-FR" sz="2000" dirty="0">
                  <a:latin typeface="+mj-lt"/>
                  <a:cs typeface="DaunPenh" panose="020F0502020204030204" pitchFamily="2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Ε</m:t>
                    </m:r>
                    <m:d>
                      <m:dPr>
                        <m:ctrlPr>
                          <a:rPr lang="fr-FR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‖"/>
                                <m:endChr m:val="‖"/>
                                <m:ctrlPr>
                                  <a:rPr lang="fr-FR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2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𝒀</m:t>
                                </m:r>
                              </m:e>
                            </m:d>
                          </m:e>
                          <m:sup>
                            <m:r>
                              <a:rPr lang="fr-FR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fr-FR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&lt;∞</m:t>
                    </m:r>
                  </m:oMath>
                </a14:m>
                <a:r>
                  <a:rPr lang="en-US" sz="2200" dirty="0">
                    <a:latin typeface="+mj-lt"/>
                  </a:rPr>
                  <a:t> where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fr-FR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</m:e>
                    </m:d>
                  </m:oMath>
                </a14:m>
                <a:r>
                  <a:rPr lang="en-US" sz="2200" dirty="0">
                    <a:latin typeface="+mj-lt"/>
                  </a:rPr>
                  <a:t> is the Euclidean norm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sz="2200" b="1" i="1" dirty="0">
                    <a:solidFill>
                      <a:srgbClr val="FF0000"/>
                    </a:solidFill>
                    <a:latin typeface="+mj-lt"/>
                  </a:rPr>
                  <a:t>Y</a:t>
                </a:r>
                <a:r>
                  <a:rPr lang="en-US" sz="2200" b="1" i="1" dirty="0">
                    <a:latin typeface="+mj-lt"/>
                  </a:rPr>
                  <a:t> </a:t>
                </a:r>
                <a:r>
                  <a:rPr lang="en-US" sz="2200" dirty="0">
                    <a:latin typeface="+mj-lt"/>
                  </a:rPr>
                  <a:t>has mean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2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𝒀</m:t>
                        </m:r>
                      </m:e>
                    </m:acc>
                    <m:r>
                      <a:rPr lang="fr-FR" sz="2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200" dirty="0">
                  <a:latin typeface="+mj-lt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sz="2200" dirty="0">
                    <a:latin typeface="+mj-lt"/>
                  </a:rPr>
                  <a:t>The covariance matrix of </a:t>
                </a:r>
                <a:r>
                  <a:rPr lang="fr-FR" sz="2200" b="1" i="1" dirty="0">
                    <a:solidFill>
                      <a:srgbClr val="FF0000"/>
                    </a:solidFill>
                    <a:latin typeface="+mj-lt"/>
                  </a:rPr>
                  <a:t>Y</a:t>
                </a:r>
                <a:r>
                  <a:rPr lang="en-US" sz="2200" dirty="0">
                    <a:latin typeface="+mj-lt"/>
                  </a:rPr>
                  <a:t>  denoted by </a:t>
                </a:r>
                <a:r>
                  <a:rPr lang="en-US" sz="2200" b="1" i="1" dirty="0">
                    <a:solidFill>
                      <a:srgbClr val="FF0000"/>
                    </a:solidFill>
                    <a:latin typeface="+mj-lt"/>
                    <a:sym typeface="Symbol" panose="05050102010706020507" pitchFamily="18" charset="2"/>
                  </a:rPr>
                  <a:t></a:t>
                </a:r>
                <a:r>
                  <a:rPr lang="en-US" sz="2200" dirty="0">
                    <a:latin typeface="+mj-lt"/>
                  </a:rPr>
                  <a:t>  is positive definite</a:t>
                </a:r>
                <a:endParaRPr lang="fr-FR" sz="2200" dirty="0">
                  <a:latin typeface="+mj-lt"/>
                  <a:cs typeface="DaunPenh" panose="020F0502020204030204" pitchFamily="2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6BC1904-6838-BF54-7CC9-540BBF979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94" y="959222"/>
                <a:ext cx="11564471" cy="5485028"/>
              </a:xfrm>
              <a:prstGeom prst="rect">
                <a:avLst/>
              </a:prstGeom>
              <a:blipFill>
                <a:blip r:embed="rId2"/>
                <a:stretch>
                  <a:fillRect l="-791" t="-778" b="-14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0D0A620-6CD3-4BBC-016B-DEE721AC55CB}"/>
              </a:ext>
            </a:extLst>
          </p:cNvPr>
          <p:cNvSpPr/>
          <p:nvPr/>
        </p:nvSpPr>
        <p:spPr>
          <a:xfrm>
            <a:off x="1726484" y="3467100"/>
            <a:ext cx="8738316" cy="642026"/>
          </a:xfrm>
          <a:prstGeom prst="roundRect">
            <a:avLst/>
          </a:prstGeom>
          <a:noFill/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524430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77675-7A3B-AE0F-6727-6706B20C0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24D67D7-6421-92AD-D1F9-1FECBAEC66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40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CE9F344-D8AC-BB67-BB00-6F8DC292921F}"/>
              </a:ext>
            </a:extLst>
          </p:cNvPr>
          <p:cNvSpPr txBox="1"/>
          <p:nvPr/>
        </p:nvSpPr>
        <p:spPr>
          <a:xfrm>
            <a:off x="1137537" y="2161563"/>
            <a:ext cx="206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Number of </a:t>
            </a:r>
            <a:r>
              <a:rPr lang="fr-FR" dirty="0" err="1"/>
              <a:t>maps</a:t>
            </a:r>
            <a:r>
              <a:rPr lang="fr-FR" dirty="0"/>
              <a:t> </a:t>
            </a:r>
          </a:p>
          <a:p>
            <a:r>
              <a:rPr lang="fr-FR" i="1" dirty="0">
                <a:solidFill>
                  <a:srgbClr val="0000FF"/>
                </a:solidFill>
              </a:rPr>
              <a:t>n</a:t>
            </a:r>
            <a:r>
              <a:rPr lang="fr-FR" i="1" dirty="0"/>
              <a:t>=100,…,5000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45015E8C-E89B-C541-9863-9420078A33AA}"/>
                  </a:ext>
                </a:extLst>
              </p:cNvPr>
              <p:cNvSpPr txBox="1"/>
              <p:nvPr/>
            </p:nvSpPr>
            <p:spPr>
              <a:xfrm>
                <a:off x="3687951" y="1691228"/>
                <a:ext cx="2604052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/>
                  <a:t>PCA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dirty="0" err="1">
                    <a:solidFill>
                      <a:srgbClr val="0000FF"/>
                    </a:solidFill>
                  </a:rPr>
                  <a:t>Centering</a:t>
                </a:r>
                <a:r>
                  <a:rPr lang="fr-FR" dirty="0">
                    <a:solidFill>
                      <a:srgbClr val="0000FF"/>
                    </a:solidFill>
                  </a:rPr>
                  <a:t> </a:t>
                </a:r>
                <a:r>
                  <a:rPr lang="fr-FR" dirty="0"/>
                  <a:t>Y/N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dirty="0" err="1">
                    <a:solidFill>
                      <a:srgbClr val="0000FF"/>
                    </a:solidFill>
                  </a:rPr>
                  <a:t>Scaling</a:t>
                </a:r>
                <a:r>
                  <a:rPr lang="fr-FR" dirty="0"/>
                  <a:t> Y/N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dirty="0"/>
                  <a:t>%</a:t>
                </a:r>
                <a:r>
                  <a:rPr lang="fr-FR" dirty="0" err="1"/>
                  <a:t>explained</a:t>
                </a:r>
                <a:r>
                  <a:rPr lang="fr-FR" dirty="0"/>
                  <a:t> variance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PCA</m:t>
                        </m:r>
                      </m:sub>
                    </m:sSub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=0.90…0.99</a:t>
                </a: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45015E8C-E89B-C541-9863-9420078A33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951" y="1691228"/>
                <a:ext cx="2604052" cy="1477328"/>
              </a:xfrm>
              <a:prstGeom prst="rect">
                <a:avLst/>
              </a:prstGeom>
              <a:blipFill>
                <a:blip r:embed="rId2"/>
                <a:stretch>
                  <a:fillRect l="-2108" t="-2058" r="-1171" b="-53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ZoneTexte 22">
            <a:extLst>
              <a:ext uri="{FF2B5EF4-FFF2-40B4-BE49-F238E27FC236}">
                <a16:creationId xmlns:a16="http://schemas.microsoft.com/office/drawing/2014/main" id="{A1D93EE7-9BA6-FAEE-5735-D52211A69C3C}"/>
              </a:ext>
            </a:extLst>
          </p:cNvPr>
          <p:cNvSpPr txBox="1"/>
          <p:nvPr/>
        </p:nvSpPr>
        <p:spPr>
          <a:xfrm>
            <a:off x="6708128" y="2402251"/>
            <a:ext cx="2213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OTSA</a:t>
            </a:r>
            <a:r>
              <a:rPr lang="fr-FR" dirty="0"/>
              <a:t>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err="1">
                <a:solidFill>
                  <a:srgbClr val="0000FF"/>
                </a:solidFill>
              </a:rPr>
              <a:t>Estimator</a:t>
            </a:r>
            <a:r>
              <a:rPr lang="fr-FR" dirty="0"/>
              <a:t> (Sinkhorn, WB)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00FF"/>
                </a:solidFill>
              </a:rPr>
              <a:t>Binning</a:t>
            </a:r>
            <a:r>
              <a:rPr lang="fr-FR" dirty="0"/>
              <a:t> </a:t>
            </a:r>
            <a:r>
              <a:rPr lang="fr-FR" i="1" dirty="0"/>
              <a:t>M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3C6AD56-B088-E8F1-DCD9-9A8E58839A92}"/>
              </a:ext>
            </a:extLst>
          </p:cNvPr>
          <p:cNvSpPr txBox="1"/>
          <p:nvPr/>
        </p:nvSpPr>
        <p:spPr>
          <a:xfrm>
            <a:off x="182396" y="1623619"/>
            <a:ext cx="2456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>
                <a:solidFill>
                  <a:srgbClr val="0000FF"/>
                </a:solidFill>
              </a:rPr>
              <a:t>Varied</a:t>
            </a:r>
            <a:r>
              <a:rPr lang="fr-FR" sz="2000" b="1" dirty="0">
                <a:solidFill>
                  <a:srgbClr val="0000FF"/>
                </a:solidFill>
              </a:rPr>
              <a:t> </a:t>
            </a:r>
            <a:r>
              <a:rPr lang="fr-FR" sz="2000" b="1" dirty="0" err="1">
                <a:solidFill>
                  <a:srgbClr val="0000FF"/>
                </a:solidFill>
              </a:rPr>
              <a:t>factors</a:t>
            </a:r>
            <a:r>
              <a:rPr lang="fr-FR" sz="2000" b="1" dirty="0">
                <a:solidFill>
                  <a:srgbClr val="0000FF"/>
                </a:solidFill>
              </a:rPr>
              <a:t>: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6919DA-9F0A-619F-5DAB-86663F2DF8E5}"/>
              </a:ext>
            </a:extLst>
          </p:cNvPr>
          <p:cNvSpPr txBox="1"/>
          <p:nvPr/>
        </p:nvSpPr>
        <p:spPr>
          <a:xfrm>
            <a:off x="618818" y="844453"/>
            <a:ext cx="10967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00FF"/>
                </a:solidFill>
              </a:rPr>
              <a:t>Objective: </a:t>
            </a:r>
            <a:r>
              <a:rPr lang="fr-FR" sz="2000" b="1" dirty="0" err="1"/>
              <a:t>analysis</a:t>
            </a:r>
            <a:r>
              <a:rPr lang="fr-FR" sz="2000" b="1" dirty="0"/>
              <a:t> of changes in </a:t>
            </a:r>
            <a:r>
              <a:rPr lang="fr-FR" sz="2000" b="1" dirty="0" err="1"/>
              <a:t>sensitivity</a:t>
            </a:r>
            <a:r>
              <a:rPr lang="fr-FR" sz="2000" b="1" dirty="0"/>
              <a:t> </a:t>
            </a:r>
            <a:r>
              <a:rPr lang="fr-FR" sz="2000" b="1" dirty="0" err="1"/>
              <a:t>measures</a:t>
            </a:r>
            <a:r>
              <a:rPr lang="fr-FR" sz="2000" b="1" dirty="0"/>
              <a:t> by </a:t>
            </a:r>
            <a:r>
              <a:rPr lang="fr-FR" sz="2000" b="1" dirty="0" err="1"/>
              <a:t>varying</a:t>
            </a:r>
            <a:r>
              <a:rPr lang="fr-FR" sz="2000" b="1" dirty="0"/>
              <a:t> </a:t>
            </a:r>
            <a:r>
              <a:rPr lang="fr-FR" sz="2000" b="1" dirty="0" err="1"/>
              <a:t>different</a:t>
            </a:r>
            <a:r>
              <a:rPr lang="fr-FR" sz="2000" b="1" dirty="0"/>
              <a:t> </a:t>
            </a:r>
            <a:r>
              <a:rPr lang="fr-FR" sz="2000" b="1" dirty="0" err="1"/>
              <a:t>factors</a:t>
            </a:r>
            <a:r>
              <a:rPr lang="fr-FR" sz="2000" b="1" dirty="0"/>
              <a:t>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C52F9AD-8149-0156-DBA2-AB08B0331074}"/>
              </a:ext>
            </a:extLst>
          </p:cNvPr>
          <p:cNvSpPr txBox="1"/>
          <p:nvPr/>
        </p:nvSpPr>
        <p:spPr>
          <a:xfrm>
            <a:off x="8645580" y="2402251"/>
            <a:ext cx="320207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 err="1"/>
              <a:t>HSICspa</a:t>
            </a:r>
            <a:r>
              <a:rPr lang="fr-FR" sz="1800" b="1" dirty="0"/>
              <a:t>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dirty="0" err="1">
                <a:solidFill>
                  <a:srgbClr val="0000FF"/>
                </a:solidFill>
              </a:rPr>
              <a:t>Estimator</a:t>
            </a:r>
            <a:r>
              <a:rPr lang="fr-FR" sz="1800" dirty="0">
                <a:solidFill>
                  <a:srgbClr val="0000FF"/>
                </a:solidFill>
              </a:rPr>
              <a:t> (</a:t>
            </a:r>
            <a:r>
              <a:rPr lang="fr-FR" sz="1800" dirty="0"/>
              <a:t>V-stat, U-stat</a:t>
            </a:r>
            <a:r>
              <a:rPr lang="fr-FR" sz="1800" dirty="0">
                <a:solidFill>
                  <a:srgbClr val="0000FF"/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dirty="0">
                <a:solidFill>
                  <a:srgbClr val="0000FF"/>
                </a:solidFill>
              </a:rPr>
              <a:t>1d </a:t>
            </a:r>
            <a:r>
              <a:rPr lang="fr-FR" sz="1800" dirty="0" err="1">
                <a:solidFill>
                  <a:srgbClr val="0000FF"/>
                </a:solidFill>
              </a:rPr>
              <a:t>kernelV</a:t>
            </a:r>
            <a:r>
              <a:rPr lang="fr-FR" sz="1800" dirty="0">
                <a:solidFill>
                  <a:srgbClr val="0000FF"/>
                </a:solidFill>
              </a:rPr>
              <a:t> </a:t>
            </a:r>
            <a:r>
              <a:rPr lang="fr-FR" sz="1800" dirty="0"/>
              <a:t>(</a:t>
            </a:r>
            <a:r>
              <a:rPr lang="fr-FR" sz="1800" dirty="0" err="1"/>
              <a:t>rbf</a:t>
            </a:r>
            <a:r>
              <a:rPr lang="fr-FR" sz="1800" dirty="0"/>
              <a:t>, </a:t>
            </a:r>
            <a:r>
              <a:rPr lang="fr-FR" sz="1800" dirty="0" err="1"/>
              <a:t>Matérn</a:t>
            </a:r>
            <a:r>
              <a:rPr lang="fr-FR" sz="1800" dirty="0"/>
              <a:t>),</a:t>
            </a:r>
            <a:endParaRPr lang="fr-FR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dirty="0" err="1">
                <a:solidFill>
                  <a:srgbClr val="0000FF"/>
                </a:solidFill>
              </a:rPr>
              <a:t>Weighing</a:t>
            </a:r>
            <a:r>
              <a:rPr lang="fr-FR" sz="1800" dirty="0">
                <a:solidFill>
                  <a:srgbClr val="FF0000"/>
                </a:solidFill>
              </a:rPr>
              <a:t> </a:t>
            </a:r>
            <a:r>
              <a:rPr lang="fr-FR" sz="1800" dirty="0"/>
              <a:t>(in/out)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dirty="0" err="1">
                <a:solidFill>
                  <a:srgbClr val="0000FF"/>
                </a:solidFill>
              </a:rPr>
              <a:t>Agreggation</a:t>
            </a:r>
            <a:r>
              <a:rPr lang="fr-FR" sz="1800" dirty="0">
                <a:solidFill>
                  <a:srgbClr val="0000FF"/>
                </a:solidFill>
              </a:rPr>
              <a:t> </a:t>
            </a:r>
            <a:r>
              <a:rPr lang="fr-FR" sz="1800" dirty="0" err="1">
                <a:solidFill>
                  <a:srgbClr val="0000FF"/>
                </a:solidFill>
              </a:rPr>
              <a:t>oper</a:t>
            </a:r>
            <a:r>
              <a:rPr lang="fr-FR" sz="1800" dirty="0">
                <a:solidFill>
                  <a:srgbClr val="0000FF"/>
                </a:solidFill>
              </a:rPr>
              <a:t>. </a:t>
            </a:r>
            <a:r>
              <a:rPr lang="fr-FR" sz="1800" dirty="0"/>
              <a:t>(</a:t>
            </a:r>
            <a:r>
              <a:rPr lang="fr-FR" sz="1800" dirty="0" err="1"/>
              <a:t>sum</a:t>
            </a:r>
            <a:r>
              <a:rPr lang="fr-FR" sz="1800" dirty="0"/>
              <a:t>, </a:t>
            </a:r>
            <a:r>
              <a:rPr lang="fr-FR" sz="1800" dirty="0" err="1"/>
              <a:t>product</a:t>
            </a:r>
            <a:r>
              <a:rPr lang="fr-FR" sz="1800" dirty="0"/>
              <a:t>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82AF2BE-52CE-9874-BE35-CF2EA99DE810}"/>
              </a:ext>
            </a:extLst>
          </p:cNvPr>
          <p:cNvSpPr txBox="1"/>
          <p:nvPr/>
        </p:nvSpPr>
        <p:spPr>
          <a:xfrm>
            <a:off x="6708128" y="1691228"/>
            <a:ext cx="3786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GSI</a:t>
            </a:r>
            <a:r>
              <a:rPr lang="fr-FR" dirty="0"/>
              <a:t>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err="1">
                <a:solidFill>
                  <a:srgbClr val="0000FF"/>
                </a:solidFill>
              </a:rPr>
              <a:t>Estimator</a:t>
            </a:r>
            <a:r>
              <a:rPr lang="fr-FR" dirty="0"/>
              <a:t> (</a:t>
            </a:r>
            <a:r>
              <a:rPr lang="fr-FR" dirty="0" err="1"/>
              <a:t>rank</a:t>
            </a:r>
            <a:r>
              <a:rPr lang="fr-FR" dirty="0"/>
              <a:t>, Janon-Monod)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978C57F-D205-60D2-96BC-A55412CD93F0}"/>
              </a:ext>
            </a:extLst>
          </p:cNvPr>
          <p:cNvSpPr txBox="1"/>
          <p:nvPr/>
        </p:nvSpPr>
        <p:spPr>
          <a:xfrm>
            <a:off x="110638" y="139606"/>
            <a:ext cx="89177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Robustness to parametrization</a:t>
            </a:r>
            <a:endParaRPr lang="fr-FR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58925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AAA2A-B4A7-F5C4-1467-44F5A415C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4F8F786-BC0E-33B6-F6E5-C3D27FB74FDC}"/>
              </a:ext>
            </a:extLst>
          </p:cNvPr>
          <p:cNvSpPr/>
          <p:nvPr/>
        </p:nvSpPr>
        <p:spPr>
          <a:xfrm>
            <a:off x="259983" y="4613104"/>
            <a:ext cx="7927558" cy="1798582"/>
          </a:xfrm>
          <a:prstGeom prst="round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56F76C3-B9E7-EA90-C518-A4F413DFB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41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893ABF5-D7D2-F7D7-8074-B25ED1D635A3}"/>
              </a:ext>
            </a:extLst>
          </p:cNvPr>
          <p:cNvSpPr txBox="1"/>
          <p:nvPr/>
        </p:nvSpPr>
        <p:spPr>
          <a:xfrm>
            <a:off x="1137537" y="2161563"/>
            <a:ext cx="2062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Number of </a:t>
            </a:r>
            <a:r>
              <a:rPr lang="fr-FR" dirty="0" err="1"/>
              <a:t>maps</a:t>
            </a:r>
            <a:r>
              <a:rPr lang="fr-FR" dirty="0"/>
              <a:t> </a:t>
            </a:r>
          </a:p>
          <a:p>
            <a:r>
              <a:rPr lang="fr-FR" i="1" dirty="0">
                <a:solidFill>
                  <a:srgbClr val="0000FF"/>
                </a:solidFill>
              </a:rPr>
              <a:t>n</a:t>
            </a:r>
            <a:r>
              <a:rPr lang="fr-FR" i="1" dirty="0"/>
              <a:t>=100,…,5000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898AC9ED-8621-C09E-3EEE-E9D0A932ACBB}"/>
                  </a:ext>
                </a:extLst>
              </p:cNvPr>
              <p:cNvSpPr txBox="1"/>
              <p:nvPr/>
            </p:nvSpPr>
            <p:spPr>
              <a:xfrm>
                <a:off x="3687951" y="1691228"/>
                <a:ext cx="2604052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/>
                  <a:t>PCA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dirty="0" err="1">
                    <a:solidFill>
                      <a:srgbClr val="0000FF"/>
                    </a:solidFill>
                  </a:rPr>
                  <a:t>Centering</a:t>
                </a:r>
                <a:r>
                  <a:rPr lang="fr-FR" dirty="0">
                    <a:solidFill>
                      <a:srgbClr val="0000FF"/>
                    </a:solidFill>
                  </a:rPr>
                  <a:t> </a:t>
                </a:r>
                <a:r>
                  <a:rPr lang="fr-FR" dirty="0"/>
                  <a:t>Y/N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dirty="0" err="1">
                    <a:solidFill>
                      <a:srgbClr val="0000FF"/>
                    </a:solidFill>
                  </a:rPr>
                  <a:t>Scaling</a:t>
                </a:r>
                <a:r>
                  <a:rPr lang="fr-FR" dirty="0"/>
                  <a:t> Y/N</a:t>
                </a: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dirty="0"/>
                  <a:t>%</a:t>
                </a:r>
                <a:r>
                  <a:rPr lang="fr-FR" dirty="0" err="1"/>
                  <a:t>explained</a:t>
                </a:r>
                <a:r>
                  <a:rPr lang="fr-FR" dirty="0"/>
                  <a:t> variance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PCA</m:t>
                        </m:r>
                      </m:sub>
                    </m:sSub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=0.90…0.99</a:t>
                </a: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898AC9ED-8621-C09E-3EEE-E9D0A932AC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951" y="1691228"/>
                <a:ext cx="2604052" cy="1477328"/>
              </a:xfrm>
              <a:prstGeom prst="rect">
                <a:avLst/>
              </a:prstGeom>
              <a:blipFill>
                <a:blip r:embed="rId2"/>
                <a:stretch>
                  <a:fillRect l="-2108" t="-2058" r="-1171" b="-53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ZoneTexte 22">
            <a:extLst>
              <a:ext uri="{FF2B5EF4-FFF2-40B4-BE49-F238E27FC236}">
                <a16:creationId xmlns:a16="http://schemas.microsoft.com/office/drawing/2014/main" id="{D9D9606F-2693-91C0-519E-3C85B3FCFF06}"/>
              </a:ext>
            </a:extLst>
          </p:cNvPr>
          <p:cNvSpPr txBox="1"/>
          <p:nvPr/>
        </p:nvSpPr>
        <p:spPr>
          <a:xfrm>
            <a:off x="6708128" y="2402251"/>
            <a:ext cx="2213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OTSA</a:t>
            </a:r>
            <a:r>
              <a:rPr lang="fr-FR" dirty="0"/>
              <a:t>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err="1">
                <a:solidFill>
                  <a:srgbClr val="0000FF"/>
                </a:solidFill>
              </a:rPr>
              <a:t>Estimator</a:t>
            </a:r>
            <a:r>
              <a:rPr lang="fr-FR" dirty="0"/>
              <a:t> (Sinkhorn, WB)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00FF"/>
                </a:solidFill>
              </a:rPr>
              <a:t>Binning</a:t>
            </a:r>
            <a:r>
              <a:rPr lang="fr-FR" dirty="0"/>
              <a:t> </a:t>
            </a:r>
            <a:r>
              <a:rPr lang="fr-FR" i="1" dirty="0"/>
              <a:t>M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298CE31F-DBF2-911E-0EB7-C3754F95BBC1}"/>
              </a:ext>
            </a:extLst>
          </p:cNvPr>
          <p:cNvSpPr txBox="1"/>
          <p:nvPr/>
        </p:nvSpPr>
        <p:spPr>
          <a:xfrm>
            <a:off x="182396" y="1623619"/>
            <a:ext cx="2456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>
                <a:solidFill>
                  <a:srgbClr val="0000FF"/>
                </a:solidFill>
              </a:rPr>
              <a:t>Varied</a:t>
            </a:r>
            <a:r>
              <a:rPr lang="fr-FR" sz="2000" b="1" dirty="0">
                <a:solidFill>
                  <a:srgbClr val="0000FF"/>
                </a:solidFill>
              </a:rPr>
              <a:t> </a:t>
            </a:r>
            <a:r>
              <a:rPr lang="fr-FR" sz="2000" b="1" dirty="0" err="1">
                <a:solidFill>
                  <a:srgbClr val="0000FF"/>
                </a:solidFill>
              </a:rPr>
              <a:t>factors</a:t>
            </a:r>
            <a:r>
              <a:rPr lang="fr-FR" sz="2000" b="1" dirty="0">
                <a:solidFill>
                  <a:srgbClr val="0000FF"/>
                </a:solidFill>
              </a:rPr>
              <a:t>: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3134839-9B73-0BC1-1386-82D3E62F01DA}"/>
              </a:ext>
            </a:extLst>
          </p:cNvPr>
          <p:cNvSpPr txBox="1"/>
          <p:nvPr/>
        </p:nvSpPr>
        <p:spPr>
          <a:xfrm>
            <a:off x="618818" y="844453"/>
            <a:ext cx="10967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00FF"/>
                </a:solidFill>
              </a:rPr>
              <a:t>Objective: </a:t>
            </a:r>
            <a:r>
              <a:rPr lang="fr-FR" sz="2000" b="1" dirty="0" err="1"/>
              <a:t>analysis</a:t>
            </a:r>
            <a:r>
              <a:rPr lang="fr-FR" sz="2000" b="1" dirty="0"/>
              <a:t> of changes in </a:t>
            </a:r>
            <a:r>
              <a:rPr lang="fr-FR" sz="2000" b="1" dirty="0" err="1"/>
              <a:t>sensitivity</a:t>
            </a:r>
            <a:r>
              <a:rPr lang="fr-FR" sz="2000" b="1" dirty="0"/>
              <a:t> </a:t>
            </a:r>
            <a:r>
              <a:rPr lang="fr-FR" sz="2000" b="1" dirty="0" err="1"/>
              <a:t>measures</a:t>
            </a:r>
            <a:r>
              <a:rPr lang="fr-FR" sz="2000" b="1" dirty="0"/>
              <a:t> by </a:t>
            </a:r>
            <a:r>
              <a:rPr lang="fr-FR" sz="2000" b="1" dirty="0" err="1"/>
              <a:t>varying</a:t>
            </a:r>
            <a:r>
              <a:rPr lang="fr-FR" sz="2000" b="1" dirty="0"/>
              <a:t> </a:t>
            </a:r>
            <a:r>
              <a:rPr lang="fr-FR" sz="2000" b="1" dirty="0" err="1"/>
              <a:t>different</a:t>
            </a:r>
            <a:r>
              <a:rPr lang="fr-FR" sz="2000" b="1" dirty="0"/>
              <a:t> </a:t>
            </a:r>
            <a:r>
              <a:rPr lang="fr-FR" sz="2000" b="1" dirty="0" err="1"/>
              <a:t>factors</a:t>
            </a:r>
            <a:r>
              <a:rPr lang="fr-FR" sz="2000" b="1" dirty="0"/>
              <a:t> 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9D6191C-ECB9-BBC6-F180-54AD58472311}"/>
              </a:ext>
            </a:extLst>
          </p:cNvPr>
          <p:cNvSpPr txBox="1"/>
          <p:nvPr/>
        </p:nvSpPr>
        <p:spPr>
          <a:xfrm>
            <a:off x="270870" y="4252442"/>
            <a:ext cx="9401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00FF"/>
                </a:solidFill>
              </a:rPr>
              <a:t>Method: HSIC-ANOVA GSA </a:t>
            </a:r>
            <a:r>
              <a:rPr lang="fr-FR" sz="2000" b="1" dirty="0" err="1">
                <a:solidFill>
                  <a:srgbClr val="0000FF"/>
                </a:solidFill>
              </a:rPr>
              <a:t>applied</a:t>
            </a:r>
            <a:r>
              <a:rPr lang="fr-FR" sz="2000" b="1" dirty="0">
                <a:solidFill>
                  <a:srgbClr val="0000FF"/>
                </a:solidFill>
              </a:rPr>
              <a:t> to the </a:t>
            </a:r>
            <a:r>
              <a:rPr lang="fr-FR" sz="2000" b="1" dirty="0" err="1"/>
              <a:t>sensitivity</a:t>
            </a:r>
            <a:r>
              <a:rPr lang="fr-FR" sz="2000" b="1" dirty="0"/>
              <a:t> </a:t>
            </a:r>
            <a:r>
              <a:rPr lang="fr-FR" sz="2000" b="1" dirty="0" err="1"/>
              <a:t>measures</a:t>
            </a:r>
            <a:r>
              <a:rPr lang="fr-FR" sz="2000" b="1" dirty="0"/>
              <a:t> </a:t>
            </a:r>
            <a:endParaRPr lang="fr-FR" sz="2000" b="1" dirty="0">
              <a:solidFill>
                <a:srgbClr val="0000FF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FDB756B-58C6-7EAF-1E7D-6B10B54C8770}"/>
              </a:ext>
            </a:extLst>
          </p:cNvPr>
          <p:cNvSpPr txBox="1"/>
          <p:nvPr/>
        </p:nvSpPr>
        <p:spPr>
          <a:xfrm>
            <a:off x="8645580" y="2402251"/>
            <a:ext cx="320207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 err="1"/>
              <a:t>HSICspa</a:t>
            </a:r>
            <a:r>
              <a:rPr lang="fr-FR" sz="1800" b="1" dirty="0"/>
              <a:t>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err="1">
                <a:solidFill>
                  <a:srgbClr val="0000FF"/>
                </a:solidFill>
              </a:rPr>
              <a:t>Estimator</a:t>
            </a:r>
            <a:r>
              <a:rPr lang="fr-FR" dirty="0">
                <a:solidFill>
                  <a:srgbClr val="0000FF"/>
                </a:solidFill>
              </a:rPr>
              <a:t> (</a:t>
            </a:r>
            <a:r>
              <a:rPr lang="fr-FR" dirty="0"/>
              <a:t>V-stat, U-stat</a:t>
            </a:r>
            <a:r>
              <a:rPr lang="fr-FR" dirty="0">
                <a:solidFill>
                  <a:srgbClr val="0000FF"/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00FF"/>
                </a:solidFill>
              </a:rPr>
              <a:t>1d </a:t>
            </a:r>
            <a:r>
              <a:rPr lang="fr-FR" dirty="0" err="1">
                <a:solidFill>
                  <a:srgbClr val="0000FF"/>
                </a:solidFill>
              </a:rPr>
              <a:t>kernelV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/>
              <a:t>(</a:t>
            </a:r>
            <a:r>
              <a:rPr lang="fr-FR" dirty="0" err="1"/>
              <a:t>rbf</a:t>
            </a:r>
            <a:r>
              <a:rPr lang="fr-FR" dirty="0"/>
              <a:t>, </a:t>
            </a:r>
            <a:r>
              <a:rPr lang="fr-FR" dirty="0" err="1"/>
              <a:t>Matérn</a:t>
            </a:r>
            <a:r>
              <a:rPr lang="fr-FR" dirty="0"/>
              <a:t>),</a:t>
            </a:r>
            <a:endParaRPr lang="fr-FR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err="1">
                <a:solidFill>
                  <a:srgbClr val="0000FF"/>
                </a:solidFill>
              </a:rPr>
              <a:t>Weighing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/>
              <a:t>(in/out)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err="1">
                <a:solidFill>
                  <a:srgbClr val="0000FF"/>
                </a:solidFill>
              </a:rPr>
              <a:t>Agreggation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 err="1">
                <a:solidFill>
                  <a:srgbClr val="0000FF"/>
                </a:solidFill>
              </a:rPr>
              <a:t>oper</a:t>
            </a:r>
            <a:r>
              <a:rPr lang="fr-FR" dirty="0">
                <a:solidFill>
                  <a:srgbClr val="0000FF"/>
                </a:solidFill>
              </a:rPr>
              <a:t>. </a:t>
            </a:r>
            <a:r>
              <a:rPr lang="fr-FR" dirty="0"/>
              <a:t>(</a:t>
            </a:r>
            <a:r>
              <a:rPr lang="fr-FR" dirty="0" err="1"/>
              <a:t>sum</a:t>
            </a:r>
            <a:r>
              <a:rPr lang="fr-FR" dirty="0"/>
              <a:t>, </a:t>
            </a:r>
            <a:r>
              <a:rPr lang="fr-FR" dirty="0" err="1"/>
              <a:t>product</a:t>
            </a:r>
            <a:r>
              <a:rPr lang="fr-FR" dirty="0"/>
              <a:t>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B1A3100-2D07-5A82-C1B5-050AFD812DD9}"/>
              </a:ext>
            </a:extLst>
          </p:cNvPr>
          <p:cNvSpPr txBox="1"/>
          <p:nvPr/>
        </p:nvSpPr>
        <p:spPr>
          <a:xfrm>
            <a:off x="6708128" y="1691228"/>
            <a:ext cx="3786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GSI</a:t>
            </a:r>
            <a:r>
              <a:rPr lang="fr-FR" dirty="0"/>
              <a:t>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err="1">
                <a:solidFill>
                  <a:srgbClr val="0000FF"/>
                </a:solidFill>
              </a:rPr>
              <a:t>Estimator</a:t>
            </a:r>
            <a:r>
              <a:rPr lang="fr-FR" dirty="0"/>
              <a:t> (</a:t>
            </a:r>
            <a:r>
              <a:rPr lang="fr-FR" dirty="0" err="1"/>
              <a:t>rank</a:t>
            </a:r>
            <a:r>
              <a:rPr lang="fr-FR" dirty="0"/>
              <a:t>, Janon-Monod)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A215E38-1C24-59EA-72A4-9FAB84FF020F}"/>
              </a:ext>
            </a:extLst>
          </p:cNvPr>
          <p:cNvSpPr txBox="1"/>
          <p:nvPr/>
        </p:nvSpPr>
        <p:spPr>
          <a:xfrm>
            <a:off x="270869" y="4652552"/>
            <a:ext cx="792755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Kernels: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/>
              <a:t>Inputs: </a:t>
            </a:r>
            <a:r>
              <a:rPr lang="en-US" sz="2000" dirty="0"/>
              <a:t>ANOVA variant of categorical kernels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/>
              <a:t>Outputs: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Analysis for the </a:t>
            </a:r>
            <a:r>
              <a:rPr lang="en-US" sz="2000" b="1" dirty="0"/>
              <a:t>most influential input</a:t>
            </a:r>
            <a:r>
              <a:rPr lang="en-US" sz="2000" dirty="0"/>
              <a:t>: </a:t>
            </a:r>
            <a:r>
              <a:rPr lang="en-US" sz="2000" i="1" dirty="0" err="1"/>
              <a:t>rbf</a:t>
            </a:r>
            <a:r>
              <a:rPr lang="en-US" sz="2000" i="1" dirty="0"/>
              <a:t> kernel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Analysis for </a:t>
            </a:r>
            <a:r>
              <a:rPr lang="en-US" sz="2000" b="1" dirty="0"/>
              <a:t>all inputs</a:t>
            </a:r>
            <a:r>
              <a:rPr lang="en-US" sz="2000" dirty="0"/>
              <a:t>: </a:t>
            </a:r>
            <a:r>
              <a:rPr lang="en-US" sz="2000" i="1" dirty="0" err="1"/>
              <a:t>tensorisation</a:t>
            </a:r>
            <a:r>
              <a:rPr lang="en-US" sz="2000" i="1" dirty="0"/>
              <a:t> of 1d </a:t>
            </a:r>
            <a:r>
              <a:rPr lang="en-US" sz="2000" i="1" dirty="0" err="1"/>
              <a:t>rbf</a:t>
            </a:r>
            <a:r>
              <a:rPr lang="en-US" sz="2000" i="1" dirty="0"/>
              <a:t> kernels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0DDDAAD-78F7-E959-0BAE-CAF303EEA534}"/>
              </a:ext>
            </a:extLst>
          </p:cNvPr>
          <p:cNvSpPr txBox="1"/>
          <p:nvPr/>
        </p:nvSpPr>
        <p:spPr>
          <a:xfrm>
            <a:off x="110638" y="139606"/>
            <a:ext cx="89177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Robustness to parametrization</a:t>
            </a:r>
            <a:endParaRPr lang="fr-FR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906845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379C4-8149-9E6D-9157-A801E7338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455617A-1F10-2C1C-8CE6-3C2752F082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42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86070C0-1659-133D-03A0-45B81695B7DD}"/>
              </a:ext>
            </a:extLst>
          </p:cNvPr>
          <p:cNvSpPr txBox="1"/>
          <p:nvPr/>
        </p:nvSpPr>
        <p:spPr>
          <a:xfrm>
            <a:off x="2664650" y="85171"/>
            <a:ext cx="68639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>
                <a:latin typeface="Arial" panose="020B0604020202020204" pitchFamily="34" charset="0"/>
              </a:rPr>
              <a:t>Application cases</a:t>
            </a:r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A82104-73C3-4111-395B-9DFD093533D5}"/>
              </a:ext>
            </a:extLst>
          </p:cNvPr>
          <p:cNvSpPr txBox="1"/>
          <p:nvPr/>
        </p:nvSpPr>
        <p:spPr>
          <a:xfrm>
            <a:off x="6061377" y="6570055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Marrel</a:t>
            </a:r>
            <a:r>
              <a:rPr lang="en-US" sz="1400" b="1" dirty="0">
                <a:solidFill>
                  <a:srgbClr val="0000FF"/>
                </a:solidFill>
                <a:latin typeface="Arial" panose="020B0604020202020204" pitchFamily="34" charset="0"/>
              </a:rPr>
              <a:t> et al.</a:t>
            </a:r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 2015; [2] Rohmer et al. 2023</a:t>
            </a:r>
            <a:endParaRPr lang="fr-FR" sz="1050" b="1" dirty="0">
              <a:solidFill>
                <a:srgbClr val="0000FF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996AB34-E6FB-0231-5889-FCFF8F574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12" y="252477"/>
            <a:ext cx="3429000" cy="342900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D8EA8C99-235C-A094-8C55-802DA5DCFC26}"/>
              </a:ext>
            </a:extLst>
          </p:cNvPr>
          <p:cNvSpPr txBox="1"/>
          <p:nvPr/>
        </p:nvSpPr>
        <p:spPr>
          <a:xfrm>
            <a:off x="8067693" y="240547"/>
            <a:ext cx="3824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&gt;90% of total variance </a:t>
            </a:r>
            <a:r>
              <a:rPr lang="fr-FR" b="1" dirty="0" err="1">
                <a:solidFill>
                  <a:srgbClr val="FF0000"/>
                </a:solidFill>
              </a:rPr>
              <a:t>explained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DBA8775E-4951-D1AF-F383-663AA7FBA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420" y="611366"/>
            <a:ext cx="2715264" cy="27112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F43D9820-7DA2-6732-3290-BC6F45CDF674}"/>
                  </a:ext>
                </a:extLst>
              </p:cNvPr>
              <p:cNvSpPr txBox="1"/>
              <p:nvPr/>
            </p:nvSpPr>
            <p:spPr>
              <a:xfrm>
                <a:off x="3840723" y="1174035"/>
                <a:ext cx="4398709" cy="1955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400" dirty="0">
                    <a:solidFill>
                      <a:schemeClr val="tx1"/>
                    </a:solidFill>
                  </a:rPr>
                  <a:t>Campbell2D </a:t>
                </a:r>
                <a:r>
                  <a:rPr lang="fr-FR" sz="2400" b="1" dirty="0">
                    <a:solidFill>
                      <a:srgbClr val="0000FF"/>
                    </a:solidFill>
                  </a:rPr>
                  <a:t>[1]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400" dirty="0" err="1">
                    <a:solidFill>
                      <a:schemeClr val="tx1"/>
                    </a:solidFill>
                  </a:rPr>
                  <a:t>Analytical</a:t>
                </a:r>
                <a:r>
                  <a:rPr lang="fr-FR" sz="2400" dirty="0">
                    <a:solidFill>
                      <a:schemeClr val="tx1"/>
                    </a:solidFill>
                  </a:rPr>
                  <a:t> solution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400" b="0" dirty="0">
                    <a:solidFill>
                      <a:schemeClr val="tx1"/>
                    </a:solidFill>
                  </a:rPr>
                  <a:t>8 </a:t>
                </a:r>
                <a:r>
                  <a:rPr lang="fr-FR" sz="2400" dirty="0">
                    <a:solidFill>
                      <a:schemeClr val="tx1"/>
                    </a:solidFill>
                  </a:rPr>
                  <a:t>i</a:t>
                </a:r>
                <a:r>
                  <a:rPr lang="fr-FR" sz="2400" b="0" dirty="0">
                    <a:solidFill>
                      <a:schemeClr val="tx1"/>
                    </a:solidFill>
                  </a:rPr>
                  <a:t>nputs: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1,...,8</m:t>
                        </m:r>
                      </m:sub>
                    </m:sSub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nor/>
                      </m:rPr>
                      <a:rPr lang="fr-FR" sz="2400" i="0" dirty="0" smtClean="0">
                        <a:solidFill>
                          <a:schemeClr val="tx1"/>
                        </a:solidFill>
                        <a:latin typeface="Brush Script MT" panose="03060802040406070304" pitchFamily="66" charset="0"/>
                      </a:rPr>
                      <m:t>U</m:t>
                    </m:r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(−1,5)</m:t>
                    </m:r>
                  </m:oMath>
                </a14:m>
                <a:endParaRPr lang="fr-FR" sz="2400" dirty="0">
                  <a:solidFill>
                    <a:schemeClr val="tx1"/>
                  </a:solidFill>
                  <a:latin typeface="Brush Script MT" panose="03060802040406070304" pitchFamily="66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400" dirty="0"/>
                  <a:t>One </a:t>
                </a:r>
                <a:r>
                  <a:rPr lang="fr-FR" sz="2400" dirty="0" err="1"/>
                  <a:t>map</a:t>
                </a:r>
                <a:r>
                  <a:rPr lang="fr-FR" sz="2400" dirty="0"/>
                  <a:t>: 64 x 64 pixels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400" dirty="0"/>
                  <a:t>‘Simple’</a:t>
                </a:r>
                <a:r>
                  <a:rPr lang="fr-FR" sz="2400" dirty="0">
                    <a:solidFill>
                      <a:schemeClr val="tx1"/>
                    </a:solidFill>
                    <a:latin typeface="+mj-lt"/>
                  </a:rPr>
                  <a:t> PCA </a:t>
                </a:r>
                <a:r>
                  <a:rPr lang="fr-FR" sz="2400" b="1" i="1" dirty="0">
                    <a:solidFill>
                      <a:srgbClr val="00B050"/>
                    </a:solidFill>
                    <a:latin typeface="+mj-lt"/>
                  </a:rPr>
                  <a:t>V</a:t>
                </a:r>
                <a:r>
                  <a:rPr lang="fr-FR" sz="2400" dirty="0">
                    <a:solidFill>
                      <a:schemeClr val="tx1"/>
                    </a:solidFill>
                    <a:latin typeface="+mj-lt"/>
                  </a:rPr>
                  <a:t>-structure</a:t>
                </a:r>
                <a:endParaRPr lang="fr-FR" sz="2400" dirty="0">
                  <a:solidFill>
                    <a:srgbClr val="0000FF"/>
                  </a:solidFill>
                  <a:latin typeface="Brush Script MT" panose="03060802040406070304" pitchFamily="66" charset="0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F43D9820-7DA2-6732-3290-BC6F45CDF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723" y="1174035"/>
                <a:ext cx="4398709" cy="1955215"/>
              </a:xfrm>
              <a:prstGeom prst="rect">
                <a:avLst/>
              </a:prstGeom>
              <a:blipFill>
                <a:blip r:embed="rId4"/>
                <a:stretch>
                  <a:fillRect l="-1801" t="-2188" b="-53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1C64CA57-C556-3742-116D-D73A0E4E65D4}"/>
              </a:ext>
            </a:extLst>
          </p:cNvPr>
          <p:cNvSpPr txBox="1"/>
          <p:nvPr/>
        </p:nvSpPr>
        <p:spPr>
          <a:xfrm>
            <a:off x="8909478" y="3204818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99F665E-166D-84AD-C35C-1247F261B2A2}"/>
              </a:ext>
            </a:extLst>
          </p:cNvPr>
          <p:cNvSpPr txBox="1"/>
          <p:nvPr/>
        </p:nvSpPr>
        <p:spPr>
          <a:xfrm rot="16200000">
            <a:off x="7675786" y="1940368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644618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5BF62-A248-A8BC-D882-22DF770BE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FC6220A-C8F8-C7E3-73FD-1D5B217A67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43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CBCF1ED-16BB-1F1A-8CCE-F4EE954ED32F}"/>
                  </a:ext>
                </a:extLst>
              </p:cNvPr>
              <p:cNvSpPr txBox="1"/>
              <p:nvPr/>
            </p:nvSpPr>
            <p:spPr>
              <a:xfrm>
                <a:off x="3840723" y="1174035"/>
                <a:ext cx="4398709" cy="1955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400" dirty="0">
                    <a:solidFill>
                      <a:schemeClr val="tx1"/>
                    </a:solidFill>
                  </a:rPr>
                  <a:t>Campbell2D </a:t>
                </a:r>
                <a:r>
                  <a:rPr lang="fr-FR" sz="2400" b="1" dirty="0">
                    <a:solidFill>
                      <a:srgbClr val="0000FF"/>
                    </a:solidFill>
                  </a:rPr>
                  <a:t>[1]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400" dirty="0" err="1">
                    <a:solidFill>
                      <a:schemeClr val="tx1"/>
                    </a:solidFill>
                  </a:rPr>
                  <a:t>Analytical</a:t>
                </a:r>
                <a:r>
                  <a:rPr lang="fr-FR" sz="2400" dirty="0">
                    <a:solidFill>
                      <a:schemeClr val="tx1"/>
                    </a:solidFill>
                  </a:rPr>
                  <a:t> solution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400" b="0" dirty="0">
                    <a:solidFill>
                      <a:schemeClr val="tx1"/>
                    </a:solidFill>
                  </a:rPr>
                  <a:t>8 </a:t>
                </a:r>
                <a:r>
                  <a:rPr lang="fr-FR" sz="2400" dirty="0">
                    <a:solidFill>
                      <a:schemeClr val="tx1"/>
                    </a:solidFill>
                  </a:rPr>
                  <a:t>i</a:t>
                </a:r>
                <a:r>
                  <a:rPr lang="fr-FR" sz="2400" b="0" dirty="0">
                    <a:solidFill>
                      <a:schemeClr val="tx1"/>
                    </a:solidFill>
                  </a:rPr>
                  <a:t>nputs: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1,...,8</m:t>
                        </m:r>
                      </m:sub>
                    </m:sSub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nor/>
                      </m:rPr>
                      <a:rPr lang="fr-FR" sz="2400" i="0" dirty="0" smtClean="0">
                        <a:solidFill>
                          <a:schemeClr val="tx1"/>
                        </a:solidFill>
                        <a:latin typeface="Brush Script MT" panose="03060802040406070304" pitchFamily="66" charset="0"/>
                      </a:rPr>
                      <m:t>U</m:t>
                    </m:r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(−1,5)</m:t>
                    </m:r>
                  </m:oMath>
                </a14:m>
                <a:endParaRPr lang="fr-FR" sz="2400" dirty="0">
                  <a:solidFill>
                    <a:schemeClr val="tx1"/>
                  </a:solidFill>
                  <a:latin typeface="Brush Script MT" panose="03060802040406070304" pitchFamily="66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400" dirty="0"/>
                  <a:t>One </a:t>
                </a:r>
                <a:r>
                  <a:rPr lang="fr-FR" sz="2400" dirty="0" err="1"/>
                  <a:t>map</a:t>
                </a:r>
                <a:r>
                  <a:rPr lang="fr-FR" sz="2400" dirty="0"/>
                  <a:t>: 64 x 64 pixels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400" dirty="0"/>
                  <a:t>‘Simple’ PCA </a:t>
                </a:r>
                <a:r>
                  <a:rPr lang="fr-FR" sz="2400" b="1" i="1" dirty="0">
                    <a:solidFill>
                      <a:srgbClr val="00B050"/>
                    </a:solidFill>
                  </a:rPr>
                  <a:t>V</a:t>
                </a:r>
                <a:r>
                  <a:rPr lang="fr-FR" sz="2400" dirty="0"/>
                  <a:t>-structure</a:t>
                </a:r>
                <a:endParaRPr lang="fr-FR" sz="2400" dirty="0">
                  <a:solidFill>
                    <a:srgbClr val="0000FF"/>
                  </a:solidFill>
                  <a:latin typeface="Brush Script MT" panose="03060802040406070304" pitchFamily="66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CBCF1ED-16BB-1F1A-8CCE-F4EE954ED3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723" y="1174035"/>
                <a:ext cx="4398709" cy="1955215"/>
              </a:xfrm>
              <a:prstGeom prst="rect">
                <a:avLst/>
              </a:prstGeom>
              <a:blipFill>
                <a:blip r:embed="rId2"/>
                <a:stretch>
                  <a:fillRect l="-1801" t="-2188" b="-53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75F30819-E8C6-1D82-27E7-15CFFCB670FD}"/>
              </a:ext>
            </a:extLst>
          </p:cNvPr>
          <p:cNvSpPr txBox="1"/>
          <p:nvPr/>
        </p:nvSpPr>
        <p:spPr>
          <a:xfrm>
            <a:off x="6061377" y="6570055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Marrel</a:t>
            </a:r>
            <a:r>
              <a:rPr lang="en-US" sz="1400" b="1" dirty="0">
                <a:solidFill>
                  <a:srgbClr val="0000FF"/>
                </a:solidFill>
                <a:latin typeface="Arial" panose="020B0604020202020204" pitchFamily="34" charset="0"/>
              </a:rPr>
              <a:t> et al.</a:t>
            </a:r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 2015; [2] Rohmer et al. 2023</a:t>
            </a:r>
            <a:endParaRPr lang="fr-FR" sz="1050" b="1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D78565B-B453-2C17-1F14-BC70BD72D5E8}"/>
                  </a:ext>
                </a:extLst>
              </p:cNvPr>
              <p:cNvSpPr txBox="1"/>
              <p:nvPr/>
            </p:nvSpPr>
            <p:spPr>
              <a:xfrm>
                <a:off x="3840723" y="4350559"/>
                <a:ext cx="4329883" cy="1955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400" dirty="0"/>
                  <a:t>Marine flood case </a:t>
                </a:r>
                <a:r>
                  <a:rPr lang="fr-FR" sz="2400" b="1" dirty="0">
                    <a:solidFill>
                      <a:srgbClr val="0000FF"/>
                    </a:solidFill>
                  </a:rPr>
                  <a:t>[2]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400" dirty="0"/>
                  <a:t>Gp </a:t>
                </a:r>
                <a:r>
                  <a:rPr lang="fr-FR" sz="2400" dirty="0" err="1"/>
                  <a:t>surrogate</a:t>
                </a:r>
                <a:r>
                  <a:rPr lang="fr-FR" sz="2400" dirty="0"/>
                  <a:t> model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400" b="0" dirty="0">
                    <a:solidFill>
                      <a:schemeClr val="tx1"/>
                    </a:solidFill>
                  </a:rPr>
                  <a:t>5 </a:t>
                </a:r>
                <a:r>
                  <a:rPr lang="fr-FR" sz="2400" dirty="0">
                    <a:solidFill>
                      <a:schemeClr val="tx1"/>
                    </a:solidFill>
                  </a:rPr>
                  <a:t>i</a:t>
                </a:r>
                <a:r>
                  <a:rPr lang="fr-FR" sz="2400" b="0" dirty="0">
                    <a:solidFill>
                      <a:schemeClr val="tx1"/>
                    </a:solidFill>
                  </a:rPr>
                  <a:t>nputs: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fr-FR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1,...,5</m:t>
                        </m:r>
                      </m:sub>
                    </m:sSub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nor/>
                      </m:rPr>
                      <a:rPr lang="fr-FR" sz="2400" b="0" i="0" dirty="0" smtClean="0">
                        <a:solidFill>
                          <a:schemeClr val="tx1"/>
                        </a:solidFill>
                        <a:latin typeface="+mj-lt"/>
                      </a:rPr>
                      <m:t>ecdf</m:t>
                    </m:r>
                    <m:d>
                      <m:dPr>
                        <m:ctrlPr>
                          <a:rPr lang="fr-FR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d>
                  </m:oMath>
                </a14:m>
                <a:endParaRPr lang="fr-FR" sz="2400" b="0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400" dirty="0"/>
                  <a:t>One </a:t>
                </a:r>
                <a:r>
                  <a:rPr lang="fr-FR" sz="2400" dirty="0" err="1"/>
                  <a:t>map</a:t>
                </a:r>
                <a:r>
                  <a:rPr lang="fr-FR" sz="2400" dirty="0"/>
                  <a:t>: &gt;39,000 pixels</a:t>
                </a:r>
                <a:endParaRPr lang="fr-FR" sz="2400" b="0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400" dirty="0"/>
                  <a:t>‘</a:t>
                </a:r>
                <a:r>
                  <a:rPr lang="fr-FR" sz="2400" dirty="0" err="1"/>
                  <a:t>Complex</a:t>
                </a:r>
                <a:r>
                  <a:rPr lang="fr-FR" sz="2400" dirty="0"/>
                  <a:t>’ PCA </a:t>
                </a:r>
                <a:r>
                  <a:rPr lang="fr-FR" sz="2400" b="1" i="1" dirty="0">
                    <a:solidFill>
                      <a:srgbClr val="00B050"/>
                    </a:solidFill>
                  </a:rPr>
                  <a:t>V</a:t>
                </a:r>
                <a:r>
                  <a:rPr lang="fr-FR" sz="2400" dirty="0"/>
                  <a:t>-structure</a:t>
                </a:r>
                <a:endParaRPr lang="fr-FR" sz="2400" dirty="0">
                  <a:solidFill>
                    <a:srgbClr val="0000FF"/>
                  </a:solidFill>
                  <a:latin typeface="Brush Script MT" panose="03060802040406070304" pitchFamily="66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D78565B-B453-2C17-1F14-BC70BD72D5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723" y="4350559"/>
                <a:ext cx="4329883" cy="1955215"/>
              </a:xfrm>
              <a:prstGeom prst="rect">
                <a:avLst/>
              </a:prstGeom>
              <a:blipFill>
                <a:blip r:embed="rId4"/>
                <a:stretch>
                  <a:fillRect l="-1831" t="-2188" b="-53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age 13">
            <a:extLst>
              <a:ext uri="{FF2B5EF4-FFF2-40B4-BE49-F238E27FC236}">
                <a16:creationId xmlns:a16="http://schemas.microsoft.com/office/drawing/2014/main" id="{D47867C5-F30F-01B0-F623-346542FFE8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884" y="3801332"/>
            <a:ext cx="2688336" cy="268433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E21E34-7352-79A8-B2F2-6F03800C0B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600" y="250804"/>
            <a:ext cx="3426249" cy="34323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6558F73-F2FC-9686-0573-75FF0E8515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12" y="3429000"/>
            <a:ext cx="3429000" cy="3429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8A4E7C7-D3E6-12CF-B8AF-238D6FE69A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002" y="3429001"/>
            <a:ext cx="1227850" cy="122355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D1DD74E-50C2-D005-A482-05A7EB4F86FB}"/>
              </a:ext>
            </a:extLst>
          </p:cNvPr>
          <p:cNvSpPr txBox="1"/>
          <p:nvPr/>
        </p:nvSpPr>
        <p:spPr>
          <a:xfrm>
            <a:off x="2664650" y="85171"/>
            <a:ext cx="68639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>
                <a:latin typeface="Arial" panose="020B0604020202020204" pitchFamily="34" charset="0"/>
              </a:rPr>
              <a:t>Application cases</a:t>
            </a:r>
            <a:endParaRPr lang="fr-FR" sz="2800" dirty="0">
              <a:solidFill>
                <a:srgbClr val="0000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C08B85E-87BE-F3C8-2319-E2D2CA4FFB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420" y="611366"/>
            <a:ext cx="2715264" cy="271122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FEBF16C-066B-042E-F7A9-50725A7B4724}"/>
              </a:ext>
            </a:extLst>
          </p:cNvPr>
          <p:cNvSpPr txBox="1"/>
          <p:nvPr/>
        </p:nvSpPr>
        <p:spPr>
          <a:xfrm>
            <a:off x="8909478" y="3204818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1502396-2FA9-5DAB-7B26-2228EE775601}"/>
              </a:ext>
            </a:extLst>
          </p:cNvPr>
          <p:cNvSpPr txBox="1"/>
          <p:nvPr/>
        </p:nvSpPr>
        <p:spPr>
          <a:xfrm rot="16200000">
            <a:off x="7675786" y="1940368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3DD6EA0-59CA-B809-4FD5-3450319A75E6}"/>
              </a:ext>
            </a:extLst>
          </p:cNvPr>
          <p:cNvSpPr txBox="1"/>
          <p:nvPr/>
        </p:nvSpPr>
        <p:spPr>
          <a:xfrm>
            <a:off x="8067693" y="240547"/>
            <a:ext cx="3824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&gt;90% of total variance </a:t>
            </a:r>
            <a:r>
              <a:rPr lang="fr-FR" b="1" dirty="0" err="1">
                <a:solidFill>
                  <a:srgbClr val="FF0000"/>
                </a:solidFill>
              </a:rPr>
              <a:t>explained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FF20A72-3B5B-3470-9C39-59822AB3ACA1}"/>
              </a:ext>
            </a:extLst>
          </p:cNvPr>
          <p:cNvSpPr txBox="1"/>
          <p:nvPr/>
        </p:nvSpPr>
        <p:spPr>
          <a:xfrm>
            <a:off x="8868277" y="6349538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V1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57B6457-421A-39E3-F3E6-A7DACB878D1F}"/>
              </a:ext>
            </a:extLst>
          </p:cNvPr>
          <p:cNvSpPr txBox="1"/>
          <p:nvPr/>
        </p:nvSpPr>
        <p:spPr>
          <a:xfrm rot="16200000">
            <a:off x="7675786" y="5059596"/>
            <a:ext cx="6602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50"/>
                </a:solidFill>
              </a:rPr>
              <a:t>V2</a:t>
            </a:r>
            <a:endParaRPr lang="fr-F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351488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13737-4152-F240-B565-5B116615F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4170358-D250-B7AF-CC4A-29D01F1FE9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33" y="1598330"/>
            <a:ext cx="5120650" cy="512065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36C9EB6-4BB8-6BFA-FF6E-366B5F6321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44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AC2B7FA-FFD5-80FB-5D22-9214F06BBB52}"/>
              </a:ext>
            </a:extLst>
          </p:cNvPr>
          <p:cNvSpPr txBox="1"/>
          <p:nvPr/>
        </p:nvSpPr>
        <p:spPr>
          <a:xfrm>
            <a:off x="1728993" y="849663"/>
            <a:ext cx="3016434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Campbell2D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E457584-F095-7227-010B-5CD70EAB811F}"/>
              </a:ext>
            </a:extLst>
          </p:cNvPr>
          <p:cNvSpPr txBox="1"/>
          <p:nvPr/>
        </p:nvSpPr>
        <p:spPr>
          <a:xfrm>
            <a:off x="6734443" y="6501784"/>
            <a:ext cx="545755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600" dirty="0"/>
              <a:t>*Using HSIC-based procedure of El Amri &amp; Marrel (2022)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49F150-99D3-CF03-3811-F4C746C379F7}"/>
              </a:ext>
            </a:extLst>
          </p:cNvPr>
          <p:cNvSpPr/>
          <p:nvPr/>
        </p:nvSpPr>
        <p:spPr>
          <a:xfrm>
            <a:off x="6290514" y="2881572"/>
            <a:ext cx="5475744" cy="1401465"/>
          </a:xfrm>
          <a:prstGeom prst="roundRect">
            <a:avLst/>
          </a:prstGeom>
          <a:solidFill>
            <a:srgbClr val="CAE2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chemeClr val="tx1"/>
                </a:solidFill>
              </a:rPr>
              <a:t>High influence </a:t>
            </a:r>
            <a:r>
              <a:rPr lang="fr-FR" dirty="0">
                <a:solidFill>
                  <a:schemeClr val="tx1"/>
                </a:solidFill>
              </a:rPr>
              <a:t>of transformation </a:t>
            </a:r>
            <a:r>
              <a:rPr lang="fr-FR" dirty="0" err="1">
                <a:solidFill>
                  <a:schemeClr val="tx1"/>
                </a:solidFill>
              </a:rPr>
              <a:t>prior</a:t>
            </a:r>
            <a:r>
              <a:rPr lang="fr-FR" dirty="0">
                <a:solidFill>
                  <a:schemeClr val="tx1"/>
                </a:solidFill>
              </a:rPr>
              <a:t> to PCA (</a:t>
            </a:r>
            <a:r>
              <a:rPr lang="fr-FR" dirty="0" err="1">
                <a:solidFill>
                  <a:schemeClr val="tx1"/>
                </a:solidFill>
              </a:rPr>
              <a:t>centering</a:t>
            </a:r>
            <a:r>
              <a:rPr lang="fr-FR" dirty="0">
                <a:solidFill>
                  <a:schemeClr val="tx1"/>
                </a:solidFill>
              </a:rPr>
              <a:t>, </a:t>
            </a:r>
            <a:r>
              <a:rPr lang="fr-FR" dirty="0" err="1">
                <a:solidFill>
                  <a:schemeClr val="tx1"/>
                </a:solidFill>
              </a:rPr>
              <a:t>scaling</a:t>
            </a:r>
            <a:r>
              <a:rPr lang="fr-FR" dirty="0">
                <a:solidFill>
                  <a:schemeClr val="tx1"/>
                </a:solidFill>
              </a:rPr>
              <a:t>)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chemeClr val="tx1"/>
                </a:solidFill>
              </a:rPr>
              <a:t>High influence </a:t>
            </a:r>
            <a:r>
              <a:rPr lang="fr-FR" dirty="0">
                <a:solidFill>
                  <a:schemeClr val="tx1"/>
                </a:solidFill>
              </a:rPr>
              <a:t>of the </a:t>
            </a:r>
            <a:r>
              <a:rPr lang="fr-FR" dirty="0" err="1">
                <a:solidFill>
                  <a:schemeClr val="tx1"/>
                </a:solidFill>
              </a:rPr>
              <a:t>choice</a:t>
            </a:r>
            <a:r>
              <a:rPr lang="fr-FR" dirty="0">
                <a:solidFill>
                  <a:schemeClr val="tx1"/>
                </a:solidFill>
              </a:rPr>
              <a:t> in the </a:t>
            </a:r>
            <a:r>
              <a:rPr lang="fr-FR" dirty="0" err="1">
                <a:solidFill>
                  <a:schemeClr val="tx1"/>
                </a:solidFill>
              </a:rPr>
              <a:t>estimator</a:t>
            </a:r>
            <a:endParaRPr lang="fr-FR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chemeClr val="tx1"/>
                </a:solidFill>
              </a:rPr>
              <a:t>Little influence </a:t>
            </a:r>
            <a:r>
              <a:rPr lang="fr-FR" dirty="0">
                <a:solidFill>
                  <a:schemeClr val="tx1"/>
                </a:solidFill>
              </a:rPr>
              <a:t>of the proportion of </a:t>
            </a:r>
            <a:r>
              <a:rPr lang="fr-FR" dirty="0" err="1">
                <a:solidFill>
                  <a:schemeClr val="tx1"/>
                </a:solidFill>
              </a:rPr>
              <a:t>explained</a:t>
            </a:r>
            <a:r>
              <a:rPr lang="fr-FR" dirty="0">
                <a:solidFill>
                  <a:schemeClr val="tx1"/>
                </a:solidFill>
              </a:rPr>
              <a:t> variance </a:t>
            </a:r>
            <a:r>
              <a:rPr lang="fr-FR" dirty="0" err="1">
                <a:solidFill>
                  <a:schemeClr val="tx1"/>
                </a:solidFill>
              </a:rPr>
              <a:t>pPCA</a:t>
            </a:r>
            <a:r>
              <a:rPr lang="fr-FR" dirty="0">
                <a:solidFill>
                  <a:schemeClr val="tx1"/>
                </a:solidFill>
              </a:rPr>
              <a:t> (</a:t>
            </a:r>
            <a:r>
              <a:rPr lang="fr-FR" dirty="0" err="1">
                <a:solidFill>
                  <a:schemeClr val="tx1"/>
                </a:solidFill>
              </a:rPr>
              <a:t>verified</a:t>
            </a:r>
            <a:r>
              <a:rPr lang="fr-FR" dirty="0">
                <a:solidFill>
                  <a:schemeClr val="tx1"/>
                </a:solidFill>
              </a:rPr>
              <a:t> via </a:t>
            </a:r>
            <a:r>
              <a:rPr lang="fr-FR" dirty="0" err="1">
                <a:solidFill>
                  <a:schemeClr val="tx1"/>
                </a:solidFill>
              </a:rPr>
              <a:t>hypothese</a:t>
            </a:r>
            <a:r>
              <a:rPr lang="fr-FR" dirty="0">
                <a:solidFill>
                  <a:schemeClr val="tx1"/>
                </a:solidFill>
              </a:rPr>
              <a:t> testing*)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8ACAECE-BCE4-700F-930A-BF65B5D4156C}"/>
              </a:ext>
            </a:extLst>
          </p:cNvPr>
          <p:cNvSpPr txBox="1"/>
          <p:nvPr/>
        </p:nvSpPr>
        <p:spPr>
          <a:xfrm>
            <a:off x="4034227" y="1883556"/>
            <a:ext cx="127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GSI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C2A478B-8371-0F93-6F3C-9DDD85F15350}"/>
              </a:ext>
            </a:extLst>
          </p:cNvPr>
          <p:cNvSpPr/>
          <p:nvPr/>
        </p:nvSpPr>
        <p:spPr>
          <a:xfrm>
            <a:off x="1155061" y="1890312"/>
            <a:ext cx="573932" cy="291830"/>
          </a:xfrm>
          <a:prstGeom prst="rect">
            <a:avLst/>
          </a:prstGeom>
          <a:solidFill>
            <a:srgbClr val="A6CEE3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6AA392E-6558-AF9C-4967-831E3D6285FC}"/>
              </a:ext>
            </a:extLst>
          </p:cNvPr>
          <p:cNvSpPr/>
          <p:nvPr/>
        </p:nvSpPr>
        <p:spPr>
          <a:xfrm>
            <a:off x="1155061" y="2248073"/>
            <a:ext cx="573932" cy="291830"/>
          </a:xfrm>
          <a:prstGeom prst="rect">
            <a:avLst/>
          </a:prstGeom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F928417-342E-3F0D-6619-A4849D23FD1B}"/>
              </a:ext>
            </a:extLst>
          </p:cNvPr>
          <p:cNvSpPr txBox="1"/>
          <p:nvPr/>
        </p:nvSpPr>
        <p:spPr>
          <a:xfrm>
            <a:off x="1728993" y="1883556"/>
            <a:ext cx="158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All variables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5A3BDAC-99D9-EB2D-B3AD-13AAEA2C07A0}"/>
              </a:ext>
            </a:extLst>
          </p:cNvPr>
          <p:cNvSpPr txBox="1"/>
          <p:nvPr/>
        </p:nvSpPr>
        <p:spPr>
          <a:xfrm>
            <a:off x="1728993" y="2246771"/>
            <a:ext cx="3413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The </a:t>
            </a:r>
            <a:r>
              <a:rPr lang="fr-FR" sz="1400" dirty="0" err="1"/>
              <a:t>most</a:t>
            </a:r>
            <a:r>
              <a:rPr lang="fr-FR" sz="1400" dirty="0"/>
              <a:t> </a:t>
            </a:r>
            <a:r>
              <a:rPr lang="fr-FR" sz="1400" dirty="0" err="1"/>
              <a:t>influential</a:t>
            </a:r>
            <a:r>
              <a:rPr lang="fr-FR" sz="1400" dirty="0"/>
              <a:t> variable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58C41E2-5B5D-6F04-8011-917DA3A3B9BC}"/>
              </a:ext>
            </a:extLst>
          </p:cNvPr>
          <p:cNvSpPr txBox="1"/>
          <p:nvPr/>
        </p:nvSpPr>
        <p:spPr>
          <a:xfrm>
            <a:off x="1155061" y="2517461"/>
            <a:ext cx="2524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with</a:t>
            </a:r>
            <a:r>
              <a:rPr lang="fr-FR" sz="1400" dirty="0"/>
              <a:t> </a:t>
            </a:r>
            <a:r>
              <a:rPr lang="fr-FR" sz="1400" i="1" dirty="0"/>
              <a:t>n</a:t>
            </a:r>
            <a:r>
              <a:rPr lang="fr-FR" sz="1400" dirty="0"/>
              <a:t>=1000 </a:t>
            </a:r>
            <a:r>
              <a:rPr lang="fr-FR" sz="1400" dirty="0" err="1"/>
              <a:t>maps</a:t>
            </a:r>
            <a:endParaRPr lang="fr-FR" sz="1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CEAB70-F825-B380-490B-589679FA9AC0}"/>
              </a:ext>
            </a:extLst>
          </p:cNvPr>
          <p:cNvSpPr txBox="1"/>
          <p:nvPr/>
        </p:nvSpPr>
        <p:spPr>
          <a:xfrm>
            <a:off x="110638" y="139606"/>
            <a:ext cx="89177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Robustness to parametrization</a:t>
            </a:r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07EB137-D962-92F2-1C28-70BB72B483BF}"/>
              </a:ext>
            </a:extLst>
          </p:cNvPr>
          <p:cNvSpPr txBox="1"/>
          <p:nvPr/>
        </p:nvSpPr>
        <p:spPr>
          <a:xfrm rot="16200000">
            <a:off x="-2460567" y="3813068"/>
            <a:ext cx="562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First </a:t>
            </a:r>
            <a:r>
              <a:rPr lang="fr-FR" sz="2400" b="1" dirty="0" err="1"/>
              <a:t>order</a:t>
            </a:r>
            <a:r>
              <a:rPr lang="fr-FR" sz="2400" b="1" dirty="0"/>
              <a:t> ANOVA-HSIC index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939A83D-4BD4-AECA-8EB1-828E35927038}"/>
              </a:ext>
            </a:extLst>
          </p:cNvPr>
          <p:cNvSpPr/>
          <p:nvPr/>
        </p:nvSpPr>
        <p:spPr>
          <a:xfrm>
            <a:off x="1078059" y="6367060"/>
            <a:ext cx="3115888" cy="189884"/>
          </a:xfrm>
          <a:prstGeom prst="roundRect">
            <a:avLst/>
          </a:prstGeom>
          <a:solidFill>
            <a:schemeClr val="bg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45FEDB1-AC16-5BE4-CFD1-20DC2225257E}"/>
              </a:ext>
            </a:extLst>
          </p:cNvPr>
          <p:cNvSpPr/>
          <p:nvPr/>
        </p:nvSpPr>
        <p:spPr>
          <a:xfrm>
            <a:off x="1106934" y="2905257"/>
            <a:ext cx="641309" cy="196404"/>
          </a:xfrm>
          <a:prstGeom prst="roundRect">
            <a:avLst/>
          </a:prstGeom>
          <a:solidFill>
            <a:schemeClr val="bg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675E849-A114-BB1F-B802-34BD40718934}"/>
              </a:ext>
            </a:extLst>
          </p:cNvPr>
          <p:cNvSpPr txBox="1"/>
          <p:nvPr/>
        </p:nvSpPr>
        <p:spPr>
          <a:xfrm>
            <a:off x="1748243" y="2849570"/>
            <a:ext cx="158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PCA </a:t>
            </a:r>
            <a:r>
              <a:rPr lang="fr-FR" sz="1400" b="1" dirty="0" err="1">
                <a:solidFill>
                  <a:schemeClr val="bg2">
                    <a:lumMod val="50000"/>
                  </a:schemeClr>
                </a:solidFill>
              </a:rPr>
              <a:t>factors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DFC3F56-90A5-3705-DE1B-13FB414E7B5F}"/>
              </a:ext>
            </a:extLst>
          </p:cNvPr>
          <p:cNvSpPr/>
          <p:nvPr/>
        </p:nvSpPr>
        <p:spPr>
          <a:xfrm>
            <a:off x="4188474" y="6376685"/>
            <a:ext cx="1270000" cy="172938"/>
          </a:xfrm>
          <a:prstGeom prst="round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0E144D0-360A-289A-4742-1BFF0C9D05D5}"/>
              </a:ext>
            </a:extLst>
          </p:cNvPr>
          <p:cNvSpPr/>
          <p:nvPr/>
        </p:nvSpPr>
        <p:spPr>
          <a:xfrm>
            <a:off x="1106934" y="3247945"/>
            <a:ext cx="641309" cy="196404"/>
          </a:xfrm>
          <a:prstGeom prst="round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2B16302-7CF2-5CA0-8C2A-0C4356364C32}"/>
              </a:ext>
            </a:extLst>
          </p:cNvPr>
          <p:cNvSpPr txBox="1"/>
          <p:nvPr/>
        </p:nvSpPr>
        <p:spPr>
          <a:xfrm>
            <a:off x="1748243" y="3186065"/>
            <a:ext cx="158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accent4"/>
                </a:solidFill>
              </a:rPr>
              <a:t>GSA </a:t>
            </a:r>
            <a:r>
              <a:rPr lang="fr-FR" sz="1400" b="1" dirty="0" err="1">
                <a:solidFill>
                  <a:schemeClr val="accent4"/>
                </a:solidFill>
              </a:rPr>
              <a:t>factors</a:t>
            </a:r>
            <a:endParaRPr lang="fr-FR" sz="1400" b="1" dirty="0">
              <a:solidFill>
                <a:schemeClr val="accent4"/>
              </a:solidFill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99E4ACAA-0CA7-F1EB-F580-050E0ACE29EA}"/>
              </a:ext>
            </a:extLst>
          </p:cNvPr>
          <p:cNvCxnSpPr>
            <a:cxnSpLocks/>
          </p:cNvCxnSpPr>
          <p:nvPr/>
        </p:nvCxnSpPr>
        <p:spPr>
          <a:xfrm flipV="1">
            <a:off x="5458474" y="1667810"/>
            <a:ext cx="0" cy="44500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90BB4CE1-BE69-1120-4086-E11FBAA3AE23}"/>
              </a:ext>
            </a:extLst>
          </p:cNvPr>
          <p:cNvSpPr txBox="1"/>
          <p:nvPr/>
        </p:nvSpPr>
        <p:spPr>
          <a:xfrm>
            <a:off x="5414890" y="1785325"/>
            <a:ext cx="1674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High influence</a:t>
            </a:r>
          </a:p>
        </p:txBody>
      </p:sp>
    </p:spTree>
    <p:extLst>
      <p:ext uri="{BB962C8B-B14F-4D97-AF65-F5344CB8AC3E}">
        <p14:creationId xmlns:p14="http://schemas.microsoft.com/office/powerpoint/2010/main" val="3193190262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81EBE-B4C5-799A-15B8-89EE84B05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E43AF6-6530-3006-5653-07888299A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33" y="1598330"/>
            <a:ext cx="5120650" cy="512065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2677CE1-1769-07F1-228C-6DA26F354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45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1CB55BD-EEE1-71E1-3515-C8DC451C3700}"/>
              </a:ext>
            </a:extLst>
          </p:cNvPr>
          <p:cNvSpPr txBox="1"/>
          <p:nvPr/>
        </p:nvSpPr>
        <p:spPr>
          <a:xfrm>
            <a:off x="1728993" y="849663"/>
            <a:ext cx="3016434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Campbell2D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850E0CA-44DB-7B82-3FF6-0E3F9FE3D8E2}"/>
              </a:ext>
            </a:extLst>
          </p:cNvPr>
          <p:cNvSpPr txBox="1"/>
          <p:nvPr/>
        </p:nvSpPr>
        <p:spPr>
          <a:xfrm>
            <a:off x="4034227" y="1883556"/>
            <a:ext cx="127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GSI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7ACC7CE-1A40-55EE-D04C-A2021E1FE787}"/>
              </a:ext>
            </a:extLst>
          </p:cNvPr>
          <p:cNvSpPr/>
          <p:nvPr/>
        </p:nvSpPr>
        <p:spPr>
          <a:xfrm>
            <a:off x="1155061" y="1890312"/>
            <a:ext cx="573932" cy="291830"/>
          </a:xfrm>
          <a:prstGeom prst="rect">
            <a:avLst/>
          </a:prstGeom>
          <a:solidFill>
            <a:srgbClr val="A6CEE3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0464444-584A-20CA-3242-DD356B6C7513}"/>
              </a:ext>
            </a:extLst>
          </p:cNvPr>
          <p:cNvSpPr/>
          <p:nvPr/>
        </p:nvSpPr>
        <p:spPr>
          <a:xfrm>
            <a:off x="1155061" y="2248073"/>
            <a:ext cx="573932" cy="291830"/>
          </a:xfrm>
          <a:prstGeom prst="rect">
            <a:avLst/>
          </a:prstGeom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9EB95B0-C1C9-6821-9053-5559CE61F280}"/>
              </a:ext>
            </a:extLst>
          </p:cNvPr>
          <p:cNvSpPr txBox="1"/>
          <p:nvPr/>
        </p:nvSpPr>
        <p:spPr>
          <a:xfrm>
            <a:off x="1728993" y="1883556"/>
            <a:ext cx="158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All variables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CA517A8-11BB-AD76-3C86-25BEB3F704B1}"/>
              </a:ext>
            </a:extLst>
          </p:cNvPr>
          <p:cNvSpPr txBox="1"/>
          <p:nvPr/>
        </p:nvSpPr>
        <p:spPr>
          <a:xfrm>
            <a:off x="1728993" y="2246771"/>
            <a:ext cx="3413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The </a:t>
            </a:r>
            <a:r>
              <a:rPr lang="fr-FR" sz="1400" dirty="0" err="1"/>
              <a:t>most</a:t>
            </a:r>
            <a:r>
              <a:rPr lang="fr-FR" sz="1400" dirty="0"/>
              <a:t> </a:t>
            </a:r>
            <a:r>
              <a:rPr lang="fr-FR" sz="1400" dirty="0" err="1"/>
              <a:t>influential</a:t>
            </a:r>
            <a:r>
              <a:rPr lang="fr-FR" sz="1400" dirty="0"/>
              <a:t> variable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F29CF48-81A7-9970-45A6-E27C7096A058}"/>
              </a:ext>
            </a:extLst>
          </p:cNvPr>
          <p:cNvSpPr txBox="1"/>
          <p:nvPr/>
        </p:nvSpPr>
        <p:spPr>
          <a:xfrm>
            <a:off x="1155061" y="2517461"/>
            <a:ext cx="2524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with</a:t>
            </a:r>
            <a:r>
              <a:rPr lang="fr-FR" sz="1400" dirty="0"/>
              <a:t> </a:t>
            </a:r>
            <a:r>
              <a:rPr lang="fr-FR" sz="1400" i="1" dirty="0"/>
              <a:t>n</a:t>
            </a:r>
            <a:r>
              <a:rPr lang="fr-FR" sz="1400" dirty="0"/>
              <a:t>=1000 </a:t>
            </a:r>
            <a:r>
              <a:rPr lang="fr-FR" sz="1400" dirty="0" err="1"/>
              <a:t>maps</a:t>
            </a:r>
            <a:endParaRPr lang="fr-FR" sz="1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D89084-D0EB-F2A0-9678-B2A04C16CAD5}"/>
              </a:ext>
            </a:extLst>
          </p:cNvPr>
          <p:cNvSpPr txBox="1"/>
          <p:nvPr/>
        </p:nvSpPr>
        <p:spPr>
          <a:xfrm>
            <a:off x="110638" y="139606"/>
            <a:ext cx="89177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Robustness to parametrization</a:t>
            </a:r>
            <a:endParaRPr lang="fr-FR" sz="2800" dirty="0">
              <a:solidFill>
                <a:srgbClr val="0000FF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AB53EA3-B88F-EF23-20FC-E92A80FED4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108" y="1598330"/>
            <a:ext cx="5120650" cy="51206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57566DB-B4B1-F321-B65E-3CFFD5C78F26}"/>
              </a:ext>
            </a:extLst>
          </p:cNvPr>
          <p:cNvSpPr txBox="1"/>
          <p:nvPr/>
        </p:nvSpPr>
        <p:spPr>
          <a:xfrm>
            <a:off x="7671996" y="849663"/>
            <a:ext cx="2493246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Flood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56213AE-7433-9ECA-87E2-5D06609038F4}"/>
              </a:ext>
            </a:extLst>
          </p:cNvPr>
          <p:cNvSpPr txBox="1"/>
          <p:nvPr/>
        </p:nvSpPr>
        <p:spPr>
          <a:xfrm rot="16200000">
            <a:off x="-2460567" y="3813068"/>
            <a:ext cx="562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First </a:t>
            </a:r>
            <a:r>
              <a:rPr lang="fr-FR" sz="2400" b="1" dirty="0" err="1"/>
              <a:t>order</a:t>
            </a:r>
            <a:r>
              <a:rPr lang="fr-FR" sz="2400" b="1" dirty="0"/>
              <a:t> ANOVA-HSIC index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B8C0ADC-6A3F-1A6D-DF1D-5D1977D0A428}"/>
              </a:ext>
            </a:extLst>
          </p:cNvPr>
          <p:cNvSpPr txBox="1"/>
          <p:nvPr/>
        </p:nvSpPr>
        <p:spPr>
          <a:xfrm rot="16200000">
            <a:off x="3219875" y="3813068"/>
            <a:ext cx="562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First </a:t>
            </a:r>
            <a:r>
              <a:rPr lang="fr-FR" sz="2400" b="1" dirty="0" err="1"/>
              <a:t>order</a:t>
            </a:r>
            <a:r>
              <a:rPr lang="fr-FR" sz="2400" b="1" dirty="0"/>
              <a:t> ANOVA-HSIC index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C5C9CA8-9A85-C88F-8314-70F5938F1423}"/>
              </a:ext>
            </a:extLst>
          </p:cNvPr>
          <p:cNvSpPr/>
          <p:nvPr/>
        </p:nvSpPr>
        <p:spPr>
          <a:xfrm>
            <a:off x="1078059" y="6367060"/>
            <a:ext cx="3115888" cy="189884"/>
          </a:xfrm>
          <a:prstGeom prst="roundRect">
            <a:avLst/>
          </a:prstGeom>
          <a:solidFill>
            <a:schemeClr val="bg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B5962F4-6D2B-9E19-3B2D-CA2FC0278A28}"/>
              </a:ext>
            </a:extLst>
          </p:cNvPr>
          <p:cNvSpPr/>
          <p:nvPr/>
        </p:nvSpPr>
        <p:spPr>
          <a:xfrm>
            <a:off x="1106934" y="2905257"/>
            <a:ext cx="641309" cy="196404"/>
          </a:xfrm>
          <a:prstGeom prst="roundRect">
            <a:avLst/>
          </a:prstGeom>
          <a:solidFill>
            <a:schemeClr val="bg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077C21-8B8C-0392-FEDE-B5228E9AE3EB}"/>
              </a:ext>
            </a:extLst>
          </p:cNvPr>
          <p:cNvSpPr/>
          <p:nvPr/>
        </p:nvSpPr>
        <p:spPr>
          <a:xfrm>
            <a:off x="4188474" y="6384006"/>
            <a:ext cx="1270000" cy="172938"/>
          </a:xfrm>
          <a:prstGeom prst="round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7BC32F34-8661-71B0-EAED-AA257E91B0BA}"/>
              </a:ext>
            </a:extLst>
          </p:cNvPr>
          <p:cNvSpPr/>
          <p:nvPr/>
        </p:nvSpPr>
        <p:spPr>
          <a:xfrm>
            <a:off x="1106934" y="3247945"/>
            <a:ext cx="641309" cy="196404"/>
          </a:xfrm>
          <a:prstGeom prst="round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C4EED3E8-4BAA-96AD-8F71-AF915A854812}"/>
              </a:ext>
            </a:extLst>
          </p:cNvPr>
          <p:cNvSpPr/>
          <p:nvPr/>
        </p:nvSpPr>
        <p:spPr>
          <a:xfrm>
            <a:off x="6919343" y="6367060"/>
            <a:ext cx="3115888" cy="189884"/>
          </a:xfrm>
          <a:prstGeom prst="roundRect">
            <a:avLst/>
          </a:prstGeom>
          <a:solidFill>
            <a:schemeClr val="bg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961F1205-D9AB-8412-1451-2029EA36EFB2}"/>
              </a:ext>
            </a:extLst>
          </p:cNvPr>
          <p:cNvSpPr/>
          <p:nvPr/>
        </p:nvSpPr>
        <p:spPr>
          <a:xfrm>
            <a:off x="10029758" y="6384006"/>
            <a:ext cx="1270000" cy="172938"/>
          </a:xfrm>
          <a:prstGeom prst="round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3F95C65-98D9-7FA0-3E6E-501DA290C4A7}"/>
              </a:ext>
            </a:extLst>
          </p:cNvPr>
          <p:cNvSpPr txBox="1"/>
          <p:nvPr/>
        </p:nvSpPr>
        <p:spPr>
          <a:xfrm>
            <a:off x="1748243" y="2849570"/>
            <a:ext cx="158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PCA </a:t>
            </a:r>
            <a:r>
              <a:rPr lang="fr-FR" sz="1400" b="1" dirty="0" err="1">
                <a:solidFill>
                  <a:schemeClr val="bg2">
                    <a:lumMod val="50000"/>
                  </a:schemeClr>
                </a:solidFill>
              </a:rPr>
              <a:t>factors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70C0200-6F3D-48F1-8249-B5972C36972F}"/>
              </a:ext>
            </a:extLst>
          </p:cNvPr>
          <p:cNvSpPr txBox="1"/>
          <p:nvPr/>
        </p:nvSpPr>
        <p:spPr>
          <a:xfrm>
            <a:off x="1748243" y="3186065"/>
            <a:ext cx="158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accent4"/>
                </a:solidFill>
              </a:rPr>
              <a:t>GSA </a:t>
            </a:r>
            <a:r>
              <a:rPr lang="fr-FR" sz="1400" b="1" dirty="0" err="1">
                <a:solidFill>
                  <a:schemeClr val="accent4"/>
                </a:solidFill>
              </a:rPr>
              <a:t>factors</a:t>
            </a:r>
            <a:endParaRPr lang="fr-FR" sz="14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206745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348EF-8EE1-7261-3195-2B00CC9A7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D00A7A9-E42E-A648-99FE-335579AD6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46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0EDE094-726C-3F40-B861-1B47A5FE1D77}"/>
              </a:ext>
            </a:extLst>
          </p:cNvPr>
          <p:cNvSpPr txBox="1"/>
          <p:nvPr/>
        </p:nvSpPr>
        <p:spPr>
          <a:xfrm>
            <a:off x="1728993" y="849663"/>
            <a:ext cx="3016434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Campbell2D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CF150D9-03FF-25E9-39FC-65133D262EF9}"/>
              </a:ext>
            </a:extLst>
          </p:cNvPr>
          <p:cNvSpPr txBox="1"/>
          <p:nvPr/>
        </p:nvSpPr>
        <p:spPr>
          <a:xfrm>
            <a:off x="4034227" y="1883556"/>
            <a:ext cx="127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OTSA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24B51C8-5573-B32F-718D-FD6CA578C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00" y="1695600"/>
            <a:ext cx="5120650" cy="512065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1D729AC-9FB5-FF78-E133-E176993257FD}"/>
              </a:ext>
            </a:extLst>
          </p:cNvPr>
          <p:cNvSpPr txBox="1"/>
          <p:nvPr/>
        </p:nvSpPr>
        <p:spPr>
          <a:xfrm rot="16200000">
            <a:off x="-2460567" y="3813068"/>
            <a:ext cx="562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First </a:t>
            </a:r>
            <a:r>
              <a:rPr lang="fr-FR" sz="2400" b="1" dirty="0" err="1"/>
              <a:t>order</a:t>
            </a:r>
            <a:r>
              <a:rPr lang="fr-FR" sz="2400" b="1" dirty="0"/>
              <a:t> ANOVA-HSIC index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FFDBF9-659C-BB57-87BD-052F0F5708AA}"/>
              </a:ext>
            </a:extLst>
          </p:cNvPr>
          <p:cNvSpPr/>
          <p:nvPr/>
        </p:nvSpPr>
        <p:spPr>
          <a:xfrm>
            <a:off x="6787582" y="1953812"/>
            <a:ext cx="573932" cy="291830"/>
          </a:xfrm>
          <a:prstGeom prst="rect">
            <a:avLst/>
          </a:prstGeom>
          <a:solidFill>
            <a:srgbClr val="A6CEE3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BAF26D-0E5C-7B53-4C2D-07C2F9CD0629}"/>
              </a:ext>
            </a:extLst>
          </p:cNvPr>
          <p:cNvSpPr/>
          <p:nvPr/>
        </p:nvSpPr>
        <p:spPr>
          <a:xfrm>
            <a:off x="6787582" y="2311573"/>
            <a:ext cx="573932" cy="291830"/>
          </a:xfrm>
          <a:prstGeom prst="rect">
            <a:avLst/>
          </a:prstGeom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0BC73FC-42E4-485A-FEF7-8C73F33BC5FF}"/>
              </a:ext>
            </a:extLst>
          </p:cNvPr>
          <p:cNvSpPr txBox="1"/>
          <p:nvPr/>
        </p:nvSpPr>
        <p:spPr>
          <a:xfrm>
            <a:off x="7361514" y="1947056"/>
            <a:ext cx="158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All variables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DFE7A21-7B81-8279-28B8-86FE0E1AEDC9}"/>
              </a:ext>
            </a:extLst>
          </p:cNvPr>
          <p:cNvSpPr txBox="1"/>
          <p:nvPr/>
        </p:nvSpPr>
        <p:spPr>
          <a:xfrm>
            <a:off x="7361514" y="2310271"/>
            <a:ext cx="3413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The </a:t>
            </a:r>
            <a:r>
              <a:rPr lang="fr-FR" sz="1400" dirty="0" err="1"/>
              <a:t>most</a:t>
            </a:r>
            <a:r>
              <a:rPr lang="fr-FR" sz="1400" dirty="0"/>
              <a:t> </a:t>
            </a:r>
            <a:r>
              <a:rPr lang="fr-FR" sz="1400" dirty="0" err="1"/>
              <a:t>influential</a:t>
            </a:r>
            <a:r>
              <a:rPr lang="fr-FR" sz="1400" dirty="0"/>
              <a:t> variable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C3126F9-AC07-73DC-2C6D-75D6AF3CBB2E}"/>
              </a:ext>
            </a:extLst>
          </p:cNvPr>
          <p:cNvSpPr txBox="1"/>
          <p:nvPr/>
        </p:nvSpPr>
        <p:spPr>
          <a:xfrm>
            <a:off x="6787582" y="2580961"/>
            <a:ext cx="2524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with</a:t>
            </a:r>
            <a:r>
              <a:rPr lang="fr-FR" sz="1400" dirty="0"/>
              <a:t> </a:t>
            </a:r>
            <a:r>
              <a:rPr lang="fr-FR" sz="1400" i="1" dirty="0"/>
              <a:t>n</a:t>
            </a:r>
            <a:r>
              <a:rPr lang="fr-FR" sz="1400" dirty="0"/>
              <a:t>=5000 </a:t>
            </a:r>
            <a:r>
              <a:rPr lang="fr-FR" sz="1400" dirty="0" err="1"/>
              <a:t>maps</a:t>
            </a:r>
            <a:endParaRPr lang="fr-FR" sz="1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8C68CA3-FB12-4358-58F2-2629DCB08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800" y="1695600"/>
            <a:ext cx="5120650" cy="512065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2EB7375D-77C0-7C8C-35AF-F311B07BC1BB}"/>
              </a:ext>
            </a:extLst>
          </p:cNvPr>
          <p:cNvSpPr txBox="1"/>
          <p:nvPr/>
        </p:nvSpPr>
        <p:spPr>
          <a:xfrm>
            <a:off x="7671996" y="849663"/>
            <a:ext cx="2493246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Flood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D994845-30E1-C8B4-9F62-D6EB32A88815}"/>
              </a:ext>
            </a:extLst>
          </p:cNvPr>
          <p:cNvSpPr txBox="1"/>
          <p:nvPr/>
        </p:nvSpPr>
        <p:spPr>
          <a:xfrm rot="16200000">
            <a:off x="3219875" y="3813068"/>
            <a:ext cx="562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First </a:t>
            </a:r>
            <a:r>
              <a:rPr lang="fr-FR" sz="2400" b="1" dirty="0" err="1"/>
              <a:t>order</a:t>
            </a:r>
            <a:r>
              <a:rPr lang="fr-FR" sz="2400" b="1" dirty="0"/>
              <a:t> ANOVA-HSIC index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ECBCB1-B491-E632-5AD1-88F1A388E820}"/>
              </a:ext>
            </a:extLst>
          </p:cNvPr>
          <p:cNvSpPr txBox="1"/>
          <p:nvPr/>
        </p:nvSpPr>
        <p:spPr>
          <a:xfrm>
            <a:off x="110638" y="139606"/>
            <a:ext cx="89177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Robustness to parametrization</a:t>
            </a:r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5093B91-CC87-5C9E-FEC4-C23D6361BCEA}"/>
              </a:ext>
            </a:extLst>
          </p:cNvPr>
          <p:cNvSpPr txBox="1"/>
          <p:nvPr/>
        </p:nvSpPr>
        <p:spPr>
          <a:xfrm>
            <a:off x="3965676" y="1779766"/>
            <a:ext cx="149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OTSA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4BE369-38AD-05D6-D10B-2CA5F3AECF01}"/>
              </a:ext>
            </a:extLst>
          </p:cNvPr>
          <p:cNvSpPr/>
          <p:nvPr/>
        </p:nvSpPr>
        <p:spPr>
          <a:xfrm>
            <a:off x="1058731" y="2106212"/>
            <a:ext cx="573932" cy="291830"/>
          </a:xfrm>
          <a:prstGeom prst="rect">
            <a:avLst/>
          </a:prstGeom>
          <a:solidFill>
            <a:srgbClr val="A6CEE3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4068CA-F4A0-978C-9111-3AC349F77408}"/>
              </a:ext>
            </a:extLst>
          </p:cNvPr>
          <p:cNvSpPr/>
          <p:nvPr/>
        </p:nvSpPr>
        <p:spPr>
          <a:xfrm>
            <a:off x="1058731" y="2463973"/>
            <a:ext cx="573932" cy="291830"/>
          </a:xfrm>
          <a:prstGeom prst="rect">
            <a:avLst/>
          </a:prstGeom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51CB29A-0DC4-1F62-B327-D103AE7AE418}"/>
              </a:ext>
            </a:extLst>
          </p:cNvPr>
          <p:cNvSpPr txBox="1"/>
          <p:nvPr/>
        </p:nvSpPr>
        <p:spPr>
          <a:xfrm>
            <a:off x="1632663" y="2099456"/>
            <a:ext cx="158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All variables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A54531B-4A5A-30B8-66C3-2409A653EC9A}"/>
              </a:ext>
            </a:extLst>
          </p:cNvPr>
          <p:cNvSpPr txBox="1"/>
          <p:nvPr/>
        </p:nvSpPr>
        <p:spPr>
          <a:xfrm>
            <a:off x="1632663" y="2462671"/>
            <a:ext cx="3413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The </a:t>
            </a:r>
            <a:r>
              <a:rPr lang="fr-FR" sz="1400" dirty="0" err="1"/>
              <a:t>most</a:t>
            </a:r>
            <a:r>
              <a:rPr lang="fr-FR" sz="1400" dirty="0"/>
              <a:t> </a:t>
            </a:r>
            <a:r>
              <a:rPr lang="fr-FR" sz="1400" dirty="0" err="1"/>
              <a:t>influential</a:t>
            </a:r>
            <a:r>
              <a:rPr lang="fr-FR" sz="1400" dirty="0"/>
              <a:t> variable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6C0BAD3-8A8B-33BC-39B9-780C92314C0D}"/>
              </a:ext>
            </a:extLst>
          </p:cNvPr>
          <p:cNvSpPr txBox="1"/>
          <p:nvPr/>
        </p:nvSpPr>
        <p:spPr>
          <a:xfrm>
            <a:off x="1058731" y="2733361"/>
            <a:ext cx="2524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with</a:t>
            </a:r>
            <a:r>
              <a:rPr lang="fr-FR" sz="1400" dirty="0"/>
              <a:t> </a:t>
            </a:r>
            <a:r>
              <a:rPr lang="fr-FR" sz="1400" i="1" dirty="0"/>
              <a:t>n</a:t>
            </a:r>
            <a:r>
              <a:rPr lang="fr-FR" sz="1400" dirty="0"/>
              <a:t>=1000 </a:t>
            </a:r>
            <a:r>
              <a:rPr lang="fr-FR" sz="1400" dirty="0" err="1"/>
              <a:t>maps</a:t>
            </a:r>
            <a:endParaRPr lang="fr-FR" sz="14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AF7FCAD-FEF0-A5CA-0056-239D2042ECCA}"/>
              </a:ext>
            </a:extLst>
          </p:cNvPr>
          <p:cNvSpPr/>
          <p:nvPr/>
        </p:nvSpPr>
        <p:spPr>
          <a:xfrm>
            <a:off x="1087684" y="3102822"/>
            <a:ext cx="641309" cy="196404"/>
          </a:xfrm>
          <a:prstGeom prst="roundRect">
            <a:avLst/>
          </a:prstGeom>
          <a:solidFill>
            <a:schemeClr val="bg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7A075764-782C-7996-5E97-BF4EE747B51E}"/>
              </a:ext>
            </a:extLst>
          </p:cNvPr>
          <p:cNvSpPr/>
          <p:nvPr/>
        </p:nvSpPr>
        <p:spPr>
          <a:xfrm>
            <a:off x="1087684" y="3445510"/>
            <a:ext cx="641309" cy="196404"/>
          </a:xfrm>
          <a:prstGeom prst="round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FD700A49-FCA8-5C35-C6A1-6D054FBF2CFE}"/>
              </a:ext>
            </a:extLst>
          </p:cNvPr>
          <p:cNvSpPr/>
          <p:nvPr/>
        </p:nvSpPr>
        <p:spPr>
          <a:xfrm>
            <a:off x="1058731" y="6434436"/>
            <a:ext cx="2772662" cy="155992"/>
          </a:xfrm>
          <a:prstGeom prst="roundRect">
            <a:avLst/>
          </a:prstGeom>
          <a:solidFill>
            <a:schemeClr val="bg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F52450FC-9F97-2B16-3380-CD4053AA81C0}"/>
              </a:ext>
            </a:extLst>
          </p:cNvPr>
          <p:cNvSpPr/>
          <p:nvPr/>
        </p:nvSpPr>
        <p:spPr>
          <a:xfrm>
            <a:off x="3831393" y="6434436"/>
            <a:ext cx="1675668" cy="155992"/>
          </a:xfrm>
          <a:prstGeom prst="round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3E47FAE6-73F1-D785-5E7A-9B056286A33C}"/>
              </a:ext>
            </a:extLst>
          </p:cNvPr>
          <p:cNvSpPr/>
          <p:nvPr/>
        </p:nvSpPr>
        <p:spPr>
          <a:xfrm>
            <a:off x="6684939" y="6434436"/>
            <a:ext cx="2772662" cy="155992"/>
          </a:xfrm>
          <a:prstGeom prst="roundRect">
            <a:avLst/>
          </a:prstGeom>
          <a:solidFill>
            <a:schemeClr val="bg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6195DAAA-163B-BA56-B5CE-457105F4B941}"/>
              </a:ext>
            </a:extLst>
          </p:cNvPr>
          <p:cNvSpPr/>
          <p:nvPr/>
        </p:nvSpPr>
        <p:spPr>
          <a:xfrm>
            <a:off x="9457601" y="6434436"/>
            <a:ext cx="1675668" cy="155992"/>
          </a:xfrm>
          <a:prstGeom prst="round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D69949-8FC6-AE8B-6D0F-8858B634D4AF}"/>
              </a:ext>
            </a:extLst>
          </p:cNvPr>
          <p:cNvSpPr txBox="1"/>
          <p:nvPr/>
        </p:nvSpPr>
        <p:spPr>
          <a:xfrm>
            <a:off x="1748243" y="3044125"/>
            <a:ext cx="158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PCA </a:t>
            </a:r>
            <a:r>
              <a:rPr lang="fr-FR" sz="1400" b="1" dirty="0" err="1">
                <a:solidFill>
                  <a:schemeClr val="bg2">
                    <a:lumMod val="50000"/>
                  </a:schemeClr>
                </a:solidFill>
              </a:rPr>
              <a:t>factors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0C0160F-D502-FDBB-EBBC-74F928F47017}"/>
              </a:ext>
            </a:extLst>
          </p:cNvPr>
          <p:cNvSpPr txBox="1"/>
          <p:nvPr/>
        </p:nvSpPr>
        <p:spPr>
          <a:xfrm>
            <a:off x="1748243" y="3380620"/>
            <a:ext cx="158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accent4"/>
                </a:solidFill>
              </a:rPr>
              <a:t>GSA </a:t>
            </a:r>
            <a:r>
              <a:rPr lang="fr-FR" sz="1400" b="1" dirty="0" err="1">
                <a:solidFill>
                  <a:schemeClr val="accent4"/>
                </a:solidFill>
              </a:rPr>
              <a:t>factors</a:t>
            </a:r>
            <a:endParaRPr lang="fr-FR" sz="14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312357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53F99-FDD5-207A-70F0-D75E62C2F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2790C2F4-8AFB-800F-3917-1055DA1B0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43" y="1685395"/>
            <a:ext cx="5120650" cy="512065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5A70FD2-4B92-9BC7-A3A7-69E3B82E8C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47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69FADF0-4693-1A47-82AE-CDA1265165FB}"/>
              </a:ext>
            </a:extLst>
          </p:cNvPr>
          <p:cNvSpPr txBox="1"/>
          <p:nvPr/>
        </p:nvSpPr>
        <p:spPr>
          <a:xfrm>
            <a:off x="1728993" y="849663"/>
            <a:ext cx="3016434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Campbell2D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C41E0E1-03BC-7C51-6FE7-B8219244E58D}"/>
              </a:ext>
            </a:extLst>
          </p:cNvPr>
          <p:cNvSpPr txBox="1"/>
          <p:nvPr/>
        </p:nvSpPr>
        <p:spPr>
          <a:xfrm>
            <a:off x="3581212" y="1779766"/>
            <a:ext cx="1878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err="1">
                <a:solidFill>
                  <a:srgbClr val="FF0000"/>
                </a:solidFill>
              </a:rPr>
              <a:t>HSICspa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62884CA-E249-7289-1CCA-A1EA5CAD6302}"/>
              </a:ext>
            </a:extLst>
          </p:cNvPr>
          <p:cNvSpPr txBox="1"/>
          <p:nvPr/>
        </p:nvSpPr>
        <p:spPr>
          <a:xfrm rot="16200000">
            <a:off x="-2460567" y="3813068"/>
            <a:ext cx="562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First </a:t>
            </a:r>
            <a:r>
              <a:rPr lang="fr-FR" sz="2400" b="1" dirty="0" err="1"/>
              <a:t>order</a:t>
            </a:r>
            <a:r>
              <a:rPr lang="fr-FR" sz="2400" b="1" dirty="0"/>
              <a:t> ANOVA-HSIC index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A08A52-5B0B-402C-E8FD-A9800CF49255}"/>
              </a:ext>
            </a:extLst>
          </p:cNvPr>
          <p:cNvSpPr/>
          <p:nvPr/>
        </p:nvSpPr>
        <p:spPr>
          <a:xfrm>
            <a:off x="1069120" y="2106212"/>
            <a:ext cx="573932" cy="291830"/>
          </a:xfrm>
          <a:prstGeom prst="rect">
            <a:avLst/>
          </a:prstGeom>
          <a:solidFill>
            <a:srgbClr val="A6CEE3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F7FD01-B8A4-059C-3483-45D0BA872B00}"/>
              </a:ext>
            </a:extLst>
          </p:cNvPr>
          <p:cNvSpPr/>
          <p:nvPr/>
        </p:nvSpPr>
        <p:spPr>
          <a:xfrm>
            <a:off x="1069120" y="2463973"/>
            <a:ext cx="573932" cy="291830"/>
          </a:xfrm>
          <a:prstGeom prst="rect">
            <a:avLst/>
          </a:prstGeom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0B985EB-CB34-EB33-3DD0-6494F6711C18}"/>
              </a:ext>
            </a:extLst>
          </p:cNvPr>
          <p:cNvSpPr txBox="1"/>
          <p:nvPr/>
        </p:nvSpPr>
        <p:spPr>
          <a:xfrm>
            <a:off x="1643052" y="2099456"/>
            <a:ext cx="158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All variables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7C28031-B434-7C40-7056-7F4E9E4358E3}"/>
              </a:ext>
            </a:extLst>
          </p:cNvPr>
          <p:cNvSpPr txBox="1"/>
          <p:nvPr/>
        </p:nvSpPr>
        <p:spPr>
          <a:xfrm>
            <a:off x="1643052" y="2462671"/>
            <a:ext cx="3413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The </a:t>
            </a:r>
            <a:r>
              <a:rPr lang="fr-FR" sz="1400" dirty="0" err="1"/>
              <a:t>most</a:t>
            </a:r>
            <a:r>
              <a:rPr lang="fr-FR" sz="1400" dirty="0"/>
              <a:t> </a:t>
            </a:r>
            <a:r>
              <a:rPr lang="fr-FR" sz="1400" dirty="0" err="1"/>
              <a:t>influential</a:t>
            </a:r>
            <a:r>
              <a:rPr lang="fr-FR" sz="1400" dirty="0"/>
              <a:t> variable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D7B805D-1260-CBDE-5B48-DD7CEEC2F112}"/>
              </a:ext>
            </a:extLst>
          </p:cNvPr>
          <p:cNvSpPr txBox="1"/>
          <p:nvPr/>
        </p:nvSpPr>
        <p:spPr>
          <a:xfrm>
            <a:off x="1069120" y="2733361"/>
            <a:ext cx="2524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with</a:t>
            </a:r>
            <a:r>
              <a:rPr lang="fr-FR" sz="1400" dirty="0"/>
              <a:t> </a:t>
            </a:r>
            <a:r>
              <a:rPr lang="fr-FR" sz="1400" i="1" dirty="0"/>
              <a:t>n</a:t>
            </a:r>
            <a:r>
              <a:rPr lang="fr-FR" sz="1400" dirty="0"/>
              <a:t>=1000 </a:t>
            </a:r>
            <a:r>
              <a:rPr lang="fr-FR" sz="1400" dirty="0" err="1"/>
              <a:t>maps</a:t>
            </a:r>
            <a:endParaRPr lang="fr-FR" sz="1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7187277-66D9-F273-6D50-E2C0FBC4CAEF}"/>
              </a:ext>
            </a:extLst>
          </p:cNvPr>
          <p:cNvSpPr txBox="1"/>
          <p:nvPr/>
        </p:nvSpPr>
        <p:spPr>
          <a:xfrm>
            <a:off x="110638" y="139606"/>
            <a:ext cx="89177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Robustness to parametrization</a:t>
            </a:r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2D8181E-0AC1-9915-DFD8-1273A9D4F7C3}"/>
              </a:ext>
            </a:extLst>
          </p:cNvPr>
          <p:cNvSpPr/>
          <p:nvPr/>
        </p:nvSpPr>
        <p:spPr>
          <a:xfrm>
            <a:off x="6204316" y="3041138"/>
            <a:ext cx="5475744" cy="1743635"/>
          </a:xfrm>
          <a:prstGeom prst="roundRect">
            <a:avLst/>
          </a:prstGeom>
          <a:solidFill>
            <a:srgbClr val="CAE2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chemeClr val="tx1"/>
                </a:solidFill>
              </a:rPr>
              <a:t>High influence </a:t>
            </a:r>
            <a:r>
              <a:rPr lang="fr-FR" dirty="0">
                <a:solidFill>
                  <a:schemeClr val="tx1"/>
                </a:solidFill>
              </a:rPr>
              <a:t>of transformation </a:t>
            </a:r>
            <a:r>
              <a:rPr lang="fr-FR" dirty="0" err="1">
                <a:solidFill>
                  <a:schemeClr val="tx1"/>
                </a:solidFill>
              </a:rPr>
              <a:t>prior</a:t>
            </a:r>
            <a:r>
              <a:rPr lang="fr-FR" dirty="0">
                <a:solidFill>
                  <a:schemeClr val="tx1"/>
                </a:solidFill>
              </a:rPr>
              <a:t> to PCA (</a:t>
            </a:r>
            <a:r>
              <a:rPr lang="fr-FR" dirty="0" err="1">
                <a:solidFill>
                  <a:schemeClr val="tx1"/>
                </a:solidFill>
              </a:rPr>
              <a:t>centering</a:t>
            </a:r>
            <a:r>
              <a:rPr lang="fr-FR" dirty="0">
                <a:solidFill>
                  <a:schemeClr val="tx1"/>
                </a:solidFill>
              </a:rPr>
              <a:t>, </a:t>
            </a:r>
            <a:r>
              <a:rPr lang="fr-FR" dirty="0" err="1">
                <a:solidFill>
                  <a:schemeClr val="tx1"/>
                </a:solidFill>
              </a:rPr>
              <a:t>scaling</a:t>
            </a:r>
            <a:r>
              <a:rPr lang="fr-FR" dirty="0">
                <a:solidFill>
                  <a:schemeClr val="tx1"/>
                </a:solidFill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chemeClr val="tx1"/>
                </a:solidFill>
              </a:rPr>
              <a:t>High influence </a:t>
            </a:r>
            <a:r>
              <a:rPr lang="fr-FR" dirty="0">
                <a:solidFill>
                  <a:schemeClr val="tx1"/>
                </a:solidFill>
              </a:rPr>
              <a:t>of the </a:t>
            </a:r>
            <a:r>
              <a:rPr lang="fr-FR" dirty="0" err="1">
                <a:solidFill>
                  <a:schemeClr val="tx1"/>
                </a:solidFill>
              </a:rPr>
              <a:t>choice</a:t>
            </a:r>
            <a:r>
              <a:rPr lang="fr-FR" dirty="0">
                <a:solidFill>
                  <a:schemeClr val="tx1"/>
                </a:solidFill>
              </a:rPr>
              <a:t> in the </a:t>
            </a:r>
            <a:r>
              <a:rPr lang="fr-FR" dirty="0" err="1">
                <a:solidFill>
                  <a:schemeClr val="tx1"/>
                </a:solidFill>
              </a:rPr>
              <a:t>estimator</a:t>
            </a:r>
            <a:endParaRPr lang="fr-FR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chemeClr val="tx1"/>
                </a:solidFill>
              </a:rPr>
              <a:t>Low influence </a:t>
            </a:r>
            <a:r>
              <a:rPr lang="fr-FR" dirty="0">
                <a:solidFill>
                  <a:schemeClr val="tx1"/>
                </a:solidFill>
              </a:rPr>
              <a:t>of </a:t>
            </a:r>
            <a:r>
              <a:rPr lang="fr-FR" dirty="0" err="1">
                <a:solidFill>
                  <a:schemeClr val="tx1"/>
                </a:solidFill>
              </a:rPr>
              <a:t>parametrisation</a:t>
            </a:r>
            <a:r>
              <a:rPr lang="fr-FR" dirty="0">
                <a:solidFill>
                  <a:schemeClr val="tx1"/>
                </a:solidFill>
              </a:rPr>
              <a:t> of the spatial kernel (1D </a:t>
            </a:r>
            <a:r>
              <a:rPr lang="fr-FR" dirty="0" err="1">
                <a:solidFill>
                  <a:schemeClr val="tx1"/>
                </a:solidFill>
              </a:rPr>
              <a:t>KernelV</a:t>
            </a:r>
            <a:r>
              <a:rPr lang="fr-FR" dirty="0">
                <a:solidFill>
                  <a:schemeClr val="tx1"/>
                </a:solidFill>
              </a:rPr>
              <a:t>, </a:t>
            </a:r>
            <a:r>
              <a:rPr lang="fr-FR" dirty="0" err="1">
                <a:solidFill>
                  <a:schemeClr val="tx1"/>
                </a:solidFill>
              </a:rPr>
              <a:t>Aggregation</a:t>
            </a:r>
            <a:r>
              <a:rPr lang="fr-FR" dirty="0">
                <a:solidFill>
                  <a:schemeClr val="tx1"/>
                </a:solidFill>
              </a:rPr>
              <a:t>, </a:t>
            </a:r>
            <a:r>
              <a:rPr lang="fr-FR" dirty="0" err="1">
                <a:solidFill>
                  <a:schemeClr val="tx1"/>
                </a:solidFill>
              </a:rPr>
              <a:t>Weighting</a:t>
            </a:r>
            <a:r>
              <a:rPr lang="fr-FR" dirty="0">
                <a:solidFill>
                  <a:schemeClr val="tx1"/>
                </a:solidFill>
              </a:rPr>
              <a:t>) </a:t>
            </a:r>
            <a:r>
              <a:rPr lang="fr-FR" b="1" dirty="0">
                <a:solidFill>
                  <a:schemeClr val="tx1"/>
                </a:solidFill>
              </a:rPr>
              <a:t>but </a:t>
            </a:r>
            <a:r>
              <a:rPr lang="fr-FR" b="1" dirty="0" err="1">
                <a:solidFill>
                  <a:schemeClr val="tx1"/>
                </a:solidFill>
              </a:rPr>
              <a:t>still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influential</a:t>
            </a:r>
            <a:r>
              <a:rPr lang="fr-FR" dirty="0">
                <a:solidFill>
                  <a:schemeClr val="tx1"/>
                </a:solidFill>
              </a:rPr>
              <a:t>*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B1D35AC-B477-C0F6-CE12-A1D80FF63397}"/>
              </a:ext>
            </a:extLst>
          </p:cNvPr>
          <p:cNvSpPr txBox="1"/>
          <p:nvPr/>
        </p:nvSpPr>
        <p:spPr>
          <a:xfrm>
            <a:off x="6734443" y="6501784"/>
            <a:ext cx="545755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600" dirty="0"/>
              <a:t>*Using HSIC-based procedure of El Amri &amp; Marrel (2022)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57D9034-AC97-0552-0637-685F696EC14F}"/>
              </a:ext>
            </a:extLst>
          </p:cNvPr>
          <p:cNvSpPr/>
          <p:nvPr/>
        </p:nvSpPr>
        <p:spPr>
          <a:xfrm>
            <a:off x="1087684" y="3102822"/>
            <a:ext cx="641309" cy="196404"/>
          </a:xfrm>
          <a:prstGeom prst="roundRect">
            <a:avLst/>
          </a:prstGeom>
          <a:solidFill>
            <a:schemeClr val="bg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5B9BF55-FC75-DF40-2211-B0DA9F81E31C}"/>
              </a:ext>
            </a:extLst>
          </p:cNvPr>
          <p:cNvSpPr/>
          <p:nvPr/>
        </p:nvSpPr>
        <p:spPr>
          <a:xfrm>
            <a:off x="1087684" y="3445510"/>
            <a:ext cx="641309" cy="196404"/>
          </a:xfrm>
          <a:prstGeom prst="round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F2137CB5-0538-781F-38E3-E01415D8BAF7}"/>
              </a:ext>
            </a:extLst>
          </p:cNvPr>
          <p:cNvSpPr/>
          <p:nvPr/>
        </p:nvSpPr>
        <p:spPr>
          <a:xfrm>
            <a:off x="1058731" y="6434436"/>
            <a:ext cx="1780722" cy="155992"/>
          </a:xfrm>
          <a:prstGeom prst="roundRect">
            <a:avLst/>
          </a:prstGeom>
          <a:solidFill>
            <a:schemeClr val="bg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B82D4A06-69E3-8EA0-4E5C-5BAD1C29FF5B}"/>
              </a:ext>
            </a:extLst>
          </p:cNvPr>
          <p:cNvSpPr/>
          <p:nvPr/>
        </p:nvSpPr>
        <p:spPr>
          <a:xfrm>
            <a:off x="2839453" y="6434436"/>
            <a:ext cx="2667608" cy="155992"/>
          </a:xfrm>
          <a:prstGeom prst="round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758569-8838-784E-A739-59C65B0A9EBD}"/>
              </a:ext>
            </a:extLst>
          </p:cNvPr>
          <p:cNvSpPr txBox="1"/>
          <p:nvPr/>
        </p:nvSpPr>
        <p:spPr>
          <a:xfrm>
            <a:off x="1748243" y="3053852"/>
            <a:ext cx="158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PCA </a:t>
            </a:r>
            <a:r>
              <a:rPr lang="fr-FR" sz="1400" b="1" dirty="0" err="1">
                <a:solidFill>
                  <a:schemeClr val="bg2">
                    <a:lumMod val="50000"/>
                  </a:schemeClr>
                </a:solidFill>
              </a:rPr>
              <a:t>factors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C4AC5DE-9EC1-6DA7-775D-EFBF04BA5B85}"/>
              </a:ext>
            </a:extLst>
          </p:cNvPr>
          <p:cNvSpPr txBox="1"/>
          <p:nvPr/>
        </p:nvSpPr>
        <p:spPr>
          <a:xfrm>
            <a:off x="1748243" y="3390347"/>
            <a:ext cx="158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accent4"/>
                </a:solidFill>
              </a:rPr>
              <a:t>GSA </a:t>
            </a:r>
            <a:r>
              <a:rPr lang="fr-FR" sz="1400" b="1" dirty="0" err="1">
                <a:solidFill>
                  <a:schemeClr val="accent4"/>
                </a:solidFill>
              </a:rPr>
              <a:t>factors</a:t>
            </a:r>
            <a:endParaRPr lang="fr-FR" sz="14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143847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AFA3E-64D9-862E-1617-61AE0848B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99F2C6B-A96F-B8C5-F452-1E0EEA526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43" y="1685395"/>
            <a:ext cx="5120650" cy="512065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A354489-EFCE-B413-1BD5-0A293C2DFD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48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3292C1B-2572-C11F-1E8A-47F7E9128EC8}"/>
              </a:ext>
            </a:extLst>
          </p:cNvPr>
          <p:cNvSpPr txBox="1"/>
          <p:nvPr/>
        </p:nvSpPr>
        <p:spPr>
          <a:xfrm>
            <a:off x="1728993" y="849663"/>
            <a:ext cx="3016434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Campbell2D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634E4CF-5A9E-2D20-F075-DD9E5B1D1CAE}"/>
              </a:ext>
            </a:extLst>
          </p:cNvPr>
          <p:cNvSpPr txBox="1"/>
          <p:nvPr/>
        </p:nvSpPr>
        <p:spPr>
          <a:xfrm rot="16200000">
            <a:off x="-2460567" y="3813068"/>
            <a:ext cx="562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First </a:t>
            </a:r>
            <a:r>
              <a:rPr lang="fr-FR" sz="2400" b="1" dirty="0" err="1"/>
              <a:t>order</a:t>
            </a:r>
            <a:r>
              <a:rPr lang="fr-FR" sz="2400" b="1" dirty="0"/>
              <a:t> ANOVA-HSIC index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C049D63-3210-4311-DF18-37E5220D26E9}"/>
              </a:ext>
            </a:extLst>
          </p:cNvPr>
          <p:cNvSpPr txBox="1"/>
          <p:nvPr/>
        </p:nvSpPr>
        <p:spPr>
          <a:xfrm>
            <a:off x="7671996" y="849663"/>
            <a:ext cx="2493246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Flood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D29C0AC-E7D7-DCA7-5899-D6EF2A3D67CC}"/>
              </a:ext>
            </a:extLst>
          </p:cNvPr>
          <p:cNvSpPr/>
          <p:nvPr/>
        </p:nvSpPr>
        <p:spPr>
          <a:xfrm>
            <a:off x="6939982" y="2106212"/>
            <a:ext cx="573932" cy="291830"/>
          </a:xfrm>
          <a:prstGeom prst="rect">
            <a:avLst/>
          </a:prstGeom>
          <a:solidFill>
            <a:srgbClr val="A6CEE3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628702F-BAF6-0CB5-60D3-5721FE0C9194}"/>
              </a:ext>
            </a:extLst>
          </p:cNvPr>
          <p:cNvSpPr/>
          <p:nvPr/>
        </p:nvSpPr>
        <p:spPr>
          <a:xfrm>
            <a:off x="6939982" y="2463973"/>
            <a:ext cx="573932" cy="291830"/>
          </a:xfrm>
          <a:prstGeom prst="rect">
            <a:avLst/>
          </a:prstGeom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B0F6199-1A5E-899B-EB7C-FD5F4EF67126}"/>
              </a:ext>
            </a:extLst>
          </p:cNvPr>
          <p:cNvSpPr txBox="1"/>
          <p:nvPr/>
        </p:nvSpPr>
        <p:spPr>
          <a:xfrm>
            <a:off x="7513914" y="2099456"/>
            <a:ext cx="158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All variables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4CD1453-A41A-8093-3499-D69DD774EBF6}"/>
              </a:ext>
            </a:extLst>
          </p:cNvPr>
          <p:cNvSpPr txBox="1"/>
          <p:nvPr/>
        </p:nvSpPr>
        <p:spPr>
          <a:xfrm>
            <a:off x="7513914" y="2462671"/>
            <a:ext cx="3413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The </a:t>
            </a:r>
            <a:r>
              <a:rPr lang="fr-FR" sz="1400" dirty="0" err="1"/>
              <a:t>most</a:t>
            </a:r>
            <a:r>
              <a:rPr lang="fr-FR" sz="1400" dirty="0"/>
              <a:t> </a:t>
            </a:r>
            <a:r>
              <a:rPr lang="fr-FR" sz="1400" dirty="0" err="1"/>
              <a:t>influential</a:t>
            </a:r>
            <a:r>
              <a:rPr lang="fr-FR" sz="1400" dirty="0"/>
              <a:t> variable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A44D842-A6AC-C35C-4F9C-C3071A36CA26}"/>
              </a:ext>
            </a:extLst>
          </p:cNvPr>
          <p:cNvSpPr txBox="1"/>
          <p:nvPr/>
        </p:nvSpPr>
        <p:spPr>
          <a:xfrm>
            <a:off x="6939982" y="2733361"/>
            <a:ext cx="2524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with</a:t>
            </a:r>
            <a:r>
              <a:rPr lang="fr-FR" sz="1400" dirty="0"/>
              <a:t> </a:t>
            </a:r>
            <a:r>
              <a:rPr lang="fr-FR" sz="1400" i="1" dirty="0"/>
              <a:t>n</a:t>
            </a:r>
            <a:r>
              <a:rPr lang="fr-FR" sz="1400" dirty="0"/>
              <a:t>=5000 </a:t>
            </a:r>
            <a:r>
              <a:rPr lang="fr-FR" sz="1400" dirty="0" err="1"/>
              <a:t>maps</a:t>
            </a:r>
            <a:endParaRPr lang="fr-FR" sz="1400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C447708-7576-9DFA-2F63-1ECDAA3F8599}"/>
              </a:ext>
            </a:extLst>
          </p:cNvPr>
          <p:cNvSpPr txBox="1"/>
          <p:nvPr/>
        </p:nvSpPr>
        <p:spPr>
          <a:xfrm rot="16200000">
            <a:off x="3219875" y="3813068"/>
            <a:ext cx="562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First </a:t>
            </a:r>
            <a:r>
              <a:rPr lang="fr-FR" sz="2400" b="1" dirty="0" err="1"/>
              <a:t>order</a:t>
            </a:r>
            <a:r>
              <a:rPr lang="fr-FR" sz="2400" b="1" dirty="0"/>
              <a:t> ANOVA-HSIC index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DA745-F022-BDE3-B0BB-D1081B44493A}"/>
              </a:ext>
            </a:extLst>
          </p:cNvPr>
          <p:cNvSpPr txBox="1"/>
          <p:nvPr/>
        </p:nvSpPr>
        <p:spPr>
          <a:xfrm>
            <a:off x="110638" y="139606"/>
            <a:ext cx="89177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Robustness to parametrization</a:t>
            </a:r>
            <a:endParaRPr lang="fr-FR" sz="2800" dirty="0">
              <a:solidFill>
                <a:srgbClr val="0000FF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91591F1-FA74-0710-D4A2-D7A42F225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061" y="1685395"/>
            <a:ext cx="5120650" cy="51206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C3026FD-4D48-8145-6C96-F9CB7D1E45FC}"/>
              </a:ext>
            </a:extLst>
          </p:cNvPr>
          <p:cNvSpPr txBox="1"/>
          <p:nvPr/>
        </p:nvSpPr>
        <p:spPr>
          <a:xfrm>
            <a:off x="3581212" y="1779766"/>
            <a:ext cx="1878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err="1">
                <a:solidFill>
                  <a:srgbClr val="FF0000"/>
                </a:solidFill>
              </a:rPr>
              <a:t>HSICspa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0570FA-A5A5-D975-0882-02037FCE58AE}"/>
              </a:ext>
            </a:extLst>
          </p:cNvPr>
          <p:cNvSpPr/>
          <p:nvPr/>
        </p:nvSpPr>
        <p:spPr>
          <a:xfrm>
            <a:off x="1069120" y="2106212"/>
            <a:ext cx="573932" cy="291830"/>
          </a:xfrm>
          <a:prstGeom prst="rect">
            <a:avLst/>
          </a:prstGeom>
          <a:solidFill>
            <a:srgbClr val="A6CEE3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928F587-20BB-6494-8D93-B51EB0B5BF3E}"/>
              </a:ext>
            </a:extLst>
          </p:cNvPr>
          <p:cNvSpPr/>
          <p:nvPr/>
        </p:nvSpPr>
        <p:spPr>
          <a:xfrm>
            <a:off x="1069120" y="2463973"/>
            <a:ext cx="573932" cy="291830"/>
          </a:xfrm>
          <a:prstGeom prst="rect">
            <a:avLst/>
          </a:prstGeom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232D49E-CEEA-8768-7C56-0D311DC194B0}"/>
              </a:ext>
            </a:extLst>
          </p:cNvPr>
          <p:cNvSpPr txBox="1"/>
          <p:nvPr/>
        </p:nvSpPr>
        <p:spPr>
          <a:xfrm>
            <a:off x="1643052" y="2099456"/>
            <a:ext cx="158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All variables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20295FB-6BB6-7422-594B-1068F8CDBF2E}"/>
              </a:ext>
            </a:extLst>
          </p:cNvPr>
          <p:cNvSpPr txBox="1"/>
          <p:nvPr/>
        </p:nvSpPr>
        <p:spPr>
          <a:xfrm>
            <a:off x="1643052" y="2462671"/>
            <a:ext cx="3413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The </a:t>
            </a:r>
            <a:r>
              <a:rPr lang="fr-FR" sz="1400" dirty="0" err="1"/>
              <a:t>most</a:t>
            </a:r>
            <a:r>
              <a:rPr lang="fr-FR" sz="1400" dirty="0"/>
              <a:t> </a:t>
            </a:r>
            <a:r>
              <a:rPr lang="fr-FR" sz="1400" dirty="0" err="1"/>
              <a:t>influential</a:t>
            </a:r>
            <a:r>
              <a:rPr lang="fr-FR" sz="1400" dirty="0"/>
              <a:t> variable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3CC246C-EF26-389F-6660-3BFC6E7EA309}"/>
              </a:ext>
            </a:extLst>
          </p:cNvPr>
          <p:cNvSpPr txBox="1"/>
          <p:nvPr/>
        </p:nvSpPr>
        <p:spPr>
          <a:xfrm>
            <a:off x="1069120" y="2733361"/>
            <a:ext cx="2524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with</a:t>
            </a:r>
            <a:r>
              <a:rPr lang="fr-FR" sz="1400" dirty="0"/>
              <a:t> </a:t>
            </a:r>
            <a:r>
              <a:rPr lang="fr-FR" sz="1400" i="1" dirty="0"/>
              <a:t>n</a:t>
            </a:r>
            <a:r>
              <a:rPr lang="fr-FR" sz="1400" dirty="0"/>
              <a:t>=1000 </a:t>
            </a:r>
            <a:r>
              <a:rPr lang="fr-FR" sz="1400" dirty="0" err="1"/>
              <a:t>maps</a:t>
            </a:r>
            <a:endParaRPr lang="fr-FR" sz="14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B54AC60-5219-5CD7-9B0E-5BB61BA14B70}"/>
              </a:ext>
            </a:extLst>
          </p:cNvPr>
          <p:cNvSpPr/>
          <p:nvPr/>
        </p:nvSpPr>
        <p:spPr>
          <a:xfrm>
            <a:off x="1058731" y="6434436"/>
            <a:ext cx="1780722" cy="155992"/>
          </a:xfrm>
          <a:prstGeom prst="roundRect">
            <a:avLst/>
          </a:prstGeom>
          <a:solidFill>
            <a:schemeClr val="bg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DC2F62-1CD8-D49F-1DE5-7BA7B13ACE14}"/>
              </a:ext>
            </a:extLst>
          </p:cNvPr>
          <p:cNvSpPr/>
          <p:nvPr/>
        </p:nvSpPr>
        <p:spPr>
          <a:xfrm>
            <a:off x="2839453" y="6434436"/>
            <a:ext cx="2667608" cy="155992"/>
          </a:xfrm>
          <a:prstGeom prst="round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E8406CB-78AB-243D-B16D-8D5BA1B90FD1}"/>
              </a:ext>
            </a:extLst>
          </p:cNvPr>
          <p:cNvSpPr/>
          <p:nvPr/>
        </p:nvSpPr>
        <p:spPr>
          <a:xfrm>
            <a:off x="7140381" y="6434436"/>
            <a:ext cx="1780722" cy="155992"/>
          </a:xfrm>
          <a:prstGeom prst="roundRect">
            <a:avLst/>
          </a:prstGeom>
          <a:solidFill>
            <a:schemeClr val="bg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804513A-37A0-E2B2-2A20-3D414A6365E3}"/>
              </a:ext>
            </a:extLst>
          </p:cNvPr>
          <p:cNvSpPr/>
          <p:nvPr/>
        </p:nvSpPr>
        <p:spPr>
          <a:xfrm>
            <a:off x="8921103" y="6434436"/>
            <a:ext cx="2667608" cy="155992"/>
          </a:xfrm>
          <a:prstGeom prst="round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44D6630C-037E-CB35-0BDE-999F80A02A50}"/>
              </a:ext>
            </a:extLst>
          </p:cNvPr>
          <p:cNvSpPr/>
          <p:nvPr/>
        </p:nvSpPr>
        <p:spPr>
          <a:xfrm>
            <a:off x="1087684" y="3102822"/>
            <a:ext cx="641309" cy="196404"/>
          </a:xfrm>
          <a:prstGeom prst="roundRect">
            <a:avLst/>
          </a:prstGeom>
          <a:solidFill>
            <a:schemeClr val="bg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5442BB06-5A4D-F25C-1FF0-FD8EC13FC162}"/>
              </a:ext>
            </a:extLst>
          </p:cNvPr>
          <p:cNvSpPr/>
          <p:nvPr/>
        </p:nvSpPr>
        <p:spPr>
          <a:xfrm>
            <a:off x="1087684" y="3445510"/>
            <a:ext cx="641309" cy="196404"/>
          </a:xfrm>
          <a:prstGeom prst="round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CC26103-0334-E568-D62A-000C25D73FB0}"/>
              </a:ext>
            </a:extLst>
          </p:cNvPr>
          <p:cNvSpPr txBox="1"/>
          <p:nvPr/>
        </p:nvSpPr>
        <p:spPr>
          <a:xfrm>
            <a:off x="1748243" y="3053852"/>
            <a:ext cx="158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PCA </a:t>
            </a:r>
            <a:r>
              <a:rPr lang="fr-FR" sz="1400" b="1" dirty="0" err="1">
                <a:solidFill>
                  <a:schemeClr val="bg2">
                    <a:lumMod val="50000"/>
                  </a:schemeClr>
                </a:solidFill>
              </a:rPr>
              <a:t>factors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671CE1D-F430-B89A-3F14-094A824A6943}"/>
              </a:ext>
            </a:extLst>
          </p:cNvPr>
          <p:cNvSpPr txBox="1"/>
          <p:nvPr/>
        </p:nvSpPr>
        <p:spPr>
          <a:xfrm>
            <a:off x="1748243" y="3390347"/>
            <a:ext cx="158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accent4"/>
                </a:solidFill>
              </a:rPr>
              <a:t>GSA </a:t>
            </a:r>
            <a:r>
              <a:rPr lang="fr-FR" sz="1400" b="1" dirty="0" err="1">
                <a:solidFill>
                  <a:schemeClr val="accent4"/>
                </a:solidFill>
              </a:rPr>
              <a:t>factors</a:t>
            </a:r>
            <a:endParaRPr lang="fr-FR" sz="14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279049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6347B-D3AE-AAA0-CE0E-9CC8E0B90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405EE79-2B9F-2FC1-95BD-22F0D66E0D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49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6B3384-BC1E-A0C0-3F93-9D64FF9CACCF}"/>
              </a:ext>
            </a:extLst>
          </p:cNvPr>
          <p:cNvSpPr txBox="1"/>
          <p:nvPr/>
        </p:nvSpPr>
        <p:spPr>
          <a:xfrm>
            <a:off x="7543800" y="143506"/>
            <a:ext cx="43486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 i="0" u="none" strike="noStrike" baseline="0" dirty="0">
                <a:latin typeface="Arial" panose="020B0604020202020204" pitchFamily="34" charset="0"/>
              </a:rPr>
              <a:t>Convergence</a:t>
            </a:r>
            <a:endParaRPr lang="fr-FR" sz="2800" dirty="0">
              <a:solidFill>
                <a:srgbClr val="0000FF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8013F3B-1378-500E-9C85-7478E8C7B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77" y="169114"/>
            <a:ext cx="4572000" cy="2286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5F37149-BD55-75CC-D2B7-D863C87462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77" y="2370557"/>
            <a:ext cx="4572000" cy="2286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4D4B8A8-E0C4-C20E-E20C-86A9DC042E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77" y="4572000"/>
            <a:ext cx="4572000" cy="2286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8D70B4E-6284-C738-783E-51B5DEA9FD28}"/>
              </a:ext>
            </a:extLst>
          </p:cNvPr>
          <p:cNvSpPr txBox="1"/>
          <p:nvPr/>
        </p:nvSpPr>
        <p:spPr>
          <a:xfrm>
            <a:off x="1649160" y="-26367"/>
            <a:ext cx="3016434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Campbell2D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6B028D4-FB9E-0ED5-C513-CD4AA053BECB}"/>
              </a:ext>
            </a:extLst>
          </p:cNvPr>
          <p:cNvSpPr txBox="1"/>
          <p:nvPr/>
        </p:nvSpPr>
        <p:spPr>
          <a:xfrm>
            <a:off x="1817789" y="6504220"/>
            <a:ext cx="284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Number of </a:t>
            </a:r>
            <a:r>
              <a:rPr lang="fr-FR" b="1" dirty="0" err="1"/>
              <a:t>maps</a:t>
            </a:r>
            <a:r>
              <a:rPr lang="fr-FR" b="1" dirty="0"/>
              <a:t> 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4AE5848-F7A7-47DD-2839-BE32F9C8F784}"/>
              </a:ext>
            </a:extLst>
          </p:cNvPr>
          <p:cNvSpPr txBox="1"/>
          <p:nvPr/>
        </p:nvSpPr>
        <p:spPr>
          <a:xfrm>
            <a:off x="1817789" y="4371782"/>
            <a:ext cx="284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Number of </a:t>
            </a:r>
            <a:r>
              <a:rPr lang="fr-FR" b="1" dirty="0" err="1"/>
              <a:t>maps</a:t>
            </a:r>
            <a:r>
              <a:rPr lang="fr-FR" b="1" dirty="0"/>
              <a:t> 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67F0999-D4D9-8E45-DCB5-F028F59E262D}"/>
              </a:ext>
            </a:extLst>
          </p:cNvPr>
          <p:cNvSpPr txBox="1"/>
          <p:nvPr/>
        </p:nvSpPr>
        <p:spPr>
          <a:xfrm>
            <a:off x="1817789" y="2182852"/>
            <a:ext cx="284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Number of </a:t>
            </a:r>
            <a:r>
              <a:rPr lang="fr-FR" b="1" dirty="0" err="1"/>
              <a:t>maps</a:t>
            </a:r>
            <a:r>
              <a:rPr lang="fr-FR" b="1" dirty="0"/>
              <a:t> n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DEF62C-7F46-8B97-F99A-D87B4144E016}"/>
              </a:ext>
            </a:extLst>
          </p:cNvPr>
          <p:cNvSpPr txBox="1"/>
          <p:nvPr/>
        </p:nvSpPr>
        <p:spPr>
          <a:xfrm>
            <a:off x="3672840" y="420058"/>
            <a:ext cx="150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GSI*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247E538-C0B3-6B21-56C8-A435F8EBF73C}"/>
              </a:ext>
            </a:extLst>
          </p:cNvPr>
          <p:cNvSpPr txBox="1"/>
          <p:nvPr/>
        </p:nvSpPr>
        <p:spPr>
          <a:xfrm>
            <a:off x="3636262" y="2629420"/>
            <a:ext cx="150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OTSA**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897C555-6831-84F1-71A8-24BEB0EA6530}"/>
              </a:ext>
            </a:extLst>
          </p:cNvPr>
          <p:cNvSpPr txBox="1"/>
          <p:nvPr/>
        </p:nvSpPr>
        <p:spPr>
          <a:xfrm>
            <a:off x="3276600" y="4801815"/>
            <a:ext cx="1891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err="1"/>
              <a:t>HSICspa</a:t>
            </a:r>
            <a:r>
              <a:rPr lang="fr-FR" sz="2400" b="1" dirty="0"/>
              <a:t>***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19AB4A9-797F-CBA5-D769-EE7F41FE2143}"/>
              </a:ext>
            </a:extLst>
          </p:cNvPr>
          <p:cNvSpPr txBox="1"/>
          <p:nvPr/>
        </p:nvSpPr>
        <p:spPr>
          <a:xfrm>
            <a:off x="9149242" y="5913120"/>
            <a:ext cx="304275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*</a:t>
            </a:r>
            <a:r>
              <a:rPr lang="fr-FR" dirty="0" err="1"/>
              <a:t>rank</a:t>
            </a:r>
            <a:r>
              <a:rPr lang="fr-FR" dirty="0"/>
              <a:t> </a:t>
            </a:r>
            <a:r>
              <a:rPr lang="fr-FR" dirty="0" err="1"/>
              <a:t>estimator</a:t>
            </a:r>
            <a:endParaRPr lang="fr-FR" dirty="0"/>
          </a:p>
          <a:p>
            <a:pPr algn="r"/>
            <a:r>
              <a:rPr lang="fr-FR" dirty="0"/>
              <a:t>**WB </a:t>
            </a:r>
            <a:r>
              <a:rPr lang="fr-FR" dirty="0" err="1"/>
              <a:t>estimator</a:t>
            </a:r>
            <a:endParaRPr lang="fr-FR" dirty="0"/>
          </a:p>
          <a:p>
            <a:pPr algn="r"/>
            <a:r>
              <a:rPr lang="fr-FR" dirty="0"/>
              <a:t>*** V-stat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4BB51E-7A6E-13DE-9C9F-2D76B9907C46}"/>
              </a:ext>
            </a:extLst>
          </p:cNvPr>
          <p:cNvSpPr/>
          <p:nvPr/>
        </p:nvSpPr>
        <p:spPr>
          <a:xfrm>
            <a:off x="1048871" y="2552184"/>
            <a:ext cx="4394506" cy="4270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330EA36-45D8-7126-0CAA-6E7AA56F9FC6}"/>
              </a:ext>
            </a:extLst>
          </p:cNvPr>
          <p:cNvSpPr txBox="1"/>
          <p:nvPr/>
        </p:nvSpPr>
        <p:spPr>
          <a:xfrm>
            <a:off x="-67156" y="2606968"/>
            <a:ext cx="64490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Ratio </a:t>
            </a:r>
            <a:r>
              <a:rPr lang="fr-FR" sz="2800" b="1" dirty="0" err="1"/>
              <a:t>sensivity</a:t>
            </a:r>
            <a:r>
              <a:rPr lang="fr-FR" sz="2800" b="1" dirty="0"/>
              <a:t> </a:t>
            </a:r>
            <a:r>
              <a:rPr lang="fr-FR" sz="2800" b="1" dirty="0" err="1"/>
              <a:t>measure</a:t>
            </a:r>
            <a:r>
              <a:rPr lang="fr-FR" sz="2800" b="1" dirty="0"/>
              <a:t> @ n /  </a:t>
            </a:r>
            <a:r>
              <a:rPr lang="fr-FR" sz="2800" b="1" dirty="0" err="1"/>
              <a:t>sensivity</a:t>
            </a:r>
            <a:r>
              <a:rPr lang="fr-FR" sz="2800" b="1" dirty="0"/>
              <a:t> </a:t>
            </a:r>
            <a:r>
              <a:rPr lang="fr-FR" sz="2800" b="1" dirty="0" err="1"/>
              <a:t>measure</a:t>
            </a:r>
            <a:r>
              <a:rPr lang="fr-FR" sz="2800" b="1" dirty="0"/>
              <a:t> @ 5,000 </a:t>
            </a:r>
          </a:p>
        </p:txBody>
      </p:sp>
    </p:spTree>
    <p:extLst>
      <p:ext uri="{BB962C8B-B14F-4D97-AF65-F5344CB8AC3E}">
        <p14:creationId xmlns:p14="http://schemas.microsoft.com/office/powerpoint/2010/main" val="112820944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B22BE-93AD-5EEC-1BED-8F8E47DEB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D7659EC-8F21-7509-96AD-784C36187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5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7941D26-40CA-BA44-ED6C-E066CF1EB120}"/>
              </a:ext>
            </a:extLst>
          </p:cNvPr>
          <p:cNvSpPr txBox="1"/>
          <p:nvPr/>
        </p:nvSpPr>
        <p:spPr>
          <a:xfrm>
            <a:off x="110638" y="139606"/>
            <a:ext cx="9721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Three main GSA approaches for functional outputs</a:t>
            </a:r>
            <a:endParaRPr lang="fr-FR" sz="2800" dirty="0">
              <a:solidFill>
                <a:srgbClr val="0000FF"/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8171731-7F6C-D0F7-7949-D9F6A048EEFF}"/>
              </a:ext>
            </a:extLst>
          </p:cNvPr>
          <p:cNvGrpSpPr/>
          <p:nvPr/>
        </p:nvGrpSpPr>
        <p:grpSpPr>
          <a:xfrm>
            <a:off x="575407" y="827640"/>
            <a:ext cx="1828800" cy="1828800"/>
            <a:chOff x="7916891" y="3377093"/>
            <a:chExt cx="1828800" cy="1828800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2729696E-E30D-1636-F233-26EE25DFB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6891" y="3377093"/>
              <a:ext cx="1828800" cy="182880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8444A32-0C3D-CC15-2238-16909F478A2E}"/>
                </a:ext>
              </a:extLst>
            </p:cNvPr>
            <p:cNvSpPr/>
            <p:nvPr/>
          </p:nvSpPr>
          <p:spPr>
            <a:xfrm>
              <a:off x="8344912" y="3377093"/>
              <a:ext cx="991793" cy="2023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6B6B7C20-8B9B-88DD-808F-B5EEB8EED5BE}"/>
              </a:ext>
            </a:extLst>
          </p:cNvPr>
          <p:cNvGrpSpPr/>
          <p:nvPr/>
        </p:nvGrpSpPr>
        <p:grpSpPr>
          <a:xfrm>
            <a:off x="958477" y="1155011"/>
            <a:ext cx="1828800" cy="1828800"/>
            <a:chOff x="9003382" y="3222049"/>
            <a:chExt cx="1828800" cy="1828800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0C5E038-D837-2761-E741-BBB264A76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03382" y="3222049"/>
              <a:ext cx="1828800" cy="182880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7235BA6-C58C-B530-AC3B-AE195AB49A8A}"/>
                </a:ext>
              </a:extLst>
            </p:cNvPr>
            <p:cNvSpPr/>
            <p:nvPr/>
          </p:nvSpPr>
          <p:spPr>
            <a:xfrm>
              <a:off x="9504610" y="3232534"/>
              <a:ext cx="943896" cy="192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3D51D84-C1AF-A678-6853-622FADB88B0F}"/>
              </a:ext>
            </a:extLst>
          </p:cNvPr>
          <p:cNvGrpSpPr/>
          <p:nvPr/>
        </p:nvGrpSpPr>
        <p:grpSpPr>
          <a:xfrm>
            <a:off x="1357433" y="1474094"/>
            <a:ext cx="1828800" cy="1828800"/>
            <a:chOff x="9849755" y="3793798"/>
            <a:chExt cx="1828800" cy="18288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0F85ADAA-521F-145D-F4A9-182EE65B8D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9755" y="3793798"/>
              <a:ext cx="1828800" cy="182880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47BD9F6-1614-F9EB-245D-84B826C08D62}"/>
                </a:ext>
              </a:extLst>
            </p:cNvPr>
            <p:cNvSpPr/>
            <p:nvPr/>
          </p:nvSpPr>
          <p:spPr>
            <a:xfrm>
              <a:off x="10321703" y="3810060"/>
              <a:ext cx="943896" cy="192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3D93710E-1767-6E1C-D8CD-587EA50B7F0F}"/>
              </a:ext>
            </a:extLst>
          </p:cNvPr>
          <p:cNvSpPr/>
          <p:nvPr/>
        </p:nvSpPr>
        <p:spPr>
          <a:xfrm>
            <a:off x="3312942" y="1025398"/>
            <a:ext cx="717753" cy="48704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0BFDB1-11A9-D104-36CD-D2E3ECCA363F}"/>
              </a:ext>
            </a:extLst>
          </p:cNvPr>
          <p:cNvSpPr/>
          <p:nvPr/>
        </p:nvSpPr>
        <p:spPr>
          <a:xfrm>
            <a:off x="4207447" y="1979404"/>
            <a:ext cx="2364660" cy="69473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accent4"/>
                </a:solidFill>
              </a:rPr>
              <a:t>K &lt;&lt; </a:t>
            </a:r>
            <a:r>
              <a:rPr lang="fr-FR" i="1" dirty="0">
                <a:solidFill>
                  <a:srgbClr val="7030A0"/>
                </a:solidFill>
              </a:rPr>
              <a:t>D</a:t>
            </a:r>
          </a:p>
          <a:p>
            <a:r>
              <a:rPr lang="fr-FR" dirty="0">
                <a:solidFill>
                  <a:schemeClr val="tx1"/>
                </a:solidFill>
              </a:rPr>
              <a:t>Based on:</a:t>
            </a:r>
          </a:p>
          <a:p>
            <a:r>
              <a:rPr lang="fr-FR" dirty="0">
                <a:solidFill>
                  <a:schemeClr val="tx1"/>
                </a:solidFill>
              </a:rPr>
              <a:t>Principal Component </a:t>
            </a:r>
            <a:r>
              <a:rPr lang="fr-FR" dirty="0" err="1">
                <a:solidFill>
                  <a:schemeClr val="tx1"/>
                </a:solidFill>
              </a:rPr>
              <a:t>Analysis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PCA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B5D19B2-5DFD-5F59-CAC4-CAC218CA82EA}"/>
              </a:ext>
            </a:extLst>
          </p:cNvPr>
          <p:cNvSpPr/>
          <p:nvPr/>
        </p:nvSpPr>
        <p:spPr>
          <a:xfrm>
            <a:off x="4207447" y="896019"/>
            <a:ext cx="2364659" cy="745804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>
                <a:solidFill>
                  <a:schemeClr val="tx1"/>
                </a:solidFill>
              </a:rPr>
              <a:t>Step</a:t>
            </a:r>
            <a:r>
              <a:rPr lang="fr-FR" b="1" dirty="0">
                <a:solidFill>
                  <a:schemeClr val="tx1"/>
                </a:solidFill>
              </a:rPr>
              <a:t> 1. </a:t>
            </a:r>
            <a:r>
              <a:rPr lang="fr-FR" b="1" dirty="0" err="1">
                <a:solidFill>
                  <a:schemeClr val="tx1"/>
                </a:solidFill>
              </a:rPr>
              <a:t>Dimensionality</a:t>
            </a:r>
            <a:r>
              <a:rPr lang="fr-FR" b="1" dirty="0">
                <a:solidFill>
                  <a:schemeClr val="tx1"/>
                </a:solidFill>
              </a:rPr>
              <a:t>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F579B7F4-990F-76C6-AD6D-E84FA32A2E88}"/>
                  </a:ext>
                </a:extLst>
              </p:cNvPr>
              <p:cNvSpPr txBox="1"/>
              <p:nvPr/>
            </p:nvSpPr>
            <p:spPr>
              <a:xfrm>
                <a:off x="1501919" y="1979404"/>
                <a:ext cx="165687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i="1" dirty="0">
                    <a:solidFill>
                      <a:srgbClr val="7030A0"/>
                    </a:solidFill>
                    <a:latin typeface="+mj-lt"/>
                  </a:rPr>
                  <a:t>D</a:t>
                </a:r>
                <a:r>
                  <a:rPr lang="fr-FR" sz="1600" dirty="0">
                    <a:latin typeface="+mj-lt"/>
                  </a:rPr>
                  <a:t>-</a:t>
                </a:r>
                <a:r>
                  <a:rPr lang="fr-FR" sz="1600" dirty="0" err="1">
                    <a:latin typeface="+mj-lt"/>
                  </a:rPr>
                  <a:t>dimensional</a:t>
                </a:r>
                <a:r>
                  <a:rPr lang="fr-FR" sz="1600" dirty="0">
                    <a:latin typeface="+mj-lt"/>
                  </a:rPr>
                  <a:t> output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𝒀</m:t>
                      </m:r>
                    </m:oMath>
                  </m:oMathPara>
                </a14:m>
                <a:endParaRPr lang="fr-FR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F579B7F4-990F-76C6-AD6D-E84FA32A2E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919" y="1979404"/>
                <a:ext cx="1656875" cy="861774"/>
              </a:xfrm>
              <a:prstGeom prst="rect">
                <a:avLst/>
              </a:prstGeom>
              <a:blipFill>
                <a:blip r:embed="rId5"/>
                <a:stretch>
                  <a:fillRect t="-21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1721449"/>
      </p:ext>
    </p:extLst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4127C-9B47-5AA1-8EC1-3718C3D56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8357E9C-F850-4B46-8791-E197F0EE90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50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F55E365-E7CE-E2AE-BCE7-3A2EC79E2A75}"/>
              </a:ext>
            </a:extLst>
          </p:cNvPr>
          <p:cNvSpPr txBox="1"/>
          <p:nvPr/>
        </p:nvSpPr>
        <p:spPr>
          <a:xfrm>
            <a:off x="7543800" y="143506"/>
            <a:ext cx="43486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 i="0" u="none" strike="noStrike" baseline="0" dirty="0">
                <a:latin typeface="Arial" panose="020B0604020202020204" pitchFamily="34" charset="0"/>
              </a:rPr>
              <a:t>Convergence</a:t>
            </a:r>
            <a:endParaRPr lang="fr-FR" sz="2800" dirty="0">
              <a:solidFill>
                <a:srgbClr val="0000FF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5956A58-3F05-6197-4E05-2875BDB62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77" y="169114"/>
            <a:ext cx="4572000" cy="2286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1DC17FE-26AC-6038-9F9F-C4912B441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77" y="2370557"/>
            <a:ext cx="4572000" cy="2286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A2325FC-F99A-6129-39E6-8952CEDC7A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77" y="4572000"/>
            <a:ext cx="4572000" cy="22860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64176C2-0BFB-EE79-E5E6-3C42CAF06E11}"/>
              </a:ext>
            </a:extLst>
          </p:cNvPr>
          <p:cNvSpPr txBox="1"/>
          <p:nvPr/>
        </p:nvSpPr>
        <p:spPr>
          <a:xfrm rot="16200000">
            <a:off x="-2747479" y="2951946"/>
            <a:ext cx="64490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Ratio </a:t>
            </a:r>
            <a:r>
              <a:rPr lang="fr-FR" sz="2800" b="1" dirty="0" err="1"/>
              <a:t>sensivity</a:t>
            </a:r>
            <a:r>
              <a:rPr lang="fr-FR" sz="2800" b="1" dirty="0"/>
              <a:t> </a:t>
            </a:r>
            <a:r>
              <a:rPr lang="fr-FR" sz="2800" b="1" dirty="0" err="1"/>
              <a:t>measure</a:t>
            </a:r>
            <a:r>
              <a:rPr lang="fr-FR" sz="2800" b="1" dirty="0"/>
              <a:t> @ n /  </a:t>
            </a:r>
            <a:r>
              <a:rPr lang="fr-FR" sz="2800" b="1" dirty="0" err="1"/>
              <a:t>sensivity</a:t>
            </a:r>
            <a:r>
              <a:rPr lang="fr-FR" sz="2800" b="1" dirty="0"/>
              <a:t> </a:t>
            </a:r>
            <a:r>
              <a:rPr lang="fr-FR" sz="2800" b="1" dirty="0" err="1"/>
              <a:t>measure</a:t>
            </a:r>
            <a:r>
              <a:rPr lang="fr-FR" sz="2800" b="1" dirty="0"/>
              <a:t> @ 5,000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972934D-3EAE-82D6-BDFB-97F9BE837FC0}"/>
              </a:ext>
            </a:extLst>
          </p:cNvPr>
          <p:cNvSpPr txBox="1"/>
          <p:nvPr/>
        </p:nvSpPr>
        <p:spPr>
          <a:xfrm>
            <a:off x="1649160" y="-26367"/>
            <a:ext cx="3016434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Campbell2D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94AA595-5AFA-1168-A4DD-DBD5F7B1C42D}"/>
              </a:ext>
            </a:extLst>
          </p:cNvPr>
          <p:cNvSpPr txBox="1"/>
          <p:nvPr/>
        </p:nvSpPr>
        <p:spPr>
          <a:xfrm>
            <a:off x="1817789" y="6504220"/>
            <a:ext cx="284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Number of </a:t>
            </a:r>
            <a:r>
              <a:rPr lang="fr-FR" b="1" dirty="0" err="1"/>
              <a:t>maps</a:t>
            </a:r>
            <a:r>
              <a:rPr lang="fr-FR" b="1" dirty="0"/>
              <a:t> 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DFA4298-1613-0E35-FDB1-5E1A5444CD39}"/>
              </a:ext>
            </a:extLst>
          </p:cNvPr>
          <p:cNvSpPr txBox="1"/>
          <p:nvPr/>
        </p:nvSpPr>
        <p:spPr>
          <a:xfrm>
            <a:off x="1817789" y="4371782"/>
            <a:ext cx="284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Number of </a:t>
            </a:r>
            <a:r>
              <a:rPr lang="fr-FR" b="1" dirty="0" err="1"/>
              <a:t>maps</a:t>
            </a:r>
            <a:r>
              <a:rPr lang="fr-FR" b="1" dirty="0"/>
              <a:t> 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2CFB0E4-8851-C5D6-E7C8-9706A69B5038}"/>
              </a:ext>
            </a:extLst>
          </p:cNvPr>
          <p:cNvSpPr txBox="1"/>
          <p:nvPr/>
        </p:nvSpPr>
        <p:spPr>
          <a:xfrm>
            <a:off x="1817789" y="2182852"/>
            <a:ext cx="284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Number of </a:t>
            </a:r>
            <a:r>
              <a:rPr lang="fr-FR" b="1" dirty="0" err="1"/>
              <a:t>maps</a:t>
            </a:r>
            <a:r>
              <a:rPr lang="fr-FR" b="1" dirty="0"/>
              <a:t> n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B0FFC6D-6888-BDBB-004F-783E4D68E0D0}"/>
              </a:ext>
            </a:extLst>
          </p:cNvPr>
          <p:cNvSpPr txBox="1"/>
          <p:nvPr/>
        </p:nvSpPr>
        <p:spPr>
          <a:xfrm>
            <a:off x="3672840" y="420058"/>
            <a:ext cx="150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GSI*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82BC5E3-88AB-3A5E-F923-6E2EF580CB07}"/>
              </a:ext>
            </a:extLst>
          </p:cNvPr>
          <p:cNvSpPr txBox="1"/>
          <p:nvPr/>
        </p:nvSpPr>
        <p:spPr>
          <a:xfrm>
            <a:off x="3636262" y="2629420"/>
            <a:ext cx="150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OTSA**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160802A-86EB-853E-0A2E-BCAB57F04545}"/>
              </a:ext>
            </a:extLst>
          </p:cNvPr>
          <p:cNvSpPr txBox="1"/>
          <p:nvPr/>
        </p:nvSpPr>
        <p:spPr>
          <a:xfrm>
            <a:off x="3276600" y="4801815"/>
            <a:ext cx="1891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err="1"/>
              <a:t>HSICspa</a:t>
            </a:r>
            <a:r>
              <a:rPr lang="fr-FR" sz="2400" b="1" dirty="0"/>
              <a:t>***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104EC32-701D-3655-9127-42EF933F8FEB}"/>
              </a:ext>
            </a:extLst>
          </p:cNvPr>
          <p:cNvSpPr txBox="1"/>
          <p:nvPr/>
        </p:nvSpPr>
        <p:spPr>
          <a:xfrm>
            <a:off x="9149242" y="5913120"/>
            <a:ext cx="304275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*</a:t>
            </a:r>
            <a:r>
              <a:rPr lang="fr-FR" dirty="0" err="1"/>
              <a:t>rank</a:t>
            </a:r>
            <a:r>
              <a:rPr lang="fr-FR" dirty="0"/>
              <a:t> </a:t>
            </a:r>
            <a:r>
              <a:rPr lang="fr-FR" dirty="0" err="1"/>
              <a:t>estimator</a:t>
            </a:r>
            <a:endParaRPr lang="fr-FR" dirty="0"/>
          </a:p>
          <a:p>
            <a:pPr algn="r"/>
            <a:r>
              <a:rPr lang="fr-FR" dirty="0"/>
              <a:t>**WB </a:t>
            </a:r>
            <a:r>
              <a:rPr lang="fr-FR" dirty="0" err="1"/>
              <a:t>estimator</a:t>
            </a:r>
            <a:endParaRPr lang="fr-FR" dirty="0"/>
          </a:p>
          <a:p>
            <a:pPr algn="r"/>
            <a:r>
              <a:rPr lang="fr-FR" dirty="0"/>
              <a:t>*** V-stat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986886FC-D50F-7466-5933-1BBC33BE2A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5832" y="899443"/>
            <a:ext cx="665090" cy="71346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8C5BDF6F-C370-8045-F19B-2EB71D7DAE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4297" y="5302329"/>
            <a:ext cx="668161" cy="71346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19F1FCAE-A2CA-F388-2073-301B436560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3480" y="3091085"/>
            <a:ext cx="729795" cy="64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819018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6E409-C912-69EC-A58A-6F356409E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>
            <a:extLst>
              <a:ext uri="{FF2B5EF4-FFF2-40B4-BE49-F238E27FC236}">
                <a16:creationId xmlns:a16="http://schemas.microsoft.com/office/drawing/2014/main" id="{D4318EC2-AA97-871D-E2F6-3F5F5263A28D}"/>
              </a:ext>
            </a:extLst>
          </p:cNvPr>
          <p:cNvGrpSpPr/>
          <p:nvPr/>
        </p:nvGrpSpPr>
        <p:grpSpPr>
          <a:xfrm>
            <a:off x="6745585" y="248487"/>
            <a:ext cx="4572000" cy="6530141"/>
            <a:chOff x="6745585" y="204466"/>
            <a:chExt cx="4572000" cy="6530141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B3E5E93-354B-2B30-A6C6-B54FA4F9A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585" y="204466"/>
              <a:ext cx="4572000" cy="2286000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8AF879E-F7E3-2D62-335A-BBE03BE4C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585" y="2326536"/>
              <a:ext cx="4572000" cy="2286000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3B0ED39D-C245-6E0A-1BFC-DD03BE199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585" y="4448607"/>
              <a:ext cx="4572000" cy="2286000"/>
            </a:xfrm>
            <a:prstGeom prst="rect">
              <a:avLst/>
            </a:prstGeom>
          </p:spPr>
        </p:pic>
      </p:grp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ADB5ADA-0AF2-ACBD-F8F5-7841CBE0EF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51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73BF1EA3-30DA-F067-38A4-3974DAE327BE}"/>
              </a:ext>
            </a:extLst>
          </p:cNvPr>
          <p:cNvGrpSpPr/>
          <p:nvPr/>
        </p:nvGrpSpPr>
        <p:grpSpPr>
          <a:xfrm>
            <a:off x="871377" y="169114"/>
            <a:ext cx="4572000" cy="6688886"/>
            <a:chOff x="871377" y="169114"/>
            <a:chExt cx="4572000" cy="668888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E35E0E37-07E5-7D0B-98B2-8CA83F9C96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1377" y="169114"/>
              <a:ext cx="4572000" cy="228600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7800324-255C-AA7A-8832-A88BAA544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1377" y="2370557"/>
              <a:ext cx="4572000" cy="2286000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EAAFA31-2A41-523C-A488-A413610FE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1377" y="4572000"/>
              <a:ext cx="4572000" cy="2286000"/>
            </a:xfrm>
            <a:prstGeom prst="rect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19BE92A3-AF7C-76B6-4C2E-09756C1B961B}"/>
              </a:ext>
            </a:extLst>
          </p:cNvPr>
          <p:cNvSpPr txBox="1"/>
          <p:nvPr/>
        </p:nvSpPr>
        <p:spPr>
          <a:xfrm rot="16200000">
            <a:off x="-2747479" y="2951946"/>
            <a:ext cx="64490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Ratio </a:t>
            </a:r>
            <a:r>
              <a:rPr lang="fr-FR" sz="2800" b="1" dirty="0" err="1"/>
              <a:t>sensivity</a:t>
            </a:r>
            <a:r>
              <a:rPr lang="fr-FR" sz="2800" b="1" dirty="0"/>
              <a:t> </a:t>
            </a:r>
            <a:r>
              <a:rPr lang="fr-FR" sz="2800" b="1" dirty="0" err="1"/>
              <a:t>measure</a:t>
            </a:r>
            <a:r>
              <a:rPr lang="fr-FR" sz="2800" b="1" dirty="0"/>
              <a:t> @ n /  </a:t>
            </a:r>
            <a:r>
              <a:rPr lang="fr-FR" sz="2800" b="1" dirty="0" err="1"/>
              <a:t>sensivity</a:t>
            </a:r>
            <a:r>
              <a:rPr lang="fr-FR" sz="2800" b="1" dirty="0"/>
              <a:t> </a:t>
            </a:r>
            <a:r>
              <a:rPr lang="fr-FR" sz="2800" b="1" dirty="0" err="1"/>
              <a:t>measure</a:t>
            </a:r>
            <a:r>
              <a:rPr lang="fr-FR" sz="2800" b="1" dirty="0"/>
              <a:t> @ 5,000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B40737A-6417-1266-8A8F-6E07EABC76FC}"/>
              </a:ext>
            </a:extLst>
          </p:cNvPr>
          <p:cNvSpPr txBox="1"/>
          <p:nvPr/>
        </p:nvSpPr>
        <p:spPr>
          <a:xfrm>
            <a:off x="1649160" y="-26367"/>
            <a:ext cx="3016434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Campbell2D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145519-90FF-443E-5AAF-410F4E55949F}"/>
              </a:ext>
            </a:extLst>
          </p:cNvPr>
          <p:cNvSpPr txBox="1"/>
          <p:nvPr/>
        </p:nvSpPr>
        <p:spPr>
          <a:xfrm>
            <a:off x="1817789" y="6504220"/>
            <a:ext cx="284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Number of </a:t>
            </a:r>
            <a:r>
              <a:rPr lang="fr-FR" b="1" dirty="0" err="1"/>
              <a:t>maps</a:t>
            </a:r>
            <a:r>
              <a:rPr lang="fr-FR" b="1" dirty="0"/>
              <a:t> 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4B24395-F2CF-CC7F-EBA8-2E5C14386D55}"/>
              </a:ext>
            </a:extLst>
          </p:cNvPr>
          <p:cNvSpPr txBox="1"/>
          <p:nvPr/>
        </p:nvSpPr>
        <p:spPr>
          <a:xfrm>
            <a:off x="1817789" y="4371782"/>
            <a:ext cx="284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Number of </a:t>
            </a:r>
            <a:r>
              <a:rPr lang="fr-FR" b="1" dirty="0" err="1"/>
              <a:t>maps</a:t>
            </a:r>
            <a:r>
              <a:rPr lang="fr-FR" b="1" dirty="0"/>
              <a:t> 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E9D2186-2D9D-95B2-45C8-E464BCD177AA}"/>
              </a:ext>
            </a:extLst>
          </p:cNvPr>
          <p:cNvSpPr txBox="1"/>
          <p:nvPr/>
        </p:nvSpPr>
        <p:spPr>
          <a:xfrm>
            <a:off x="1817789" y="2182852"/>
            <a:ext cx="284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Number of </a:t>
            </a:r>
            <a:r>
              <a:rPr lang="fr-FR" b="1" dirty="0" err="1"/>
              <a:t>maps</a:t>
            </a:r>
            <a:r>
              <a:rPr lang="fr-FR" b="1" dirty="0"/>
              <a:t> n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0823BCD-2520-B66A-00D0-605B251F39EF}"/>
              </a:ext>
            </a:extLst>
          </p:cNvPr>
          <p:cNvSpPr txBox="1"/>
          <p:nvPr/>
        </p:nvSpPr>
        <p:spPr>
          <a:xfrm>
            <a:off x="3672840" y="420058"/>
            <a:ext cx="150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GSI*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88BE6D9-280C-C5D4-F7FC-169E3D5BD396}"/>
              </a:ext>
            </a:extLst>
          </p:cNvPr>
          <p:cNvSpPr txBox="1"/>
          <p:nvPr/>
        </p:nvSpPr>
        <p:spPr>
          <a:xfrm>
            <a:off x="3636262" y="2629420"/>
            <a:ext cx="150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OTSA**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BCDA681-B61A-9A45-40EB-DFCC74F139AB}"/>
              </a:ext>
            </a:extLst>
          </p:cNvPr>
          <p:cNvSpPr txBox="1"/>
          <p:nvPr/>
        </p:nvSpPr>
        <p:spPr>
          <a:xfrm>
            <a:off x="7523368" y="-26367"/>
            <a:ext cx="3016434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Flood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22806824-76F4-C11A-0060-F444F75A7DA6}"/>
              </a:ext>
            </a:extLst>
          </p:cNvPr>
          <p:cNvSpPr txBox="1"/>
          <p:nvPr/>
        </p:nvSpPr>
        <p:spPr>
          <a:xfrm>
            <a:off x="3276600" y="4801815"/>
            <a:ext cx="1891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err="1"/>
              <a:t>HSICspa</a:t>
            </a:r>
            <a:r>
              <a:rPr lang="fr-FR" sz="2400" b="1" dirty="0"/>
              <a:t>***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042DC96-75D5-6473-78ED-4FAF657DAF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5832" y="899443"/>
            <a:ext cx="665090" cy="71346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E93CF28-3DDF-AB2F-4E3D-7A32448A74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4297" y="5302329"/>
            <a:ext cx="668161" cy="71346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E5412FE-5B65-1676-26F7-1898352698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33480" y="3091085"/>
            <a:ext cx="729795" cy="64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215278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EB93A-4437-ECF5-53FA-CD7F8B2A2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D060694-EED9-1991-2C25-5D03AF6AC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40" y="213837"/>
            <a:ext cx="4286250" cy="2143125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805C0AE-EE81-2B64-B0D7-4A4CB661C1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52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FD5384F-3566-962E-7E17-643306B115FF}"/>
              </a:ext>
            </a:extLst>
          </p:cNvPr>
          <p:cNvSpPr txBox="1"/>
          <p:nvPr/>
        </p:nvSpPr>
        <p:spPr>
          <a:xfrm rot="16200000">
            <a:off x="-120650" y="849160"/>
            <a:ext cx="214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err="1"/>
              <a:t>Ranking</a:t>
            </a:r>
            <a:endParaRPr lang="fr-FR" sz="28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2112EE3-65A3-EEF9-62D8-14C7C6444348}"/>
              </a:ext>
            </a:extLst>
          </p:cNvPr>
          <p:cNvSpPr txBox="1"/>
          <p:nvPr/>
        </p:nvSpPr>
        <p:spPr>
          <a:xfrm>
            <a:off x="1833225" y="2173934"/>
            <a:ext cx="284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Number of </a:t>
            </a:r>
            <a:r>
              <a:rPr lang="fr-FR" b="1" dirty="0" err="1"/>
              <a:t>maps</a:t>
            </a:r>
            <a:r>
              <a:rPr lang="fr-FR" b="1" dirty="0"/>
              <a:t> n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930B98C1-8E57-DBA8-E18B-6F0C34204058}"/>
              </a:ext>
            </a:extLst>
          </p:cNvPr>
          <p:cNvSpPr txBox="1"/>
          <p:nvPr/>
        </p:nvSpPr>
        <p:spPr>
          <a:xfrm>
            <a:off x="3307080" y="420058"/>
            <a:ext cx="150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GSI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D4FDD17-F0FB-3B86-15B5-CE45B24FE645}"/>
              </a:ext>
            </a:extLst>
          </p:cNvPr>
          <p:cNvSpPr txBox="1"/>
          <p:nvPr/>
        </p:nvSpPr>
        <p:spPr>
          <a:xfrm>
            <a:off x="1649160" y="-26367"/>
            <a:ext cx="3016434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Campbell2D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E5A98B72-7D54-CC4F-2591-6589BDEAC128}"/>
              </a:ext>
            </a:extLst>
          </p:cNvPr>
          <p:cNvSpPr txBox="1"/>
          <p:nvPr/>
        </p:nvSpPr>
        <p:spPr>
          <a:xfrm>
            <a:off x="4564189" y="-47388"/>
            <a:ext cx="150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Variable index</a:t>
            </a:r>
          </a:p>
        </p:txBody>
      </p:sp>
    </p:spTree>
    <p:extLst>
      <p:ext uri="{BB962C8B-B14F-4D97-AF65-F5344CB8AC3E}">
        <p14:creationId xmlns:p14="http://schemas.microsoft.com/office/powerpoint/2010/main" val="1657364697"/>
      </p:ext>
    </p:extLst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FA872-7A0A-08E9-72B6-72708802F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>
            <a:extLst>
              <a:ext uri="{FF2B5EF4-FFF2-40B4-BE49-F238E27FC236}">
                <a16:creationId xmlns:a16="http://schemas.microsoft.com/office/drawing/2014/main" id="{0445542C-643A-A576-644D-7F8451866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40" y="4550378"/>
            <a:ext cx="4286250" cy="214312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B9D39BA-FFAE-AC9C-BC17-672C1A2CC3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40" y="2379827"/>
            <a:ext cx="4286250" cy="214312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3914BDA-0A7C-46C0-A3FA-78D79F7D5A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40" y="213837"/>
            <a:ext cx="4286250" cy="2143125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0ACD63E-11E6-54F3-54D2-0603DF926E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53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FB3F56A-F35C-874E-CFF0-4CE54F3681C9}"/>
              </a:ext>
            </a:extLst>
          </p:cNvPr>
          <p:cNvSpPr txBox="1"/>
          <p:nvPr/>
        </p:nvSpPr>
        <p:spPr>
          <a:xfrm rot="16200000">
            <a:off x="-2747479" y="3167389"/>
            <a:ext cx="6449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Evolution of the </a:t>
            </a:r>
            <a:r>
              <a:rPr lang="fr-FR" sz="2800" b="1" dirty="0" err="1"/>
              <a:t>ranking</a:t>
            </a:r>
            <a:endParaRPr lang="fr-FR" sz="28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E4B9090-1641-9D4F-D56B-34FD1EEECB97}"/>
              </a:ext>
            </a:extLst>
          </p:cNvPr>
          <p:cNvSpPr txBox="1"/>
          <p:nvPr/>
        </p:nvSpPr>
        <p:spPr>
          <a:xfrm>
            <a:off x="1833225" y="6504220"/>
            <a:ext cx="284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Number of </a:t>
            </a:r>
            <a:r>
              <a:rPr lang="fr-FR" b="1" dirty="0" err="1"/>
              <a:t>maps</a:t>
            </a:r>
            <a:r>
              <a:rPr lang="fr-FR" b="1" dirty="0"/>
              <a:t> 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FE1CA0D-562D-6397-CEE3-ADB36C6B7E9C}"/>
              </a:ext>
            </a:extLst>
          </p:cNvPr>
          <p:cNvSpPr txBox="1"/>
          <p:nvPr/>
        </p:nvSpPr>
        <p:spPr>
          <a:xfrm>
            <a:off x="1833225" y="4339077"/>
            <a:ext cx="284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Number of </a:t>
            </a:r>
            <a:r>
              <a:rPr lang="fr-FR" b="1" dirty="0" err="1"/>
              <a:t>maps</a:t>
            </a:r>
            <a:r>
              <a:rPr lang="fr-FR" b="1" dirty="0"/>
              <a:t> 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1C85D5F-5867-CD60-4AF6-1A54E15D0181}"/>
              </a:ext>
            </a:extLst>
          </p:cNvPr>
          <p:cNvSpPr txBox="1"/>
          <p:nvPr/>
        </p:nvSpPr>
        <p:spPr>
          <a:xfrm>
            <a:off x="1833225" y="2173934"/>
            <a:ext cx="284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Number of </a:t>
            </a:r>
            <a:r>
              <a:rPr lang="fr-FR" b="1" dirty="0" err="1"/>
              <a:t>maps</a:t>
            </a:r>
            <a:r>
              <a:rPr lang="fr-FR" b="1" dirty="0"/>
              <a:t> n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7A249D2-CA31-4CC6-2CD4-A1A03BF38384}"/>
              </a:ext>
            </a:extLst>
          </p:cNvPr>
          <p:cNvSpPr txBox="1"/>
          <p:nvPr/>
        </p:nvSpPr>
        <p:spPr>
          <a:xfrm>
            <a:off x="3307080" y="420058"/>
            <a:ext cx="150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GSI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B098F11-A44D-007D-5B63-9037AC3ED250}"/>
              </a:ext>
            </a:extLst>
          </p:cNvPr>
          <p:cNvSpPr txBox="1"/>
          <p:nvPr/>
        </p:nvSpPr>
        <p:spPr>
          <a:xfrm>
            <a:off x="3331462" y="2416060"/>
            <a:ext cx="150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OTSA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092CBE3-000D-1718-A225-293401F7E14F}"/>
              </a:ext>
            </a:extLst>
          </p:cNvPr>
          <p:cNvSpPr txBox="1"/>
          <p:nvPr/>
        </p:nvSpPr>
        <p:spPr>
          <a:xfrm>
            <a:off x="2941320" y="4756095"/>
            <a:ext cx="1891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err="1">
                <a:solidFill>
                  <a:schemeClr val="bg1"/>
                </a:solidFill>
              </a:rPr>
              <a:t>HSICspa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F8DE4CC8-583F-D15B-550A-0344668AFAB1}"/>
              </a:ext>
            </a:extLst>
          </p:cNvPr>
          <p:cNvSpPr txBox="1"/>
          <p:nvPr/>
        </p:nvSpPr>
        <p:spPr>
          <a:xfrm>
            <a:off x="1649160" y="-26367"/>
            <a:ext cx="3016434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Campbell2D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731F6B96-4B5D-D03E-3AF2-866F2F4858C0}"/>
              </a:ext>
            </a:extLst>
          </p:cNvPr>
          <p:cNvSpPr txBox="1"/>
          <p:nvPr/>
        </p:nvSpPr>
        <p:spPr>
          <a:xfrm>
            <a:off x="4564189" y="-47388"/>
            <a:ext cx="150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Variable index</a:t>
            </a:r>
          </a:p>
        </p:txBody>
      </p:sp>
    </p:spTree>
    <p:extLst>
      <p:ext uri="{BB962C8B-B14F-4D97-AF65-F5344CB8AC3E}">
        <p14:creationId xmlns:p14="http://schemas.microsoft.com/office/powerpoint/2010/main" val="3798806964"/>
      </p:ext>
    </p:extLst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4DC38-51C9-4203-F827-F3CF8702B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>
            <a:extLst>
              <a:ext uri="{FF2B5EF4-FFF2-40B4-BE49-F238E27FC236}">
                <a16:creationId xmlns:a16="http://schemas.microsoft.com/office/drawing/2014/main" id="{3FE652C5-FEAB-3A28-1509-1DEA3A2EDE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65" y="213837"/>
            <a:ext cx="4286250" cy="2143125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C83D90F3-BA40-8B64-A020-30B603EC1A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65" y="2379827"/>
            <a:ext cx="4286250" cy="2143125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68ED2A01-6124-895E-0C1A-9B168BEBFE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65" y="4550378"/>
            <a:ext cx="4286250" cy="214312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D666266-2DE2-11C5-12F4-6903112AAD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40" y="4550378"/>
            <a:ext cx="4286250" cy="214312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77BA62F-49A6-D424-21CF-BFD2EE8D4E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40" y="2379827"/>
            <a:ext cx="4286250" cy="214312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7EE6F9B-1D39-1BDA-1EE6-194073E09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40" y="213837"/>
            <a:ext cx="4286250" cy="2143125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63A6DA3-A4C9-1137-0F2C-4464D62B4E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54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F3ADC6E-16AB-AAF6-5FCD-526BC89EBDFD}"/>
              </a:ext>
            </a:extLst>
          </p:cNvPr>
          <p:cNvSpPr txBox="1"/>
          <p:nvPr/>
        </p:nvSpPr>
        <p:spPr>
          <a:xfrm rot="16200000">
            <a:off x="-2747479" y="3167389"/>
            <a:ext cx="6449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Evolution of the </a:t>
            </a:r>
            <a:r>
              <a:rPr lang="fr-FR" sz="2800" b="1" dirty="0" err="1"/>
              <a:t>ranking</a:t>
            </a:r>
            <a:endParaRPr lang="fr-FR" sz="28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DAF68FA-8E88-9E1D-18A5-01044AD685E8}"/>
              </a:ext>
            </a:extLst>
          </p:cNvPr>
          <p:cNvSpPr txBox="1"/>
          <p:nvPr/>
        </p:nvSpPr>
        <p:spPr>
          <a:xfrm>
            <a:off x="1833225" y="6504220"/>
            <a:ext cx="284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Number of </a:t>
            </a:r>
            <a:r>
              <a:rPr lang="fr-FR" b="1" dirty="0" err="1"/>
              <a:t>maps</a:t>
            </a:r>
            <a:r>
              <a:rPr lang="fr-FR" b="1" dirty="0"/>
              <a:t> 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E6FBA29-D47A-A4B6-4E5D-5E915F9A2961}"/>
              </a:ext>
            </a:extLst>
          </p:cNvPr>
          <p:cNvSpPr txBox="1"/>
          <p:nvPr/>
        </p:nvSpPr>
        <p:spPr>
          <a:xfrm>
            <a:off x="1833225" y="4339077"/>
            <a:ext cx="284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Number of </a:t>
            </a:r>
            <a:r>
              <a:rPr lang="fr-FR" b="1" dirty="0" err="1"/>
              <a:t>maps</a:t>
            </a:r>
            <a:r>
              <a:rPr lang="fr-FR" b="1" dirty="0"/>
              <a:t> 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A49E259-02FA-20B7-71CA-46779264551A}"/>
              </a:ext>
            </a:extLst>
          </p:cNvPr>
          <p:cNvSpPr txBox="1"/>
          <p:nvPr/>
        </p:nvSpPr>
        <p:spPr>
          <a:xfrm>
            <a:off x="1833225" y="2173934"/>
            <a:ext cx="284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Number of </a:t>
            </a:r>
            <a:r>
              <a:rPr lang="fr-FR" b="1" dirty="0" err="1"/>
              <a:t>maps</a:t>
            </a:r>
            <a:r>
              <a:rPr lang="fr-FR" b="1" dirty="0"/>
              <a:t> n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167CD3E-2F87-B138-8401-739D98014A85}"/>
              </a:ext>
            </a:extLst>
          </p:cNvPr>
          <p:cNvSpPr txBox="1"/>
          <p:nvPr/>
        </p:nvSpPr>
        <p:spPr>
          <a:xfrm>
            <a:off x="3307080" y="420058"/>
            <a:ext cx="150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GSI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B855913-758F-8041-0A80-9E12E7AC9145}"/>
              </a:ext>
            </a:extLst>
          </p:cNvPr>
          <p:cNvSpPr txBox="1"/>
          <p:nvPr/>
        </p:nvSpPr>
        <p:spPr>
          <a:xfrm>
            <a:off x="3331462" y="2416060"/>
            <a:ext cx="150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OTSA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35665C-7E6A-D3AE-D0CA-EBC648CBC36B}"/>
              </a:ext>
            </a:extLst>
          </p:cNvPr>
          <p:cNvSpPr txBox="1"/>
          <p:nvPr/>
        </p:nvSpPr>
        <p:spPr>
          <a:xfrm>
            <a:off x="7517673" y="-26367"/>
            <a:ext cx="3016434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Flood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30303F2-77AF-AA44-E60A-CAF3518CE4CE}"/>
              </a:ext>
            </a:extLst>
          </p:cNvPr>
          <p:cNvSpPr txBox="1"/>
          <p:nvPr/>
        </p:nvSpPr>
        <p:spPr>
          <a:xfrm>
            <a:off x="2941320" y="4756095"/>
            <a:ext cx="1891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err="1">
                <a:solidFill>
                  <a:schemeClr val="bg1"/>
                </a:solidFill>
              </a:rPr>
              <a:t>HSICspa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B7F5438-082E-72CC-109E-31D0758573A1}"/>
              </a:ext>
            </a:extLst>
          </p:cNvPr>
          <p:cNvSpPr txBox="1"/>
          <p:nvPr/>
        </p:nvSpPr>
        <p:spPr>
          <a:xfrm>
            <a:off x="1649160" y="-26367"/>
            <a:ext cx="3016434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Campbell2D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7F302A2E-FAAE-B40B-3B18-3A74F35C562A}"/>
              </a:ext>
            </a:extLst>
          </p:cNvPr>
          <p:cNvSpPr txBox="1"/>
          <p:nvPr/>
        </p:nvSpPr>
        <p:spPr>
          <a:xfrm>
            <a:off x="4564189" y="-47388"/>
            <a:ext cx="150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Variable index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5DC9B6D8-A3DE-7DCC-195F-A84E9C515966}"/>
              </a:ext>
            </a:extLst>
          </p:cNvPr>
          <p:cNvSpPr txBox="1"/>
          <p:nvPr/>
        </p:nvSpPr>
        <p:spPr>
          <a:xfrm>
            <a:off x="10414635" y="-37142"/>
            <a:ext cx="150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Variable index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36A2F2A-EBF8-5A56-5AA3-103658D94B85}"/>
              </a:ext>
            </a:extLst>
          </p:cNvPr>
          <p:cNvSpPr txBox="1"/>
          <p:nvPr/>
        </p:nvSpPr>
        <p:spPr>
          <a:xfrm rot="16200000">
            <a:off x="3323820" y="3167388"/>
            <a:ext cx="6449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Evolution of the </a:t>
            </a:r>
            <a:r>
              <a:rPr lang="fr-FR" sz="2800" b="1" dirty="0" err="1"/>
              <a:t>ranking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253557727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D368F-A02B-993A-B2BC-C93718E7E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E354970-CE25-5AA9-624E-3A9153D3B9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/>
              <a:t>55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C9F48A5-DF74-52AD-5C92-1820CC4278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002143"/>
              </p:ext>
            </p:extLst>
          </p:nvPr>
        </p:nvGraphicFramePr>
        <p:xfrm>
          <a:off x="185258" y="1980022"/>
          <a:ext cx="11707184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663">
                  <a:extLst>
                    <a:ext uri="{9D8B030D-6E8A-4147-A177-3AD203B41FA5}">
                      <a16:colId xmlns:a16="http://schemas.microsoft.com/office/drawing/2014/main" val="2449776005"/>
                    </a:ext>
                  </a:extLst>
                </a:gridCol>
                <a:gridCol w="3096523">
                  <a:extLst>
                    <a:ext uri="{9D8B030D-6E8A-4147-A177-3AD203B41FA5}">
                      <a16:colId xmlns:a16="http://schemas.microsoft.com/office/drawing/2014/main" val="2000862676"/>
                    </a:ext>
                  </a:extLst>
                </a:gridCol>
                <a:gridCol w="1838529">
                  <a:extLst>
                    <a:ext uri="{9D8B030D-6E8A-4147-A177-3AD203B41FA5}">
                      <a16:colId xmlns:a16="http://schemas.microsoft.com/office/drawing/2014/main" val="3500865305"/>
                    </a:ext>
                  </a:extLst>
                </a:gridCol>
                <a:gridCol w="2080747">
                  <a:extLst>
                    <a:ext uri="{9D8B030D-6E8A-4147-A177-3AD203B41FA5}">
                      <a16:colId xmlns:a16="http://schemas.microsoft.com/office/drawing/2014/main" val="3791990999"/>
                    </a:ext>
                  </a:extLst>
                </a:gridCol>
                <a:gridCol w="2160722">
                  <a:extLst>
                    <a:ext uri="{9D8B030D-6E8A-4147-A177-3AD203B41FA5}">
                      <a16:colId xmlns:a16="http://schemas.microsoft.com/office/drawing/2014/main" val="4004158949"/>
                    </a:ext>
                  </a:extLst>
                </a:gridCol>
              </a:tblGrid>
              <a:tr h="688248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Method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Informativeness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Most </a:t>
                      </a:r>
                      <a:r>
                        <a:rPr lang="fr-FR" sz="2400" dirty="0" err="1"/>
                        <a:t>influential</a:t>
                      </a:r>
                      <a:r>
                        <a:rPr lang="fr-FR" sz="2400" dirty="0"/>
                        <a:t> </a:t>
                      </a:r>
                      <a:r>
                        <a:rPr lang="fr-FR" sz="2400" dirty="0" err="1"/>
                        <a:t>hyperpara</a:t>
                      </a:r>
                      <a:r>
                        <a:rPr lang="fr-FR" sz="2400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PCA </a:t>
                      </a:r>
                      <a:r>
                        <a:rPr lang="fr-FR" sz="2400" dirty="0" err="1"/>
                        <a:t>choices</a:t>
                      </a:r>
                      <a:r>
                        <a:rPr lang="fr-FR" sz="2400" dirty="0"/>
                        <a:t>’ impact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Converg</a:t>
                      </a:r>
                      <a:r>
                        <a:rPr lang="fr-FR" sz="2400" dirty="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4243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GSI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ANOVA-type </a:t>
                      </a:r>
                      <a:r>
                        <a:rPr lang="fr-FR" sz="1800" dirty="0" err="1">
                          <a:solidFill>
                            <a:srgbClr val="00B050"/>
                          </a:solidFill>
                        </a:rPr>
                        <a:t>decomposition</a:t>
                      </a:r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 </a:t>
                      </a:r>
                      <a:endParaRPr lang="fr-FR" sz="1800" b="1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fr-FR" sz="1800" b="0" dirty="0">
                          <a:solidFill>
                            <a:srgbClr val="FF0000"/>
                          </a:solidFill>
                        </a:rPr>
                        <a:t>But </a:t>
                      </a:r>
                      <a:r>
                        <a:rPr lang="fr-FR" sz="1800" b="0" dirty="0" err="1">
                          <a:solidFill>
                            <a:srgbClr val="FF0000"/>
                          </a:solidFill>
                        </a:rPr>
                        <a:t>cannot</a:t>
                      </a:r>
                      <a:r>
                        <a:rPr lang="fr-FR" sz="1800" b="0" dirty="0">
                          <a:solidFill>
                            <a:srgbClr val="FF0000"/>
                          </a:solidFill>
                        </a:rPr>
                        <a:t> capture influence on variance-covariance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Estimator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Low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Slow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6600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OTSA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err="1">
                          <a:solidFill>
                            <a:srgbClr val="00B050"/>
                          </a:solidFill>
                        </a:rPr>
                        <a:t>Decomposition</a:t>
                      </a:r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 via WB </a:t>
                      </a:r>
                    </a:p>
                    <a:p>
                      <a:pPr algn="ctr"/>
                      <a:r>
                        <a:rPr lang="fr-FR" sz="1800" b="0" dirty="0">
                          <a:solidFill>
                            <a:srgbClr val="FF0000"/>
                          </a:solidFill>
                        </a:rPr>
                        <a:t>But no ANOVA-type </a:t>
                      </a:r>
                      <a:r>
                        <a:rPr lang="fr-FR" sz="1800" b="0" dirty="0" err="1">
                          <a:solidFill>
                            <a:srgbClr val="FF0000"/>
                          </a:solidFill>
                        </a:rPr>
                        <a:t>decomposition</a:t>
                      </a:r>
                      <a:endParaRPr lang="fr-FR" sz="18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Estimator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fr-FR" sz="2400" b="1" dirty="0" err="1">
                          <a:solidFill>
                            <a:srgbClr val="FFC000"/>
                          </a:solidFill>
                        </a:rPr>
                        <a:t>Moderate</a:t>
                      </a:r>
                      <a:endParaRPr lang="fr-FR" sz="2400" b="1" dirty="0">
                        <a:solidFill>
                          <a:srgbClr val="FFC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err="1">
                          <a:solidFill>
                            <a:srgbClr val="FFC000"/>
                          </a:solidFill>
                        </a:rPr>
                        <a:t>Moderate</a:t>
                      </a:r>
                      <a:endParaRPr lang="fr-FR" sz="2400" b="1" dirty="0">
                        <a:solidFill>
                          <a:srgbClr val="FFC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5672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err="1"/>
                        <a:t>HSICspa</a:t>
                      </a:r>
                      <a:endParaRPr lang="fr-F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ANOVA-type </a:t>
                      </a:r>
                      <a:r>
                        <a:rPr lang="fr-FR" sz="1800" dirty="0" err="1">
                          <a:solidFill>
                            <a:srgbClr val="00B050"/>
                          </a:solidFill>
                        </a:rPr>
                        <a:t>decomposition</a:t>
                      </a:r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fr-FR" sz="1800" b="0" dirty="0">
                          <a:solidFill>
                            <a:srgbClr val="FF0000"/>
                          </a:solidFill>
                        </a:rPr>
                        <a:t>But 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</a:rPr>
                        <a:t>given the kernel, some situations not captured</a:t>
                      </a:r>
                      <a:endParaRPr lang="fr-FR" sz="18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Estimator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High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Fast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295147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F3C6F0D9-0B47-A5E0-BE57-60C769A4F773}"/>
              </a:ext>
            </a:extLst>
          </p:cNvPr>
          <p:cNvSpPr txBox="1"/>
          <p:nvPr/>
        </p:nvSpPr>
        <p:spPr>
          <a:xfrm>
            <a:off x="864518" y="242818"/>
            <a:ext cx="4419584" cy="523220"/>
          </a:xfrm>
          <a:prstGeom prst="rect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Arial" panose="020B0604020202020204" pitchFamily="34" charset="0"/>
              </a:rPr>
              <a:t>Take home messages*</a:t>
            </a:r>
            <a:endParaRPr lang="fr-FR" sz="2800" dirty="0">
              <a:solidFill>
                <a:srgbClr val="FF0000"/>
              </a:solidFill>
            </a:endParaRPr>
          </a:p>
        </p:txBody>
      </p:sp>
      <p:pic>
        <p:nvPicPr>
          <p:cNvPr id="7" name="Picture 4" descr="Image associée">
            <a:extLst>
              <a:ext uri="{FF2B5EF4-FFF2-40B4-BE49-F238E27FC236}">
                <a16:creationId xmlns:a16="http://schemas.microsoft.com/office/drawing/2014/main" id="{223EDE54-DB56-0AE7-334A-1938D718A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102" y="0"/>
            <a:ext cx="2183498" cy="188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B7353F5-060B-38C9-AACD-80AA8A140000}"/>
              </a:ext>
            </a:extLst>
          </p:cNvPr>
          <p:cNvSpPr txBox="1"/>
          <p:nvPr/>
        </p:nvSpPr>
        <p:spPr>
          <a:xfrm>
            <a:off x="185258" y="6430516"/>
            <a:ext cx="77343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00FF"/>
                </a:solidFill>
              </a:rPr>
              <a:t>*</a:t>
            </a:r>
            <a:r>
              <a:rPr lang="fr-FR" sz="2000" dirty="0" err="1">
                <a:solidFill>
                  <a:srgbClr val="0000FF"/>
                </a:solidFill>
              </a:rPr>
              <a:t>based</a:t>
            </a:r>
            <a:r>
              <a:rPr lang="fr-FR" sz="2000" dirty="0">
                <a:solidFill>
                  <a:srgbClr val="0000FF"/>
                </a:solidFill>
              </a:rPr>
              <a:t> on the tests on the </a:t>
            </a:r>
            <a:r>
              <a:rPr lang="fr-FR" sz="2000" dirty="0" err="1">
                <a:solidFill>
                  <a:srgbClr val="0000FF"/>
                </a:solidFill>
              </a:rPr>
              <a:t>two</a:t>
            </a:r>
            <a:r>
              <a:rPr lang="fr-FR" sz="2000" dirty="0">
                <a:solidFill>
                  <a:srgbClr val="0000FF"/>
                </a:solidFill>
              </a:rPr>
              <a:t> real cases and </a:t>
            </a:r>
            <a:r>
              <a:rPr lang="fr-FR" sz="2000" dirty="0" err="1">
                <a:solidFill>
                  <a:srgbClr val="0000FF"/>
                </a:solidFill>
              </a:rPr>
              <a:t>synthetic</a:t>
            </a:r>
            <a:r>
              <a:rPr lang="fr-FR" sz="2000" dirty="0">
                <a:solidFill>
                  <a:srgbClr val="0000FF"/>
                </a:solidFill>
              </a:rPr>
              <a:t> cases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E69ED5-FB47-6DBF-0A54-7B33D426120C}"/>
              </a:ext>
            </a:extLst>
          </p:cNvPr>
          <p:cNvSpPr/>
          <p:nvPr/>
        </p:nvSpPr>
        <p:spPr>
          <a:xfrm>
            <a:off x="5818744" y="1868020"/>
            <a:ext cx="6158392" cy="4042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9B12820-EDE0-D9DE-8B6A-46AE0DED3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815" y="4287550"/>
            <a:ext cx="2172727" cy="212355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EEFBE5A-018D-F705-1D04-2F535C778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8421" y="2273555"/>
            <a:ext cx="2135514" cy="206112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8080CDE-24E7-5A6A-AD3E-860D439E0026}"/>
              </a:ext>
            </a:extLst>
          </p:cNvPr>
          <p:cNvSpPr txBox="1"/>
          <p:nvPr/>
        </p:nvSpPr>
        <p:spPr>
          <a:xfrm>
            <a:off x="5898777" y="1955992"/>
            <a:ext cx="2439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Typical</a:t>
            </a:r>
            <a:r>
              <a:rPr lang="fr-FR" dirty="0"/>
              <a:t> </a:t>
            </a:r>
            <a:r>
              <a:rPr lang="fr-FR" dirty="0" err="1"/>
              <a:t>problems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3029299"/>
      </p:ext>
    </p:extLst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D9E52-53B6-2F61-412F-5F5A87645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4CC8BD2-3290-45EB-B9B3-31DAD4675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/>
              <a:t>56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7419CB-7559-C410-ADE5-6FF43E1736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325646"/>
              </p:ext>
            </p:extLst>
          </p:nvPr>
        </p:nvGraphicFramePr>
        <p:xfrm>
          <a:off x="185258" y="1980022"/>
          <a:ext cx="11707184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663">
                  <a:extLst>
                    <a:ext uri="{9D8B030D-6E8A-4147-A177-3AD203B41FA5}">
                      <a16:colId xmlns:a16="http://schemas.microsoft.com/office/drawing/2014/main" val="2449776005"/>
                    </a:ext>
                  </a:extLst>
                </a:gridCol>
                <a:gridCol w="3096523">
                  <a:extLst>
                    <a:ext uri="{9D8B030D-6E8A-4147-A177-3AD203B41FA5}">
                      <a16:colId xmlns:a16="http://schemas.microsoft.com/office/drawing/2014/main" val="2000862676"/>
                    </a:ext>
                  </a:extLst>
                </a:gridCol>
                <a:gridCol w="1838529">
                  <a:extLst>
                    <a:ext uri="{9D8B030D-6E8A-4147-A177-3AD203B41FA5}">
                      <a16:colId xmlns:a16="http://schemas.microsoft.com/office/drawing/2014/main" val="3500865305"/>
                    </a:ext>
                  </a:extLst>
                </a:gridCol>
                <a:gridCol w="2080747">
                  <a:extLst>
                    <a:ext uri="{9D8B030D-6E8A-4147-A177-3AD203B41FA5}">
                      <a16:colId xmlns:a16="http://schemas.microsoft.com/office/drawing/2014/main" val="3791990999"/>
                    </a:ext>
                  </a:extLst>
                </a:gridCol>
                <a:gridCol w="2160722">
                  <a:extLst>
                    <a:ext uri="{9D8B030D-6E8A-4147-A177-3AD203B41FA5}">
                      <a16:colId xmlns:a16="http://schemas.microsoft.com/office/drawing/2014/main" val="4004158949"/>
                    </a:ext>
                  </a:extLst>
                </a:gridCol>
              </a:tblGrid>
              <a:tr h="688248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Method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Informativeness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Most </a:t>
                      </a:r>
                      <a:r>
                        <a:rPr lang="fr-FR" sz="2400" dirty="0" err="1"/>
                        <a:t>influential</a:t>
                      </a:r>
                      <a:r>
                        <a:rPr lang="fr-FR" sz="2400" dirty="0"/>
                        <a:t> </a:t>
                      </a:r>
                      <a:r>
                        <a:rPr lang="fr-FR" sz="2400" dirty="0" err="1"/>
                        <a:t>hyperpara</a:t>
                      </a:r>
                      <a:r>
                        <a:rPr lang="fr-FR" sz="2400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PCA </a:t>
                      </a:r>
                      <a:r>
                        <a:rPr lang="fr-FR" sz="2400" dirty="0" err="1"/>
                        <a:t>choices</a:t>
                      </a:r>
                      <a:r>
                        <a:rPr lang="fr-FR" sz="2400" dirty="0"/>
                        <a:t>’ impact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Converg</a:t>
                      </a:r>
                      <a:r>
                        <a:rPr lang="fr-FR" sz="2400" dirty="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4243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GSI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ANOVA-type </a:t>
                      </a:r>
                      <a:r>
                        <a:rPr lang="fr-FR" sz="1800" dirty="0" err="1">
                          <a:solidFill>
                            <a:srgbClr val="00B050"/>
                          </a:solidFill>
                        </a:rPr>
                        <a:t>decomposition</a:t>
                      </a:r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 </a:t>
                      </a:r>
                      <a:endParaRPr lang="fr-FR" sz="1800" b="1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fr-FR" sz="1800" b="0" dirty="0">
                          <a:solidFill>
                            <a:srgbClr val="FF0000"/>
                          </a:solidFill>
                        </a:rPr>
                        <a:t>But </a:t>
                      </a:r>
                      <a:r>
                        <a:rPr lang="fr-FR" sz="1800" b="0" dirty="0" err="1">
                          <a:solidFill>
                            <a:srgbClr val="FF0000"/>
                          </a:solidFill>
                        </a:rPr>
                        <a:t>cannot</a:t>
                      </a:r>
                      <a:r>
                        <a:rPr lang="fr-FR" sz="1800" b="0" dirty="0">
                          <a:solidFill>
                            <a:srgbClr val="FF0000"/>
                          </a:solidFill>
                        </a:rPr>
                        <a:t> capture influence on variance-covariance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Estimator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Low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Slow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6600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OTSA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err="1">
                          <a:solidFill>
                            <a:srgbClr val="00B050"/>
                          </a:solidFill>
                        </a:rPr>
                        <a:t>Decomposition</a:t>
                      </a:r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 via WB </a:t>
                      </a:r>
                    </a:p>
                    <a:p>
                      <a:pPr algn="ctr"/>
                      <a:r>
                        <a:rPr lang="fr-FR" sz="1800" b="0" dirty="0">
                          <a:solidFill>
                            <a:srgbClr val="FF0000"/>
                          </a:solidFill>
                        </a:rPr>
                        <a:t>But no ANOVA-type </a:t>
                      </a:r>
                      <a:r>
                        <a:rPr lang="fr-FR" sz="1800" b="0" dirty="0" err="1">
                          <a:solidFill>
                            <a:srgbClr val="FF0000"/>
                          </a:solidFill>
                        </a:rPr>
                        <a:t>decomposition</a:t>
                      </a:r>
                      <a:endParaRPr lang="fr-FR" sz="18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err="1">
                          <a:solidFill>
                            <a:srgbClr val="FF0000"/>
                          </a:solidFill>
                        </a:rPr>
                        <a:t>Estimator</a:t>
                      </a:r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fr-FR" sz="2400" b="1" dirty="0" err="1">
                          <a:solidFill>
                            <a:srgbClr val="FFC000"/>
                          </a:solidFill>
                        </a:rPr>
                        <a:t>Moderate</a:t>
                      </a:r>
                      <a:endParaRPr lang="fr-FR" sz="2400" b="1" dirty="0">
                        <a:solidFill>
                          <a:srgbClr val="FFC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err="1">
                          <a:solidFill>
                            <a:srgbClr val="FFC000"/>
                          </a:solidFill>
                        </a:rPr>
                        <a:t>Moderate</a:t>
                      </a:r>
                      <a:endParaRPr lang="fr-FR" sz="2400" b="1" dirty="0">
                        <a:solidFill>
                          <a:srgbClr val="FFC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5672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err="1"/>
                        <a:t>HSICspa</a:t>
                      </a:r>
                      <a:endParaRPr lang="fr-F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ANOVA-type </a:t>
                      </a:r>
                      <a:r>
                        <a:rPr lang="fr-FR" sz="1800" dirty="0" err="1">
                          <a:solidFill>
                            <a:srgbClr val="00B050"/>
                          </a:solidFill>
                        </a:rPr>
                        <a:t>decomposition</a:t>
                      </a:r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fr-FR" sz="1800" b="0" dirty="0">
                          <a:solidFill>
                            <a:srgbClr val="FF0000"/>
                          </a:solidFill>
                        </a:rPr>
                        <a:t>But 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</a:rPr>
                        <a:t>given the kernel, some situations not captured</a:t>
                      </a:r>
                      <a:endParaRPr lang="fr-FR" sz="18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Estimator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High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Fast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295147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E1AC2AC-F51F-A5C6-18C4-11CA6D074A7F}"/>
              </a:ext>
            </a:extLst>
          </p:cNvPr>
          <p:cNvSpPr txBox="1"/>
          <p:nvPr/>
        </p:nvSpPr>
        <p:spPr>
          <a:xfrm>
            <a:off x="864518" y="242818"/>
            <a:ext cx="4419584" cy="523220"/>
          </a:xfrm>
          <a:prstGeom prst="rect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Arial" panose="020B0604020202020204" pitchFamily="34" charset="0"/>
              </a:rPr>
              <a:t>Take home messages*</a:t>
            </a:r>
            <a:endParaRPr lang="fr-FR" sz="2800" dirty="0">
              <a:solidFill>
                <a:srgbClr val="FF0000"/>
              </a:solidFill>
            </a:endParaRPr>
          </a:p>
        </p:txBody>
      </p:sp>
      <p:pic>
        <p:nvPicPr>
          <p:cNvPr id="7" name="Picture 4" descr="Image associée">
            <a:extLst>
              <a:ext uri="{FF2B5EF4-FFF2-40B4-BE49-F238E27FC236}">
                <a16:creationId xmlns:a16="http://schemas.microsoft.com/office/drawing/2014/main" id="{6A2C1697-0A64-D6D8-943B-18CDB9D8C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102" y="0"/>
            <a:ext cx="2183498" cy="188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4DA1DDC-C491-2E97-6F6E-53F978215885}"/>
              </a:ext>
            </a:extLst>
          </p:cNvPr>
          <p:cNvSpPr txBox="1"/>
          <p:nvPr/>
        </p:nvSpPr>
        <p:spPr>
          <a:xfrm>
            <a:off x="185258" y="6430516"/>
            <a:ext cx="77343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00FF"/>
                </a:solidFill>
              </a:rPr>
              <a:t>*</a:t>
            </a:r>
            <a:r>
              <a:rPr lang="fr-FR" sz="2000" dirty="0" err="1">
                <a:solidFill>
                  <a:srgbClr val="0000FF"/>
                </a:solidFill>
              </a:rPr>
              <a:t>based</a:t>
            </a:r>
            <a:r>
              <a:rPr lang="fr-FR" sz="2000" dirty="0">
                <a:solidFill>
                  <a:srgbClr val="0000FF"/>
                </a:solidFill>
              </a:rPr>
              <a:t> on the tests on the </a:t>
            </a:r>
            <a:r>
              <a:rPr lang="fr-FR" sz="2000" dirty="0" err="1">
                <a:solidFill>
                  <a:srgbClr val="0000FF"/>
                </a:solidFill>
              </a:rPr>
              <a:t>two</a:t>
            </a:r>
            <a:r>
              <a:rPr lang="fr-FR" sz="2000" dirty="0">
                <a:solidFill>
                  <a:srgbClr val="0000FF"/>
                </a:solidFill>
              </a:rPr>
              <a:t> real cases and </a:t>
            </a:r>
            <a:r>
              <a:rPr lang="fr-FR" sz="2000" dirty="0" err="1">
                <a:solidFill>
                  <a:srgbClr val="0000FF"/>
                </a:solidFill>
              </a:rPr>
              <a:t>synthetic</a:t>
            </a:r>
            <a:r>
              <a:rPr lang="fr-FR" sz="2000" dirty="0">
                <a:solidFill>
                  <a:srgbClr val="0000FF"/>
                </a:solidFill>
              </a:rPr>
              <a:t> cases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839143-9BB6-494B-FE17-A988C14157A9}"/>
              </a:ext>
            </a:extLst>
          </p:cNvPr>
          <p:cNvSpPr/>
          <p:nvPr/>
        </p:nvSpPr>
        <p:spPr>
          <a:xfrm>
            <a:off x="7645940" y="1877748"/>
            <a:ext cx="4340924" cy="4042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841695"/>
      </p:ext>
    </p:extLst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ECF7D-D539-BD29-7D58-7FEB49D12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B8338CD-DB2D-BBFB-8A50-3E3B61E025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/>
              <a:t>57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DED2566-9B00-0EB7-F2B7-EA12BBFBCF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201152"/>
              </p:ext>
            </p:extLst>
          </p:nvPr>
        </p:nvGraphicFramePr>
        <p:xfrm>
          <a:off x="185258" y="1980022"/>
          <a:ext cx="11707184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663">
                  <a:extLst>
                    <a:ext uri="{9D8B030D-6E8A-4147-A177-3AD203B41FA5}">
                      <a16:colId xmlns:a16="http://schemas.microsoft.com/office/drawing/2014/main" val="2449776005"/>
                    </a:ext>
                  </a:extLst>
                </a:gridCol>
                <a:gridCol w="3096523">
                  <a:extLst>
                    <a:ext uri="{9D8B030D-6E8A-4147-A177-3AD203B41FA5}">
                      <a16:colId xmlns:a16="http://schemas.microsoft.com/office/drawing/2014/main" val="2000862676"/>
                    </a:ext>
                  </a:extLst>
                </a:gridCol>
                <a:gridCol w="1838529">
                  <a:extLst>
                    <a:ext uri="{9D8B030D-6E8A-4147-A177-3AD203B41FA5}">
                      <a16:colId xmlns:a16="http://schemas.microsoft.com/office/drawing/2014/main" val="3500865305"/>
                    </a:ext>
                  </a:extLst>
                </a:gridCol>
                <a:gridCol w="2080747">
                  <a:extLst>
                    <a:ext uri="{9D8B030D-6E8A-4147-A177-3AD203B41FA5}">
                      <a16:colId xmlns:a16="http://schemas.microsoft.com/office/drawing/2014/main" val="3791990999"/>
                    </a:ext>
                  </a:extLst>
                </a:gridCol>
                <a:gridCol w="2160722">
                  <a:extLst>
                    <a:ext uri="{9D8B030D-6E8A-4147-A177-3AD203B41FA5}">
                      <a16:colId xmlns:a16="http://schemas.microsoft.com/office/drawing/2014/main" val="4004158949"/>
                    </a:ext>
                  </a:extLst>
                </a:gridCol>
              </a:tblGrid>
              <a:tr h="688248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Method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Informativeness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Most </a:t>
                      </a:r>
                      <a:r>
                        <a:rPr lang="fr-FR" sz="2400" dirty="0" err="1"/>
                        <a:t>influential</a:t>
                      </a:r>
                      <a:r>
                        <a:rPr lang="fr-FR" sz="2400" dirty="0"/>
                        <a:t> </a:t>
                      </a:r>
                      <a:r>
                        <a:rPr lang="fr-FR" sz="2400" dirty="0" err="1"/>
                        <a:t>hyperpara</a:t>
                      </a:r>
                      <a:r>
                        <a:rPr lang="fr-FR" sz="2400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PCA </a:t>
                      </a:r>
                      <a:r>
                        <a:rPr lang="fr-FR" sz="2400" dirty="0" err="1"/>
                        <a:t>choices</a:t>
                      </a:r>
                      <a:r>
                        <a:rPr lang="fr-FR" sz="2400" dirty="0"/>
                        <a:t>’ impact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Converg</a:t>
                      </a:r>
                      <a:r>
                        <a:rPr lang="fr-FR" sz="2400" dirty="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4243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GSI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ANOVA-type </a:t>
                      </a:r>
                      <a:r>
                        <a:rPr lang="fr-FR" sz="1800" dirty="0" err="1">
                          <a:solidFill>
                            <a:srgbClr val="00B050"/>
                          </a:solidFill>
                        </a:rPr>
                        <a:t>decomposition</a:t>
                      </a:r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 </a:t>
                      </a:r>
                      <a:endParaRPr lang="fr-FR" sz="1800" b="1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fr-FR" sz="1800" b="0" dirty="0">
                          <a:solidFill>
                            <a:srgbClr val="FF0000"/>
                          </a:solidFill>
                        </a:rPr>
                        <a:t>But </a:t>
                      </a:r>
                      <a:r>
                        <a:rPr lang="fr-FR" sz="1800" b="0" dirty="0" err="1">
                          <a:solidFill>
                            <a:srgbClr val="FF0000"/>
                          </a:solidFill>
                        </a:rPr>
                        <a:t>cannot</a:t>
                      </a:r>
                      <a:r>
                        <a:rPr lang="fr-FR" sz="1800" b="0" dirty="0">
                          <a:solidFill>
                            <a:srgbClr val="FF0000"/>
                          </a:solidFill>
                        </a:rPr>
                        <a:t> capture influence on variance-covariance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Estimator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High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Slow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6600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OTSA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err="1">
                          <a:solidFill>
                            <a:srgbClr val="00B050"/>
                          </a:solidFill>
                        </a:rPr>
                        <a:t>Decomposition</a:t>
                      </a:r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 via WB </a:t>
                      </a:r>
                    </a:p>
                    <a:p>
                      <a:pPr algn="ctr"/>
                      <a:r>
                        <a:rPr lang="fr-FR" sz="1800" b="0" dirty="0">
                          <a:solidFill>
                            <a:srgbClr val="FF0000"/>
                          </a:solidFill>
                        </a:rPr>
                        <a:t>But no ANOVA-type </a:t>
                      </a:r>
                      <a:r>
                        <a:rPr lang="fr-FR" sz="1800" b="0" dirty="0" err="1">
                          <a:solidFill>
                            <a:srgbClr val="FF0000"/>
                          </a:solidFill>
                        </a:rPr>
                        <a:t>decomposition</a:t>
                      </a:r>
                      <a:endParaRPr lang="fr-FR" sz="18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err="1">
                          <a:solidFill>
                            <a:srgbClr val="FF0000"/>
                          </a:solidFill>
                        </a:rPr>
                        <a:t>Estimator</a:t>
                      </a:r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Low-</a:t>
                      </a:r>
                      <a:endParaRPr lang="fr-FR" sz="2400" b="1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fr-FR" sz="2400" b="1" dirty="0" err="1">
                          <a:solidFill>
                            <a:srgbClr val="FFC000"/>
                          </a:solidFill>
                        </a:rPr>
                        <a:t>Moderate</a:t>
                      </a:r>
                      <a:endParaRPr lang="fr-FR" sz="2400" b="1" dirty="0">
                        <a:solidFill>
                          <a:srgbClr val="FFC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err="1">
                          <a:solidFill>
                            <a:srgbClr val="FFC000"/>
                          </a:solidFill>
                        </a:rPr>
                        <a:t>Moderate</a:t>
                      </a:r>
                      <a:endParaRPr lang="fr-FR" sz="2400" b="1" dirty="0">
                        <a:solidFill>
                          <a:srgbClr val="FFC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5672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err="1"/>
                        <a:t>HSICspa</a:t>
                      </a:r>
                      <a:endParaRPr lang="fr-F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ANOVA-type </a:t>
                      </a:r>
                      <a:r>
                        <a:rPr lang="fr-FR" sz="1800" dirty="0" err="1">
                          <a:solidFill>
                            <a:srgbClr val="00B050"/>
                          </a:solidFill>
                        </a:rPr>
                        <a:t>decomposition</a:t>
                      </a:r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fr-FR" sz="1800" b="0" dirty="0">
                          <a:solidFill>
                            <a:srgbClr val="FF0000"/>
                          </a:solidFill>
                        </a:rPr>
                        <a:t>But 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</a:rPr>
                        <a:t>given the kernel, some situations not captured</a:t>
                      </a:r>
                      <a:endParaRPr lang="fr-FR" sz="18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Estimator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High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Fast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295147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1B3802D-AC96-CBCE-2D72-D6FCCFE2E7A0}"/>
              </a:ext>
            </a:extLst>
          </p:cNvPr>
          <p:cNvSpPr txBox="1"/>
          <p:nvPr/>
        </p:nvSpPr>
        <p:spPr>
          <a:xfrm>
            <a:off x="864518" y="242818"/>
            <a:ext cx="4419584" cy="523220"/>
          </a:xfrm>
          <a:prstGeom prst="rect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Arial" panose="020B0604020202020204" pitchFamily="34" charset="0"/>
              </a:rPr>
              <a:t>Take home messages*</a:t>
            </a:r>
            <a:endParaRPr lang="fr-FR" sz="2800" dirty="0">
              <a:solidFill>
                <a:srgbClr val="FF0000"/>
              </a:solidFill>
            </a:endParaRPr>
          </a:p>
        </p:txBody>
      </p:sp>
      <p:pic>
        <p:nvPicPr>
          <p:cNvPr id="7" name="Picture 4" descr="Image associée">
            <a:extLst>
              <a:ext uri="{FF2B5EF4-FFF2-40B4-BE49-F238E27FC236}">
                <a16:creationId xmlns:a16="http://schemas.microsoft.com/office/drawing/2014/main" id="{FE3B6DCB-D623-5F1E-D7E7-C8006147A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102" y="0"/>
            <a:ext cx="2183498" cy="188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8D862EA-910C-647C-BD2C-C38290AAE60A}"/>
              </a:ext>
            </a:extLst>
          </p:cNvPr>
          <p:cNvSpPr txBox="1"/>
          <p:nvPr/>
        </p:nvSpPr>
        <p:spPr>
          <a:xfrm>
            <a:off x="185258" y="6430516"/>
            <a:ext cx="77343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00FF"/>
                </a:solidFill>
              </a:rPr>
              <a:t>*</a:t>
            </a:r>
            <a:r>
              <a:rPr lang="fr-FR" sz="2000" dirty="0" err="1">
                <a:solidFill>
                  <a:srgbClr val="0000FF"/>
                </a:solidFill>
              </a:rPr>
              <a:t>based</a:t>
            </a:r>
            <a:r>
              <a:rPr lang="fr-FR" sz="2000" dirty="0">
                <a:solidFill>
                  <a:srgbClr val="0000FF"/>
                </a:solidFill>
              </a:rPr>
              <a:t> on the tests on the </a:t>
            </a:r>
            <a:r>
              <a:rPr lang="fr-FR" sz="2000" dirty="0" err="1">
                <a:solidFill>
                  <a:srgbClr val="0000FF"/>
                </a:solidFill>
              </a:rPr>
              <a:t>two</a:t>
            </a:r>
            <a:r>
              <a:rPr lang="fr-FR" sz="2000" dirty="0">
                <a:solidFill>
                  <a:srgbClr val="0000FF"/>
                </a:solidFill>
              </a:rPr>
              <a:t> real cases and </a:t>
            </a:r>
            <a:r>
              <a:rPr lang="fr-FR" sz="2000" dirty="0" err="1">
                <a:solidFill>
                  <a:srgbClr val="0000FF"/>
                </a:solidFill>
              </a:rPr>
              <a:t>synthetic</a:t>
            </a:r>
            <a:r>
              <a:rPr lang="fr-FR" sz="2000" dirty="0">
                <a:solidFill>
                  <a:srgbClr val="0000FF"/>
                </a:solidFill>
              </a:rPr>
              <a:t> cases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4DBEA4-905F-FB60-BAD9-45B1215BB8A7}"/>
              </a:ext>
            </a:extLst>
          </p:cNvPr>
          <p:cNvSpPr/>
          <p:nvPr/>
        </p:nvSpPr>
        <p:spPr>
          <a:xfrm>
            <a:off x="9735271" y="1868020"/>
            <a:ext cx="2183498" cy="4042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4023227"/>
      </p:ext>
    </p:ext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884B7-6B0E-FDC6-9757-B9A89CE58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1CE896-9FBD-1B89-D0B4-8F52AC9E40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/>
              <a:t>58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5070652-A29A-40B1-D3C3-E423F1BE24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806832"/>
              </p:ext>
            </p:extLst>
          </p:nvPr>
        </p:nvGraphicFramePr>
        <p:xfrm>
          <a:off x="185258" y="1980022"/>
          <a:ext cx="11707184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663">
                  <a:extLst>
                    <a:ext uri="{9D8B030D-6E8A-4147-A177-3AD203B41FA5}">
                      <a16:colId xmlns:a16="http://schemas.microsoft.com/office/drawing/2014/main" val="2449776005"/>
                    </a:ext>
                  </a:extLst>
                </a:gridCol>
                <a:gridCol w="3096523">
                  <a:extLst>
                    <a:ext uri="{9D8B030D-6E8A-4147-A177-3AD203B41FA5}">
                      <a16:colId xmlns:a16="http://schemas.microsoft.com/office/drawing/2014/main" val="2000862676"/>
                    </a:ext>
                  </a:extLst>
                </a:gridCol>
                <a:gridCol w="1838529">
                  <a:extLst>
                    <a:ext uri="{9D8B030D-6E8A-4147-A177-3AD203B41FA5}">
                      <a16:colId xmlns:a16="http://schemas.microsoft.com/office/drawing/2014/main" val="3500865305"/>
                    </a:ext>
                  </a:extLst>
                </a:gridCol>
                <a:gridCol w="2080747">
                  <a:extLst>
                    <a:ext uri="{9D8B030D-6E8A-4147-A177-3AD203B41FA5}">
                      <a16:colId xmlns:a16="http://schemas.microsoft.com/office/drawing/2014/main" val="3791990999"/>
                    </a:ext>
                  </a:extLst>
                </a:gridCol>
                <a:gridCol w="2160722">
                  <a:extLst>
                    <a:ext uri="{9D8B030D-6E8A-4147-A177-3AD203B41FA5}">
                      <a16:colId xmlns:a16="http://schemas.microsoft.com/office/drawing/2014/main" val="4004158949"/>
                    </a:ext>
                  </a:extLst>
                </a:gridCol>
              </a:tblGrid>
              <a:tr h="688248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Method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Informativeness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Most </a:t>
                      </a:r>
                      <a:r>
                        <a:rPr lang="fr-FR" sz="2400" dirty="0" err="1"/>
                        <a:t>influential</a:t>
                      </a:r>
                      <a:r>
                        <a:rPr lang="fr-FR" sz="2400" dirty="0"/>
                        <a:t> </a:t>
                      </a:r>
                      <a:r>
                        <a:rPr lang="fr-FR" sz="2400" dirty="0" err="1"/>
                        <a:t>hyperpara</a:t>
                      </a:r>
                      <a:r>
                        <a:rPr lang="fr-FR" sz="2400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PCA </a:t>
                      </a:r>
                      <a:r>
                        <a:rPr lang="fr-FR" sz="2400" dirty="0" err="1"/>
                        <a:t>choices</a:t>
                      </a:r>
                      <a:r>
                        <a:rPr lang="fr-FR" sz="2400" dirty="0"/>
                        <a:t>’ impact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Converg</a:t>
                      </a:r>
                      <a:r>
                        <a:rPr lang="fr-FR" sz="2400" dirty="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4243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GSI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ANOVA-type </a:t>
                      </a:r>
                      <a:r>
                        <a:rPr lang="fr-FR" sz="1800" dirty="0" err="1">
                          <a:solidFill>
                            <a:srgbClr val="00B050"/>
                          </a:solidFill>
                        </a:rPr>
                        <a:t>decomposition</a:t>
                      </a:r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 </a:t>
                      </a:r>
                      <a:endParaRPr lang="fr-FR" sz="1800" b="1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fr-FR" sz="1800" b="0" dirty="0">
                          <a:solidFill>
                            <a:srgbClr val="FF0000"/>
                          </a:solidFill>
                        </a:rPr>
                        <a:t>But </a:t>
                      </a:r>
                      <a:r>
                        <a:rPr lang="fr-FR" sz="1800" b="0" dirty="0" err="1">
                          <a:solidFill>
                            <a:srgbClr val="FF0000"/>
                          </a:solidFill>
                        </a:rPr>
                        <a:t>cannot</a:t>
                      </a:r>
                      <a:r>
                        <a:rPr lang="fr-FR" sz="1800" b="0" dirty="0">
                          <a:solidFill>
                            <a:srgbClr val="FF0000"/>
                          </a:solidFill>
                        </a:rPr>
                        <a:t> capture influence on variance-covariance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Estimator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High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Slow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6600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OTSA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 err="1">
                          <a:solidFill>
                            <a:srgbClr val="00B050"/>
                          </a:solidFill>
                        </a:rPr>
                        <a:t>Decomposition</a:t>
                      </a:r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 via WB </a:t>
                      </a:r>
                    </a:p>
                    <a:p>
                      <a:pPr algn="ctr"/>
                      <a:r>
                        <a:rPr lang="fr-FR" sz="1800" b="0" dirty="0">
                          <a:solidFill>
                            <a:srgbClr val="FF0000"/>
                          </a:solidFill>
                        </a:rPr>
                        <a:t>But no ANOVA-type </a:t>
                      </a:r>
                      <a:r>
                        <a:rPr lang="fr-FR" sz="1800" b="0" dirty="0" err="1">
                          <a:solidFill>
                            <a:srgbClr val="FF0000"/>
                          </a:solidFill>
                        </a:rPr>
                        <a:t>decomposition</a:t>
                      </a:r>
                      <a:endParaRPr lang="fr-FR" sz="18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err="1">
                          <a:solidFill>
                            <a:srgbClr val="FF0000"/>
                          </a:solidFill>
                        </a:rPr>
                        <a:t>Estimator</a:t>
                      </a:r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Low-</a:t>
                      </a:r>
                      <a:endParaRPr lang="fr-FR" sz="2400" b="1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fr-FR" sz="2400" b="1" dirty="0" err="1">
                          <a:solidFill>
                            <a:srgbClr val="FFC000"/>
                          </a:solidFill>
                        </a:rPr>
                        <a:t>Moderate</a:t>
                      </a:r>
                      <a:endParaRPr lang="fr-FR" sz="2400" b="1" dirty="0">
                        <a:solidFill>
                          <a:srgbClr val="FFC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err="1">
                          <a:solidFill>
                            <a:srgbClr val="FFC000"/>
                          </a:solidFill>
                        </a:rPr>
                        <a:t>Moderate</a:t>
                      </a:r>
                      <a:endParaRPr lang="fr-FR" sz="2400" b="1" dirty="0">
                        <a:solidFill>
                          <a:srgbClr val="FFC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5672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err="1"/>
                        <a:t>HSICspa</a:t>
                      </a:r>
                      <a:endParaRPr lang="fr-F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ANOVA-type </a:t>
                      </a:r>
                      <a:r>
                        <a:rPr lang="fr-FR" sz="1800" dirty="0" err="1">
                          <a:solidFill>
                            <a:srgbClr val="00B050"/>
                          </a:solidFill>
                        </a:rPr>
                        <a:t>decomposition</a:t>
                      </a:r>
                      <a:r>
                        <a:rPr lang="fr-FR" sz="1800" dirty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fr-FR" sz="1800" b="0" dirty="0">
                          <a:solidFill>
                            <a:srgbClr val="FF0000"/>
                          </a:solidFill>
                        </a:rPr>
                        <a:t>But 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</a:rPr>
                        <a:t>given the kernel, some situations not captured</a:t>
                      </a:r>
                      <a:endParaRPr lang="fr-FR" sz="18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Estimator</a:t>
                      </a:r>
                      <a:endParaRPr lang="fr-F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High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00B050"/>
                          </a:solidFill>
                        </a:rPr>
                        <a:t>Fast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295147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603652F-05A5-0640-0A1F-5727E18B4835}"/>
              </a:ext>
            </a:extLst>
          </p:cNvPr>
          <p:cNvSpPr txBox="1"/>
          <p:nvPr/>
        </p:nvSpPr>
        <p:spPr>
          <a:xfrm>
            <a:off x="864518" y="242818"/>
            <a:ext cx="4419584" cy="523220"/>
          </a:xfrm>
          <a:prstGeom prst="rect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Arial" panose="020B0604020202020204" pitchFamily="34" charset="0"/>
              </a:rPr>
              <a:t>Take home messages*</a:t>
            </a:r>
            <a:endParaRPr lang="fr-FR" sz="2800" dirty="0">
              <a:solidFill>
                <a:srgbClr val="FF0000"/>
              </a:solidFill>
            </a:endParaRPr>
          </a:p>
        </p:txBody>
      </p:sp>
      <p:pic>
        <p:nvPicPr>
          <p:cNvPr id="7" name="Picture 4" descr="Image associée">
            <a:extLst>
              <a:ext uri="{FF2B5EF4-FFF2-40B4-BE49-F238E27FC236}">
                <a16:creationId xmlns:a16="http://schemas.microsoft.com/office/drawing/2014/main" id="{2F1FA3C0-5B02-9778-12C1-A78D3167F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102" y="0"/>
            <a:ext cx="2183498" cy="188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E21CEE9-629C-8ECF-C401-3A79E33DD87C}"/>
              </a:ext>
            </a:extLst>
          </p:cNvPr>
          <p:cNvSpPr txBox="1"/>
          <p:nvPr/>
        </p:nvSpPr>
        <p:spPr>
          <a:xfrm>
            <a:off x="185258" y="6430516"/>
            <a:ext cx="77343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00FF"/>
                </a:solidFill>
              </a:rPr>
              <a:t>*</a:t>
            </a:r>
            <a:r>
              <a:rPr lang="fr-FR" sz="2000" dirty="0" err="1">
                <a:solidFill>
                  <a:srgbClr val="0000FF"/>
                </a:solidFill>
              </a:rPr>
              <a:t>based</a:t>
            </a:r>
            <a:r>
              <a:rPr lang="fr-FR" sz="2000" dirty="0">
                <a:solidFill>
                  <a:srgbClr val="0000FF"/>
                </a:solidFill>
              </a:rPr>
              <a:t> on the tests on the </a:t>
            </a:r>
            <a:r>
              <a:rPr lang="fr-FR" sz="2000" dirty="0" err="1">
                <a:solidFill>
                  <a:srgbClr val="0000FF"/>
                </a:solidFill>
              </a:rPr>
              <a:t>two</a:t>
            </a:r>
            <a:r>
              <a:rPr lang="fr-FR" sz="2000" dirty="0">
                <a:solidFill>
                  <a:srgbClr val="0000FF"/>
                </a:solidFill>
              </a:rPr>
              <a:t> real cases and </a:t>
            </a:r>
            <a:r>
              <a:rPr lang="fr-FR" sz="2000" dirty="0" err="1">
                <a:solidFill>
                  <a:srgbClr val="0000FF"/>
                </a:solidFill>
              </a:rPr>
              <a:t>synthetic</a:t>
            </a:r>
            <a:r>
              <a:rPr lang="fr-FR" sz="2000" dirty="0">
                <a:solidFill>
                  <a:srgbClr val="0000FF"/>
                </a:solidFill>
              </a:rPr>
              <a:t> cases</a:t>
            </a:r>
          </a:p>
        </p:txBody>
      </p:sp>
    </p:spTree>
    <p:extLst>
      <p:ext uri="{BB962C8B-B14F-4D97-AF65-F5344CB8AC3E}">
        <p14:creationId xmlns:p14="http://schemas.microsoft.com/office/powerpoint/2010/main" val="399465990"/>
      </p:ext>
    </p:extLst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7B6B914-6021-CCB9-92DB-773922E92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59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29D633-B99C-7EE2-A694-9A5B94254D67}"/>
              </a:ext>
            </a:extLst>
          </p:cNvPr>
          <p:cNvSpPr txBox="1">
            <a:spLocks/>
          </p:cNvSpPr>
          <p:nvPr/>
        </p:nvSpPr>
        <p:spPr>
          <a:xfrm>
            <a:off x="2758440" y="877715"/>
            <a:ext cx="6675120" cy="6318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fr-FR" altLang="fr-FR" sz="5400" dirty="0"/>
              <a:t>THANK YOU FOR YOUR ATTENTION !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295DA3-1BEA-290D-0742-9A829C5D4E7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841" y="6079711"/>
            <a:ext cx="1900456" cy="4871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208F31D-E2D6-3FD6-C13E-9F31286A005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861" y="5796760"/>
            <a:ext cx="1053022" cy="105302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5245A27-31D6-DF09-B75D-E8B8C7F2AD45}"/>
              </a:ext>
            </a:extLst>
          </p:cNvPr>
          <p:cNvSpPr txBox="1"/>
          <p:nvPr/>
        </p:nvSpPr>
        <p:spPr>
          <a:xfrm>
            <a:off x="4605703" y="5985828"/>
            <a:ext cx="43611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 err="1"/>
              <a:t>We</a:t>
            </a:r>
            <a:r>
              <a:rPr lang="fr-FR" sz="1400" dirty="0"/>
              <a:t> </a:t>
            </a:r>
            <a:r>
              <a:rPr lang="fr-FR" sz="1400" dirty="0" err="1"/>
              <a:t>acknowledge</a:t>
            </a:r>
            <a:r>
              <a:rPr lang="fr-FR" sz="1400" dirty="0"/>
              <a:t> </a:t>
            </a:r>
            <a:r>
              <a:rPr lang="fr-FR" sz="1400" dirty="0" err="1"/>
              <a:t>financial</a:t>
            </a:r>
            <a:r>
              <a:rPr lang="fr-FR" sz="1400" dirty="0"/>
              <a:t> </a:t>
            </a:r>
            <a:r>
              <a:rPr lang="fr-FR" sz="1400" dirty="0" err="1"/>
              <a:t>funding</a:t>
            </a:r>
            <a:r>
              <a:rPr lang="fr-FR" sz="1400" dirty="0"/>
              <a:t> by ANR-HOUSES </a:t>
            </a:r>
          </a:p>
          <a:p>
            <a:pPr algn="r"/>
            <a:r>
              <a:rPr lang="fr-FR" sz="1400" dirty="0"/>
              <a:t>(</a:t>
            </a:r>
            <a:r>
              <a:rPr lang="fr-FR" sz="1400" dirty="0" err="1"/>
              <a:t>grant</a:t>
            </a:r>
            <a:r>
              <a:rPr lang="fr-FR" sz="1400" dirty="0"/>
              <a:t> </a:t>
            </a:r>
            <a:r>
              <a:rPr lang="fr-FR" sz="1400" dirty="0" err="1"/>
              <a:t>number</a:t>
            </a:r>
            <a:r>
              <a:rPr lang="fr-FR" sz="1400" dirty="0"/>
              <a:t>: </a:t>
            </a:r>
            <a:r>
              <a:rPr lang="fr-FR" sz="1400" b="1" dirty="0"/>
              <a:t>ANR-22-CE56-0006</a:t>
            </a:r>
            <a:r>
              <a:rPr lang="fr-FR" sz="1400" dirty="0"/>
              <a:t>)</a:t>
            </a:r>
          </a:p>
          <a:p>
            <a:pPr algn="r"/>
            <a:r>
              <a:rPr lang="fr-FR" sz="1400" dirty="0">
                <a:hlinkClick r:id="rId4"/>
              </a:rPr>
              <a:t>https://anrhouses.github.io/</a:t>
            </a:r>
            <a:r>
              <a:rPr lang="fr-FR" sz="1400" dirty="0"/>
              <a:t> </a:t>
            </a:r>
            <a:endParaRPr lang="fr-FR" dirty="0"/>
          </a:p>
        </p:txBody>
      </p:sp>
      <p:pic>
        <p:nvPicPr>
          <p:cNvPr id="12" name="Image 11" descr="Annonce - Icônes commercialisation gratuites">
            <a:extLst>
              <a:ext uri="{FF2B5EF4-FFF2-40B4-BE49-F238E27FC236}">
                <a16:creationId xmlns:a16="http://schemas.microsoft.com/office/drawing/2014/main" id="{FE4CD1D4-514F-BFBA-DF29-66D3B1F571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977885">
            <a:off x="2817480" y="3156422"/>
            <a:ext cx="883707" cy="88370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DBDF8A7-E710-D218-C70E-8557CF98010C}"/>
              </a:ext>
            </a:extLst>
          </p:cNvPr>
          <p:cNvSpPr txBox="1"/>
          <p:nvPr/>
        </p:nvSpPr>
        <p:spPr>
          <a:xfrm>
            <a:off x="3563146" y="3013838"/>
            <a:ext cx="5484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An excellent </a:t>
            </a:r>
            <a:r>
              <a:rPr lang="fr-FR" dirty="0" err="1"/>
              <a:t>statistician</a:t>
            </a:r>
            <a:r>
              <a:rPr lang="fr-FR" dirty="0"/>
              <a:t> </a:t>
            </a:r>
            <a:r>
              <a:rPr lang="fr-FR" dirty="0" err="1"/>
              <a:t>looking</a:t>
            </a:r>
            <a:r>
              <a:rPr lang="fr-FR" dirty="0"/>
              <a:t> for </a:t>
            </a:r>
          </a:p>
          <a:p>
            <a:pPr algn="ctr"/>
            <a:r>
              <a:rPr lang="fr-FR" dirty="0"/>
              <a:t>postdoc/job </a:t>
            </a:r>
            <a:r>
              <a:rPr lang="fr-FR" dirty="0" err="1"/>
              <a:t>opportunity</a:t>
            </a:r>
            <a:r>
              <a:rPr lang="fr-FR" dirty="0"/>
              <a:t>  </a:t>
            </a:r>
            <a:endParaRPr lang="fr-FR" sz="2400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300E491-49FD-A871-DF92-342C7DB8AD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4800" y="3698170"/>
            <a:ext cx="1851211" cy="185121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4FEA30-220D-785C-7234-2E337BA2BA0C}"/>
              </a:ext>
            </a:extLst>
          </p:cNvPr>
          <p:cNvSpPr txBox="1"/>
          <p:nvPr/>
        </p:nvSpPr>
        <p:spPr>
          <a:xfrm>
            <a:off x="6305550" y="4476750"/>
            <a:ext cx="423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Contact: </a:t>
            </a:r>
            <a:r>
              <a:rPr lang="fr-FR" dirty="0">
                <a:hlinkClick r:id="rId7" tooltip="mailto:corinna-perchtold@gmx.at"/>
              </a:rPr>
              <a:t>corinna-perchtold@gmx.at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628622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64180-07C6-AA5A-1016-7AF0C95DB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F5133BB-8D21-0844-1640-2F022BE81A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6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9911F59-8DB8-42C6-558C-5C9960DC3226}"/>
              </a:ext>
            </a:extLst>
          </p:cNvPr>
          <p:cNvSpPr txBox="1"/>
          <p:nvPr/>
        </p:nvSpPr>
        <p:spPr>
          <a:xfrm>
            <a:off x="110638" y="139606"/>
            <a:ext cx="68639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>
                <a:latin typeface="Arial" panose="020B0604020202020204" pitchFamily="34" charset="0"/>
              </a:rPr>
              <a:t>Principal Component Analysis PCA </a:t>
            </a:r>
            <a:r>
              <a:rPr lang="en-US" sz="28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</a:t>
            </a:r>
            <a:endParaRPr lang="fr-FR" sz="2800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BA0761E-4F2A-6D78-47A8-BF85326AB3E9}"/>
                  </a:ext>
                </a:extLst>
              </p:cNvPr>
              <p:cNvSpPr txBox="1"/>
              <p:nvPr/>
            </p:nvSpPr>
            <p:spPr>
              <a:xfrm>
                <a:off x="331694" y="980393"/>
                <a:ext cx="11564471" cy="4075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ea typeface="Cambria Math" panose="02040503050406030204" pitchFamily="18" charset="0"/>
                  </a:rPr>
                  <a:t>Let us </a:t>
                </a:r>
                <a:r>
                  <a:rPr lang="fr-FR" sz="2000" dirty="0" err="1">
                    <a:ea typeface="Cambria Math" panose="02040503050406030204" pitchFamily="18" charset="0"/>
                  </a:rPr>
                  <a:t>denote</a:t>
                </a:r>
                <a:r>
                  <a:rPr lang="fr-FR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𝒀</m:t>
                        </m:r>
                      </m:e>
                    </m:acc>
                  </m:oMath>
                </a14:m>
                <a:r>
                  <a:rPr lang="fr-FR" sz="2000" b="1" dirty="0">
                    <a:cs typeface="DaunPenh" panose="020F0502020204030204" pitchFamily="2" charset="0"/>
                  </a:rPr>
                  <a:t> </a:t>
                </a:r>
                <a:r>
                  <a:rPr lang="en-US" sz="2000" dirty="0"/>
                  <a:t>the </a:t>
                </a:r>
                <a:r>
                  <a:rPr lang="en-US" sz="2000" b="1" u="sng" dirty="0"/>
                  <a:t>discretized </a:t>
                </a:r>
                <a:r>
                  <a:rPr lang="fr-FR" sz="2000" b="1" u="sng" dirty="0"/>
                  <a:t>versions </a:t>
                </a:r>
                <a:r>
                  <a:rPr lang="fr-FR" sz="2000" dirty="0"/>
                  <a:t>of the </a:t>
                </a:r>
                <a:r>
                  <a:rPr lang="fr-FR" sz="2000" dirty="0" err="1"/>
                  <a:t>maps</a:t>
                </a:r>
                <a:r>
                  <a:rPr lang="fr-FR" sz="2000" dirty="0"/>
                  <a:t>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r>
                  <a:rPr lang="fr-FR" sz="2000" dirty="0"/>
                  <a:t> at </a:t>
                </a:r>
                <a:r>
                  <a:rPr lang="fr-FR" sz="2000" i="1" dirty="0"/>
                  <a:t>N</a:t>
                </a:r>
                <a:r>
                  <a:rPr lang="fr-FR" sz="2000" dirty="0"/>
                  <a:t> spatial locations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</m:t>
                        </m:r>
                      </m:e>
                      <m:sub>
                        <m:r>
                          <a:rPr lang="fr-FR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</m:t>
                        </m:r>
                      </m:e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fr-FR" sz="2000" b="1" dirty="0">
                    <a:cs typeface="DaunPenh" panose="020F0502020204030204" pitchFamily="2" charset="0"/>
                  </a:rPr>
                  <a:t> </a:t>
                </a:r>
                <a:r>
                  <a:rPr lang="fr-FR" sz="2000" dirty="0">
                    <a:cs typeface="DaunPenh" panose="020F0502020204030204" pitchFamily="2" charset="0"/>
                  </a:rPr>
                  <a:t>with </a:t>
                </a:r>
                <a14:m>
                  <m:oMath xmlns:m="http://schemas.openxmlformats.org/officeDocument/2006/math">
                    <m:r>
                      <a:rPr lang="fr-FR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²</m:t>
                    </m:r>
                  </m:oMath>
                </a14:m>
                <a:endParaRPr lang="fr-FR" sz="2000" dirty="0">
                  <a:cs typeface="DaunPenh" panose="020F0502020204030204" pitchFamily="2" charset="0"/>
                </a:endParaRPr>
              </a:p>
              <a:p>
                <a:endParaRPr lang="fr-FR" sz="2000" dirty="0">
                  <a:latin typeface="+mj-lt"/>
                </a:endParaRPr>
              </a:p>
              <a:p>
                <a:r>
                  <a:rPr lang="fr-FR" sz="2000" dirty="0">
                    <a:latin typeface="+mj-lt"/>
                  </a:rPr>
                  <a:t>The </a:t>
                </a:r>
                <a:r>
                  <a:rPr lang="fr-FR" sz="2000" dirty="0" err="1">
                    <a:latin typeface="+mj-lt"/>
                  </a:rPr>
                  <a:t>decompostion</a:t>
                </a:r>
                <a:r>
                  <a:rPr lang="fr-FR" sz="2000" dirty="0">
                    <a:latin typeface="+mj-lt"/>
                  </a:rPr>
                  <a:t> </a:t>
                </a:r>
                <a:r>
                  <a:rPr lang="fr-FR" sz="2000" dirty="0"/>
                  <a:t>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𝒀</m:t>
                        </m:r>
                      </m:e>
                    </m:acc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 err="1">
                    <a:latin typeface="+mj-lt"/>
                  </a:rPr>
                  <a:t>is</a:t>
                </a:r>
                <a:r>
                  <a:rPr lang="fr-FR" sz="2000" dirty="0">
                    <a:latin typeface="+mj-lt"/>
                  </a:rPr>
                  <a:t> </a:t>
                </a:r>
                <a:r>
                  <a:rPr lang="fr-FR" sz="2000" dirty="0" err="1">
                    <a:latin typeface="+mj-lt"/>
                  </a:rPr>
                  <a:t>based</a:t>
                </a:r>
                <a:r>
                  <a:rPr lang="fr-FR" sz="2000" dirty="0">
                    <a:latin typeface="+mj-lt"/>
                  </a:rPr>
                  <a:t> on the expansion of the variance-covariance </a:t>
                </a:r>
                <a:r>
                  <a:rPr lang="en-US" sz="2000" b="1" i="1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</a:t>
                </a:r>
                <a:r>
                  <a:rPr lang="en-US" sz="2000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’</a:t>
                </a:r>
                <a:r>
                  <a:rPr lang="fr-FR" sz="2000" dirty="0">
                    <a:solidFill>
                      <a:srgbClr val="FF0000"/>
                    </a:solidFill>
                    <a:latin typeface="+mj-lt"/>
                  </a:rPr>
                  <a:t> </a:t>
                </a:r>
                <a:r>
                  <a:rPr lang="fr-FR" sz="2000" dirty="0">
                    <a:latin typeface="+mj-lt"/>
                  </a:rPr>
                  <a:t>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𝒀</m:t>
                        </m:r>
                      </m:e>
                    </m:acc>
                  </m:oMath>
                </a14:m>
                <a:r>
                  <a:rPr lang="fr-FR" sz="2000" dirty="0">
                    <a:latin typeface="+mj-lt"/>
                  </a:rPr>
                  <a:t> </a:t>
                </a:r>
                <a:r>
                  <a:rPr lang="fr-FR" sz="2000" dirty="0" err="1">
                    <a:latin typeface="+mj-lt"/>
                  </a:rPr>
                  <a:t>with</a:t>
                </a:r>
                <a:r>
                  <a:rPr lang="fr-FR" sz="2000" dirty="0">
                    <a:latin typeface="+mj-lt"/>
                  </a:rPr>
                  <a:t> </a:t>
                </a:r>
                <a:r>
                  <a:rPr lang="fr-FR" sz="2000" i="1" dirty="0">
                    <a:solidFill>
                      <a:srgbClr val="FFC000"/>
                    </a:solidFill>
                    <a:latin typeface="+mj-lt"/>
                  </a:rPr>
                  <a:t>K</a:t>
                </a:r>
                <a:r>
                  <a:rPr lang="fr-FR" sz="2000" dirty="0">
                    <a:latin typeface="+mj-lt"/>
                  </a:rPr>
                  <a:t> first </a:t>
                </a:r>
                <a:r>
                  <a:rPr lang="fr-FR" sz="2000" dirty="0" err="1">
                    <a:latin typeface="+mj-lt"/>
                  </a:rPr>
                  <a:t>terms</a:t>
                </a:r>
                <a:endParaRPr lang="fr-FR" sz="2000" dirty="0">
                  <a:latin typeface="+mj-lt"/>
                </a:endParaRPr>
              </a:p>
              <a:p>
                <a:pPr algn="ctr"/>
                <a:endParaRPr lang="fr-FR" sz="20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fr-FR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𝒀</m:t>
                          </m:r>
                        </m:e>
                      </m:acc>
                      <m:d>
                        <m:dPr>
                          <m:ctrlPr>
                            <a:rPr lang="fr-FR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acc>
                        <m:accPr>
                          <m:chr m:val="̅"/>
                          <m:ctrlP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𝒀</m:t>
                          </m:r>
                        </m:e>
                      </m:acc>
                      <m:d>
                        <m:dPr>
                          <m:ctrlP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lang="fr-FR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k</m:t>
                          </m:r>
                          <m:r>
                            <a:rPr lang="fr-FR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sz="20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sup>
                        <m:e>
                          <m:sSub>
                            <m:sSubPr>
                              <m:ctrlPr>
                                <a:rPr lang="fr-F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fr-FR" sz="2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</m:t>
                              </m:r>
                            </m:sub>
                          </m:sSub>
                          <m:sSub>
                            <m:sSubPr>
                              <m:ctrlPr>
                                <a:rPr lang="fr-F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b="1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𝐯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fr-FR" sz="2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</m:t>
                              </m:r>
                            </m:sub>
                          </m:sSub>
                          <m:d>
                            <m:dPr>
                              <m:ctrlP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fr-FR" sz="2000" b="1" dirty="0"/>
              </a:p>
              <a:p>
                <a:endParaRPr lang="fr-FR" sz="2000" b="1" dirty="0"/>
              </a:p>
              <a:p>
                <a:r>
                  <a:rPr lang="fr-FR" sz="2000" dirty="0" err="1"/>
                  <a:t>with</a:t>
                </a:r>
                <a:r>
                  <a:rPr lang="fr-FR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k</m:t>
                        </m:r>
                      </m:sub>
                    </m:sSub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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k</m:t>
                        </m:r>
                      </m:sub>
                    </m:sSub>
                    <m:sSubSup>
                      <m:sSubSup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sz="20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𝐯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k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fr-FR" sz="2000" dirty="0"/>
                  <a:t> </a:t>
                </a:r>
                <a:r>
                  <a:rPr lang="fr-FR" sz="2000" dirty="0" err="1">
                    <a:solidFill>
                      <a:srgbClr val="0000FF"/>
                    </a:solidFill>
                  </a:rPr>
                  <a:t>is</a:t>
                </a:r>
                <a:r>
                  <a:rPr lang="fr-FR" sz="2000" dirty="0">
                    <a:solidFill>
                      <a:srgbClr val="0000FF"/>
                    </a:solidFill>
                  </a:rPr>
                  <a:t> the </a:t>
                </a:r>
                <a:r>
                  <a:rPr lang="fr-FR" sz="2000" dirty="0" err="1">
                    <a:solidFill>
                      <a:srgbClr val="0000FF"/>
                    </a:solidFill>
                  </a:rPr>
                  <a:t>coordinate</a:t>
                </a:r>
                <a:r>
                  <a:rPr lang="fr-FR" sz="2000" dirty="0">
                    <a:solidFill>
                      <a:srgbClr val="0000FF"/>
                    </a:solidFill>
                  </a:rPr>
                  <a:t> on the </a:t>
                </a:r>
                <a:r>
                  <a:rPr lang="fr-FR" sz="2000" dirty="0" err="1">
                    <a:solidFill>
                      <a:srgbClr val="0000FF"/>
                    </a:solidFill>
                  </a:rPr>
                  <a:t>kth</a:t>
                </a:r>
                <a:r>
                  <a:rPr lang="fr-FR" sz="2000" dirty="0">
                    <a:solidFill>
                      <a:srgbClr val="0000FF"/>
                    </a:solidFill>
                  </a:rPr>
                  <a:t> new dimension</a:t>
                </a:r>
              </a:p>
              <a:p>
                <a:endParaRPr lang="fr-FR" sz="2000" dirty="0"/>
              </a:p>
              <a:p>
                <a:r>
                  <a:rPr lang="fr-FR" sz="2000" dirty="0" err="1"/>
                  <a:t>where</a:t>
                </a:r>
                <a:r>
                  <a:rPr lang="fr-FR" sz="2000" dirty="0"/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</m:t>
                        </m:r>
                      </m:e>
                      <m:sub>
                        <m:r>
                          <a:rPr lang="fr-FR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≥…</m:t>
                    </m:r>
                    <m:r>
                      <a:rPr lang="fr-FR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fr-FR" sz="2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</m:t>
                        </m:r>
                      </m:e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sub>
                    </m:sSub>
                    <m:r>
                      <m:rPr>
                        <m:nor/>
                      </m:rPr>
                      <a:rPr lang="fr-FR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fr-FR" sz="2000" i="0"/>
                      <m:t>the</m:t>
                    </m:r>
                    <m:r>
                      <m:rPr>
                        <m:nor/>
                      </m:rPr>
                      <a:rPr lang="fr-FR" sz="2000" i="0"/>
                      <m:t> </m:t>
                    </m:r>
                    <m:r>
                      <m:rPr>
                        <m:nor/>
                      </m:rPr>
                      <a:rPr lang="fr-FR" sz="2000" i="0"/>
                      <m:t>eigenvalues</m:t>
                    </m:r>
                    <m:r>
                      <m:rPr>
                        <m:nor/>
                      </m:rPr>
                      <a:rPr lang="fr-FR" sz="2000" i="0"/>
                      <m:t> </m:t>
                    </m:r>
                    <m:r>
                      <m:rPr>
                        <m:nor/>
                      </m:rPr>
                      <a:rPr lang="fr-FR" sz="2000" i="0"/>
                      <m:t>of</m:t>
                    </m:r>
                  </m:oMath>
                </a14:m>
                <a:r>
                  <a:rPr lang="fr-FR" sz="2000" dirty="0"/>
                  <a:t> </a:t>
                </a:r>
                <a:r>
                  <a:rPr lang="en-US" sz="2000" b="1" i="1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</a:t>
                </a:r>
                <a:r>
                  <a:rPr lang="en-US" sz="2000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’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𝐯</m:t>
                        </m:r>
                      </m:e>
                      <m:sub>
                        <m:r>
                          <a:rPr lang="fr-FR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(.),…,</m:t>
                    </m:r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𝐯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sub>
                    </m:sSub>
                    <m:r>
                      <a:rPr lang="fr-FR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(.)</m:t>
                    </m:r>
                  </m:oMath>
                </a14:m>
                <a:r>
                  <a:rPr lang="fr-FR" sz="2000" dirty="0"/>
                  <a:t> the </a:t>
                </a:r>
                <a:r>
                  <a:rPr lang="fr-FR" sz="2000" dirty="0" err="1"/>
                  <a:t>normalized</a:t>
                </a:r>
                <a:r>
                  <a:rPr lang="fr-FR" sz="2000" dirty="0"/>
                  <a:t> and </a:t>
                </a:r>
                <a:r>
                  <a:rPr lang="en-US" sz="2000" dirty="0"/>
                  <a:t>mutually orthogonal eigenvectors associated to these eigenvalues.</a:t>
                </a:r>
                <a:endParaRPr lang="fr-FR" sz="20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BA0761E-4F2A-6D78-47A8-BF85326AB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94" y="980393"/>
                <a:ext cx="11564471" cy="4075796"/>
              </a:xfrm>
              <a:prstGeom prst="rect">
                <a:avLst/>
              </a:prstGeom>
              <a:blipFill>
                <a:blip r:embed="rId2"/>
                <a:stretch>
                  <a:fillRect l="-527" t="-749" r="-580" b="-19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670A8FDC-F128-869B-73C7-DEDF37D37572}"/>
              </a:ext>
            </a:extLst>
          </p:cNvPr>
          <p:cNvSpPr txBox="1"/>
          <p:nvPr/>
        </p:nvSpPr>
        <p:spPr>
          <a:xfrm>
            <a:off x="17929" y="657187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Ramsay and Silverman, 2005</a:t>
            </a:r>
            <a:endParaRPr lang="fr-FR" sz="1050" b="1" dirty="0">
              <a:solidFill>
                <a:srgbClr val="0000FF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5DFAA1-22D3-A980-7C1E-B3DF4F57149C}"/>
              </a:ext>
            </a:extLst>
          </p:cNvPr>
          <p:cNvSpPr/>
          <p:nvPr/>
        </p:nvSpPr>
        <p:spPr>
          <a:xfrm>
            <a:off x="4494179" y="2237362"/>
            <a:ext cx="3190672" cy="982493"/>
          </a:xfrm>
          <a:prstGeom prst="roundRect">
            <a:avLst/>
          </a:prstGeom>
          <a:noFill/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4173090"/>
      </p:ext>
    </p:extLst>
  </p:cSld>
  <p:clrMapOvr>
    <a:masterClrMapping/>
  </p:clrMapOvr>
  <p:transition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53CE41-AE09-A0E6-EFB8-13AC89960F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60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59FB4E6-BCD4-4CB3-5179-9B0CDBD6DD0A}"/>
              </a:ext>
            </a:extLst>
          </p:cNvPr>
          <p:cNvSpPr txBox="1"/>
          <p:nvPr/>
        </p:nvSpPr>
        <p:spPr>
          <a:xfrm>
            <a:off x="864518" y="242818"/>
            <a:ext cx="4419584" cy="523220"/>
          </a:xfrm>
          <a:prstGeom prst="rect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Arial" panose="020B0604020202020204" pitchFamily="34" charset="0"/>
              </a:rPr>
              <a:t>Appendices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17764885"/>
      </p:ext>
    </p:extLst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781B2C5-B325-2414-D19D-51B77006AB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61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55134D7-5007-93AA-4C10-FDD1684A86B4}"/>
                  </a:ext>
                </a:extLst>
              </p:cNvPr>
              <p:cNvSpPr txBox="1"/>
              <p:nvPr/>
            </p:nvSpPr>
            <p:spPr>
              <a:xfrm>
                <a:off x="349624" y="869060"/>
                <a:ext cx="11492752" cy="52461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endParaRPr lang="en-US" sz="18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HSIC</m:t>
                        </m:r>
                        <m:r>
                          <a:rPr lang="fr-FR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fr-FR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2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fr-FR" sz="22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sz="2200" b="0" i="1" dirty="0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m:rPr>
                            <m:nor/>
                          </m:rPr>
                          <a:rPr lang="fr-FR" sz="2200" i="0" dirty="0"/>
                          <m:t>)</m:t>
                        </m:r>
                      </m:e>
                      <m:sub>
                        <m:sSub>
                          <m:sSubPr>
                            <m:ctrlPr>
                              <a:rPr lang="fr-FR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fr-FR" sz="2200" i="0" dirty="0"/>
                              <m:t>ℱ</m:t>
                            </m:r>
                          </m:e>
                          <m:sub>
                            <m:sSub>
                              <m:sSubPr>
                                <m:ctrlPr>
                                  <a:rPr lang="fr-FR" sz="22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200" i="1" dirty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fr-FR" sz="2200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  <m:r>
                          <a:rPr lang="fr-FR" sz="2200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fr-FR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fr-FR" sz="2200" i="0" dirty="0"/>
                              <m:t>ℱ</m:t>
                            </m:r>
                          </m:e>
                          <m:sub>
                            <m:r>
                              <a:rPr lang="fr-FR" sz="2200" b="0" i="1" dirty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sub>
                        </m:sSub>
                      </m:sub>
                    </m:sSub>
                    <m:r>
                      <a:rPr lang="fr-FR" sz="2200" i="1" dirty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fr-FR" sz="2200" b="0" i="1" dirty="0" smtClean="0">
                        <a:latin typeface="Cambria Math" panose="02040503050406030204" pitchFamily="18" charset="0"/>
                      </a:rPr>
                      <m:t>0 ⇔</m:t>
                    </m:r>
                    <m:r>
                      <m:rPr>
                        <m:sty m:val="p"/>
                      </m:rPr>
                      <a:rPr lang="fr-FR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fr-FR" sz="2200" i="0" dirty="0"/>
                      <m:t>⊥</m:t>
                    </m:r>
                    <m:r>
                      <m:rPr>
                        <m:nor/>
                      </m:rPr>
                      <a:rPr lang="fr-FR" sz="2200" b="0" i="0" dirty="0" smtClean="0"/>
                      <m:t>Y</m:t>
                    </m:r>
                    <m:r>
                      <m:rPr>
                        <m:nor/>
                      </m:rPr>
                      <a:rPr lang="fr-FR" sz="2200" b="0" i="0" dirty="0" smtClean="0"/>
                      <m:t> (</m:t>
                    </m:r>
                  </m:oMath>
                </a14:m>
                <a:r>
                  <a:rPr lang="fr-FR" sz="2200" dirty="0" err="1"/>
                  <a:t>with</a:t>
                </a:r>
                <a:r>
                  <a:rPr lang="fr-FR" sz="2200" dirty="0"/>
                  <a:t> </a:t>
                </a:r>
                <a:r>
                  <a:rPr lang="fr-FR" sz="2200" dirty="0" err="1"/>
                  <a:t>characteristic</a:t>
                </a:r>
                <a:r>
                  <a:rPr lang="fr-FR" sz="2200" dirty="0"/>
                  <a:t> kernels!)</a:t>
                </a:r>
              </a:p>
              <a:p>
                <a:endParaRPr lang="fr-FR" sz="2200" dirty="0"/>
              </a:p>
              <a:p>
                <a:r>
                  <a:rPr lang="fr-FR" sz="2200" b="1" dirty="0"/>
                  <a:t>Null </a:t>
                </a:r>
                <a:r>
                  <a:rPr lang="fr-FR" sz="2200" b="1" dirty="0" err="1"/>
                  <a:t>hypothesis</a:t>
                </a:r>
                <a:r>
                  <a:rPr lang="fr-FR" sz="2200" b="1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2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fr-FR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fr-FR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 </m:t>
                    </m:r>
                    <m:r>
                      <m:rPr>
                        <m:sty m:val="p"/>
                      </m:rPr>
                      <a:rPr lang="fr-FR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fr-FR" sz="2200" i="0" dirty="0"/>
                      <m:t>⊥</m:t>
                    </m:r>
                    <m:r>
                      <m:rPr>
                        <m:nor/>
                      </m:rPr>
                      <a:rPr lang="fr-FR" sz="2200" i="0" dirty="0"/>
                      <m:t>Y</m:t>
                    </m:r>
                    <m:r>
                      <a:rPr lang="fr-FR" sz="22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200" b="0" i="1" dirty="0" smtClean="0">
                        <a:latin typeface="Cambria Math" panose="02040503050406030204" pitchFamily="18" charset="0"/>
                      </a:rPr>
                      <m:t>against</m:t>
                    </m:r>
                    <m:sSub>
                      <m:sSubPr>
                        <m:ctrlPr>
                          <a:rPr lang="fr-FR" sz="2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2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fr-FR" sz="22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fr-FR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  <m:r>
                      <m:rPr>
                        <m:nor/>
                      </m:rPr>
                      <a:rPr lang="fr-FR" sz="2200" i="0" dirty="0"/>
                      <m:t>𝑋</m:t>
                    </m:r>
                    <m:r>
                      <m:rPr>
                        <m:nor/>
                      </m:rPr>
                      <a:rPr lang="fr-FR" sz="2200" i="0" dirty="0"/>
                      <m:t>∦</m:t>
                    </m:r>
                    <m:r>
                      <m:rPr>
                        <m:nor/>
                      </m:rPr>
                      <a:rPr lang="fr-FR" sz="2200" i="0" dirty="0"/>
                      <m:t>𝑌</m:t>
                    </m:r>
                  </m:oMath>
                </a14:m>
                <a:endParaRPr lang="fr-FR" sz="2200" dirty="0"/>
              </a:p>
              <a:p>
                <a:endParaRPr lang="fr-FR" sz="2200" dirty="0"/>
              </a:p>
              <a:p>
                <a:r>
                  <a:rPr lang="fr-FR" sz="2200" b="1" dirty="0" err="1"/>
                  <a:t>Decision</a:t>
                </a:r>
                <a:r>
                  <a:rPr lang="fr-FR" sz="2200" b="1" dirty="0"/>
                  <a:t> </a:t>
                </a:r>
                <a:r>
                  <a:rPr lang="fr-FR" sz="2200" b="1" dirty="0" err="1"/>
                  <a:t>rule</a:t>
                </a:r>
                <a:r>
                  <a:rPr lang="fr-FR" sz="2200" b="1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2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fr-FR" sz="2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fr-FR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is</m:t>
                    </m:r>
                    <m:r>
                      <a:rPr lang="fr-FR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rejected</m:t>
                    </m:r>
                    <m:r>
                      <a:rPr lang="fr-FR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iff</m:t>
                    </m:r>
                    <m:r>
                      <a:rPr lang="fr-FR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acc>
                      <m:accPr>
                        <m:chr m:val="̂"/>
                        <m:ctrlPr>
                          <a:rPr lang="fr-FR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HSIC</m:t>
                        </m:r>
                      </m:e>
                    </m:acc>
                    <m:r>
                      <a:rPr lang="fr-FR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2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fr-FR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m:rPr>
                        <m:nor/>
                      </m:rPr>
                      <a:rPr lang="fr-FR" sz="22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FR" sz="2200" b="0" i="1" dirty="0">
                        <a:latin typeface="Cambria Math" panose="02040503050406030204" pitchFamily="18" charset="0"/>
                      </a:rPr>
                      <m:t>𝑌</m:t>
                    </m:r>
                    <m:r>
                      <m:rPr>
                        <m:nor/>
                      </m:rPr>
                      <a:rPr lang="fr-FR" sz="2200" i="0" dirty="0"/>
                      <m:t>)</m:t>
                    </m:r>
                    <m:r>
                      <m:rPr>
                        <m:nor/>
                      </m:rPr>
                      <a:rPr lang="fr-FR" sz="2200" b="0" i="0" dirty="0" smtClean="0"/>
                      <m:t>&gt;</m:t>
                    </m:r>
                    <m:sSub>
                      <m:sSubPr>
                        <m:ctrlPr>
                          <a:rPr lang="fr-FR" sz="2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sz="2200" i="0" dirty="0"/>
                          <m:t>q</m:t>
                        </m:r>
                      </m:e>
                      <m:sub>
                        <m:r>
                          <a:rPr lang="fr-FR" sz="2200" b="0" i="1" dirty="0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fr-FR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fr-FR" sz="2200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sz="2200" i="0" dirty="0"/>
                          <m:t>q</m:t>
                        </m:r>
                      </m:e>
                      <m:sub>
                        <m:r>
                          <a:rPr lang="fr-FR" sz="2200" i="1" dirty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fr-FR" sz="2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fr-FR" sz="2200" dirty="0"/>
                  <a:t> </a:t>
                </a:r>
                <a:r>
                  <a:rPr lang="fr-FR" sz="2200" dirty="0" err="1"/>
                  <a:t>is</a:t>
                </a:r>
                <a:r>
                  <a:rPr lang="fr-FR" sz="2200" dirty="0"/>
                  <a:t> the </a:t>
                </a:r>
                <a14:m>
                  <m:oMath xmlns:m="http://schemas.openxmlformats.org/officeDocument/2006/math">
                    <m:r>
                      <a:rPr lang="fr-FR" sz="2200" i="1" dirty="0">
                        <a:latin typeface="Cambria Math" panose="02040503050406030204" pitchFamily="18" charset="0"/>
                      </a:rPr>
                      <m:t>1−</m:t>
                    </m:r>
                    <m:r>
                      <a:rPr lang="fr-FR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fr-FR" sz="2200" dirty="0"/>
                  <a:t> quantile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acc>
                      <m:accPr>
                        <m:chr m:val="̂"/>
                        <m:ctrlPr>
                          <a:rPr lang="fr-FR" sz="2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HSIC</m:t>
                        </m:r>
                      </m:e>
                    </m:acc>
                    <m:r>
                      <a:rPr lang="fr-FR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2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fr-FR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m:rPr>
                        <m:nor/>
                      </m:rPr>
                      <a:rPr lang="fr-FR" sz="22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FR" sz="2200" i="1" dirty="0">
                        <a:latin typeface="Cambria Math" panose="02040503050406030204" pitchFamily="18" charset="0"/>
                      </a:rPr>
                      <m:t>𝑌</m:t>
                    </m:r>
                    <m:r>
                      <m:rPr>
                        <m:nor/>
                      </m:rPr>
                      <a:rPr lang="fr-FR" sz="2200" i="0" dirty="0"/>
                      <m:t>)</m:t>
                    </m:r>
                  </m:oMath>
                </a14:m>
                <a:r>
                  <a:rPr lang="fr-FR" sz="2200" dirty="0"/>
                  <a:t> under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2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fr-FR" sz="2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fr-FR" sz="2200" dirty="0"/>
              </a:p>
              <a:p>
                <a:endParaRPr lang="fr-FR" sz="2200" dirty="0"/>
              </a:p>
              <a:p>
                <a:r>
                  <a:rPr lang="en-US" sz="2200" b="1" dirty="0"/>
                  <a:t>Test procedure </a:t>
                </a:r>
                <a:r>
                  <a:rPr lang="en-US" sz="2200" dirty="0"/>
                  <a:t>selected according to the </a:t>
                </a:r>
                <a:r>
                  <a:rPr lang="en-US" sz="2200" b="1" dirty="0"/>
                  <a:t>sample size </a:t>
                </a:r>
                <a:r>
                  <a:rPr lang="en-US" sz="2200" dirty="0"/>
                  <a:t>and the chosen </a:t>
                </a:r>
                <a:r>
                  <a:rPr lang="en-US" sz="2200" b="1" dirty="0"/>
                  <a:t>test statistic:</a:t>
                </a:r>
              </a:p>
              <a:p>
                <a:endParaRPr lang="en-US" sz="2200" dirty="0"/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sz="2200" b="1" dirty="0"/>
                  <a:t>Asymptotic test procedure </a:t>
                </a:r>
                <a:r>
                  <a:rPr lang="en-US" sz="2200" dirty="0"/>
                  <a:t>of</a:t>
                </a:r>
                <a:r>
                  <a:rPr lang="en-US" sz="2200" b="1" dirty="0"/>
                  <a:t> </a:t>
                </a:r>
                <a:r>
                  <a:rPr lang="en-US" sz="2200" dirty="0"/>
                  <a:t>Zhang </a:t>
                </a:r>
                <a:r>
                  <a:rPr lang="en-US" sz="2200" i="1" dirty="0"/>
                  <a:t>et al.</a:t>
                </a:r>
                <a:r>
                  <a:rPr lang="en-US" sz="2200" dirty="0"/>
                  <a:t>(2018)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sz="2200" b="1" dirty="0"/>
                  <a:t>Permutation-based test procedure </a:t>
                </a:r>
                <a:r>
                  <a:rPr lang="en-US" sz="2200" dirty="0"/>
                  <a:t>of De </a:t>
                </a:r>
                <a:r>
                  <a:rPr lang="en-US" sz="2200" dirty="0" err="1"/>
                  <a:t>Lozzo</a:t>
                </a:r>
                <a:r>
                  <a:rPr lang="en-US" sz="2200" dirty="0"/>
                  <a:t> &amp; Marrel (2016)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sz="2200" b="1" dirty="0">
                    <a:solidFill>
                      <a:srgbClr val="0000FF"/>
                    </a:solidFill>
                  </a:rPr>
                  <a:t>Sequential permutation-based test procedure </a:t>
                </a:r>
                <a:r>
                  <a:rPr lang="en-US" sz="2200" dirty="0">
                    <a:solidFill>
                      <a:srgbClr val="0000FF"/>
                    </a:solidFill>
                  </a:rPr>
                  <a:t>of El Amri &amp; Marrel (2022)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sz="2200" b="1" dirty="0"/>
                  <a:t>Non-asymptotic Gamma test procedure </a:t>
                </a:r>
                <a:r>
                  <a:rPr lang="en-US" sz="2200" dirty="0"/>
                  <a:t>of</a:t>
                </a:r>
                <a:r>
                  <a:rPr lang="en-US" sz="2200" b="1" dirty="0"/>
                  <a:t> </a:t>
                </a:r>
                <a:r>
                  <a:rPr lang="en-US" sz="2200" dirty="0"/>
                  <a:t>El Amri &amp; Marrel (2023)</a:t>
                </a:r>
              </a:p>
              <a:p>
                <a:r>
                  <a:rPr lang="fr-FR" sz="2200" dirty="0"/>
                  <a:t> </a:t>
                </a:r>
                <a:endParaRPr lang="fr-FR" sz="2200" b="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55134D7-5007-93AA-4C10-FDD1684A86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624" y="869060"/>
                <a:ext cx="11492752" cy="5246180"/>
              </a:xfrm>
              <a:prstGeom prst="rect">
                <a:avLst/>
              </a:prstGeom>
              <a:blipFill>
                <a:blip r:embed="rId2"/>
                <a:stretch>
                  <a:fillRect l="-6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9D91EC12-C80C-0A93-686F-262E45247E06}"/>
              </a:ext>
            </a:extLst>
          </p:cNvPr>
          <p:cNvSpPr txBox="1"/>
          <p:nvPr/>
        </p:nvSpPr>
        <p:spPr>
          <a:xfrm>
            <a:off x="110637" y="139606"/>
            <a:ext cx="112952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HSIC-based </a:t>
            </a:r>
            <a:r>
              <a:rPr lang="en-US" sz="2800" b="1" dirty="0" err="1">
                <a:latin typeface="Arial" panose="020B0604020202020204" pitchFamily="34" charset="0"/>
              </a:rPr>
              <a:t>hypothese</a:t>
            </a:r>
            <a:r>
              <a:rPr lang="en-US" sz="2800" b="1" dirty="0">
                <a:latin typeface="Arial" panose="020B0604020202020204" pitchFamily="34" charset="0"/>
              </a:rPr>
              <a:t> testing of “negligible influence”</a:t>
            </a:r>
          </a:p>
          <a:p>
            <a:endParaRPr lang="fr-FR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6154"/>
      </p:ext>
    </p:extLst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7AA77-07A4-FF64-DAD4-FFA3DEB6D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E94E3988-A155-E2B6-021C-275C2A2FC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800" y="1767600"/>
            <a:ext cx="5120650" cy="512065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15533CF-0413-2335-0FDC-4D4D5285AE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00" y="1695600"/>
            <a:ext cx="5120650" cy="512065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1D001CA-01C6-AA8F-79D4-7062BC1B7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62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8216C19-1181-5325-C2FF-3AB6AA109F1C}"/>
              </a:ext>
            </a:extLst>
          </p:cNvPr>
          <p:cNvSpPr txBox="1"/>
          <p:nvPr/>
        </p:nvSpPr>
        <p:spPr>
          <a:xfrm>
            <a:off x="1728993" y="849663"/>
            <a:ext cx="3016434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Campbell2D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65F6816-420B-9525-9F52-D2E2A74BC0DD}"/>
              </a:ext>
            </a:extLst>
          </p:cNvPr>
          <p:cNvSpPr txBox="1"/>
          <p:nvPr/>
        </p:nvSpPr>
        <p:spPr>
          <a:xfrm>
            <a:off x="7671996" y="849663"/>
            <a:ext cx="2493246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Flood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7A264B7-FAA9-48EB-CB18-37A36050330D}"/>
              </a:ext>
            </a:extLst>
          </p:cNvPr>
          <p:cNvSpPr txBox="1"/>
          <p:nvPr/>
        </p:nvSpPr>
        <p:spPr>
          <a:xfrm>
            <a:off x="110637" y="139606"/>
            <a:ext cx="112952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HSIC-based </a:t>
            </a:r>
            <a:r>
              <a:rPr lang="en-US" sz="2800" b="1" dirty="0" err="1">
                <a:latin typeface="Arial" panose="020B0604020202020204" pitchFamily="34" charset="0"/>
              </a:rPr>
              <a:t>hypothese</a:t>
            </a:r>
            <a:r>
              <a:rPr lang="en-US" sz="2800" b="1" dirty="0">
                <a:latin typeface="Arial" panose="020B0604020202020204" pitchFamily="34" charset="0"/>
              </a:rPr>
              <a:t> testing of “negligible influence”</a:t>
            </a:r>
          </a:p>
          <a:p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6C48899-E01C-F489-E288-626B9CEFD19B}"/>
              </a:ext>
            </a:extLst>
          </p:cNvPr>
          <p:cNvSpPr txBox="1"/>
          <p:nvPr/>
        </p:nvSpPr>
        <p:spPr>
          <a:xfrm>
            <a:off x="3972926" y="1764376"/>
            <a:ext cx="149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GSI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BF8881D-DA8C-5E16-6796-4D4F0DBA9D8E}"/>
              </a:ext>
            </a:extLst>
          </p:cNvPr>
          <p:cNvSpPr txBox="1"/>
          <p:nvPr/>
        </p:nvSpPr>
        <p:spPr>
          <a:xfrm rot="16200000">
            <a:off x="3219875" y="3813068"/>
            <a:ext cx="562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P-value ANOVA-HSIC index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05A2CA7-119D-3C78-4485-9230F1DA7E67}"/>
              </a:ext>
            </a:extLst>
          </p:cNvPr>
          <p:cNvSpPr txBox="1"/>
          <p:nvPr/>
        </p:nvSpPr>
        <p:spPr>
          <a:xfrm rot="16200000">
            <a:off x="-2460567" y="3813068"/>
            <a:ext cx="562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P-value ANOVA-HSIC index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F355E9-9E49-277A-E22B-E9BB99DC5B4D}"/>
              </a:ext>
            </a:extLst>
          </p:cNvPr>
          <p:cNvSpPr/>
          <p:nvPr/>
        </p:nvSpPr>
        <p:spPr>
          <a:xfrm>
            <a:off x="8348854" y="2094297"/>
            <a:ext cx="573932" cy="2918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2598389-E594-FB19-47EE-59A6B7E780A3}"/>
              </a:ext>
            </a:extLst>
          </p:cNvPr>
          <p:cNvSpPr txBox="1"/>
          <p:nvPr/>
        </p:nvSpPr>
        <p:spPr>
          <a:xfrm>
            <a:off x="8922786" y="2087541"/>
            <a:ext cx="2126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Variable </a:t>
            </a:r>
            <a:r>
              <a:rPr lang="fr-FR" sz="1400" dirty="0" err="1">
                <a:solidFill>
                  <a:srgbClr val="FF0000"/>
                </a:solidFill>
              </a:rPr>
              <a:t>identified</a:t>
            </a:r>
            <a:r>
              <a:rPr lang="fr-FR" sz="1400" dirty="0">
                <a:solidFill>
                  <a:srgbClr val="FF0000"/>
                </a:solidFill>
              </a:rPr>
              <a:t> as of </a:t>
            </a:r>
            <a:r>
              <a:rPr lang="fr-FR" sz="1400" dirty="0" err="1">
                <a:solidFill>
                  <a:srgbClr val="FF0000"/>
                </a:solidFill>
              </a:rPr>
              <a:t>negligible</a:t>
            </a:r>
            <a:r>
              <a:rPr lang="fr-FR" sz="1400" dirty="0">
                <a:solidFill>
                  <a:srgbClr val="FF0000"/>
                </a:solidFill>
              </a:rPr>
              <a:t> influence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31667D9-9E8D-B6B3-C25D-A3A08F1BE914}"/>
              </a:ext>
            </a:extLst>
          </p:cNvPr>
          <p:cNvSpPr/>
          <p:nvPr/>
        </p:nvSpPr>
        <p:spPr>
          <a:xfrm>
            <a:off x="1303960" y="6414070"/>
            <a:ext cx="573932" cy="2918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CB3A5F5-8117-FAED-1557-A3EB67DA0C93}"/>
              </a:ext>
            </a:extLst>
          </p:cNvPr>
          <p:cNvSpPr/>
          <p:nvPr/>
        </p:nvSpPr>
        <p:spPr>
          <a:xfrm>
            <a:off x="3456971" y="6412126"/>
            <a:ext cx="573932" cy="2918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CB39607-6C87-B475-EB5D-B32161B6BEB9}"/>
              </a:ext>
            </a:extLst>
          </p:cNvPr>
          <p:cNvSpPr/>
          <p:nvPr/>
        </p:nvSpPr>
        <p:spPr>
          <a:xfrm>
            <a:off x="6970151" y="6491554"/>
            <a:ext cx="573932" cy="2918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08744BB-5F0C-AF2F-E9BA-95FB2D3BF9E8}"/>
              </a:ext>
            </a:extLst>
          </p:cNvPr>
          <p:cNvSpPr/>
          <p:nvPr/>
        </p:nvSpPr>
        <p:spPr>
          <a:xfrm>
            <a:off x="8047947" y="6504980"/>
            <a:ext cx="573932" cy="2918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EA19626-1C9D-6978-ED79-969969181DAE}"/>
              </a:ext>
            </a:extLst>
          </p:cNvPr>
          <p:cNvSpPr/>
          <p:nvPr/>
        </p:nvSpPr>
        <p:spPr>
          <a:xfrm>
            <a:off x="8326511" y="2691063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7D8A0FB-3CEE-B551-2F22-CC1CF6A35C7B}"/>
              </a:ext>
            </a:extLst>
          </p:cNvPr>
          <p:cNvSpPr txBox="1"/>
          <p:nvPr/>
        </p:nvSpPr>
        <p:spPr>
          <a:xfrm>
            <a:off x="8900443" y="2684307"/>
            <a:ext cx="2126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00B050"/>
                </a:solidFill>
              </a:rPr>
              <a:t>Variable </a:t>
            </a:r>
            <a:r>
              <a:rPr lang="fr-FR" sz="1400" dirty="0" err="1">
                <a:solidFill>
                  <a:srgbClr val="00B050"/>
                </a:solidFill>
              </a:rPr>
              <a:t>identified</a:t>
            </a:r>
            <a:r>
              <a:rPr lang="fr-FR" sz="1400" dirty="0">
                <a:solidFill>
                  <a:srgbClr val="00B050"/>
                </a:solidFill>
              </a:rPr>
              <a:t> as important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18BB5A6-7D40-A926-52D1-7AA97F8F6BA0}"/>
              </a:ext>
            </a:extLst>
          </p:cNvPr>
          <p:cNvSpPr/>
          <p:nvPr/>
        </p:nvSpPr>
        <p:spPr>
          <a:xfrm>
            <a:off x="2379175" y="6426564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C60FF28-428B-6104-3E23-E19EC1DA4C41}"/>
              </a:ext>
            </a:extLst>
          </p:cNvPr>
          <p:cNvSpPr/>
          <p:nvPr/>
        </p:nvSpPr>
        <p:spPr>
          <a:xfrm>
            <a:off x="4546516" y="6426564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A56B7B3-3C20-C2FA-3627-92B6830EF1BF}"/>
              </a:ext>
            </a:extLst>
          </p:cNvPr>
          <p:cNvSpPr/>
          <p:nvPr/>
        </p:nvSpPr>
        <p:spPr>
          <a:xfrm>
            <a:off x="9125743" y="6500167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33BEEC8-289D-2ACA-4CC8-3CF7C103C119}"/>
              </a:ext>
            </a:extLst>
          </p:cNvPr>
          <p:cNvSpPr/>
          <p:nvPr/>
        </p:nvSpPr>
        <p:spPr>
          <a:xfrm>
            <a:off x="10175894" y="6516169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5312906"/>
      </p:ext>
    </p:extLst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AA5D2-2F2D-0E64-B6E0-DC64DB068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85BB644E-AA15-9799-ACE0-35A6630B1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00" y="1695600"/>
            <a:ext cx="5120650" cy="512065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1D92E22-43C1-04CF-25FC-B3E7313224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63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786254F-E73B-F58B-B446-5AE28C0D01E4}"/>
              </a:ext>
            </a:extLst>
          </p:cNvPr>
          <p:cNvSpPr txBox="1"/>
          <p:nvPr/>
        </p:nvSpPr>
        <p:spPr>
          <a:xfrm>
            <a:off x="1728993" y="849663"/>
            <a:ext cx="3016434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Campbell2D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39D00A5-DD90-F380-5138-6DB3F64B442E}"/>
              </a:ext>
            </a:extLst>
          </p:cNvPr>
          <p:cNvSpPr txBox="1"/>
          <p:nvPr/>
        </p:nvSpPr>
        <p:spPr>
          <a:xfrm>
            <a:off x="7671996" y="849663"/>
            <a:ext cx="2493246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Flood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056DB3-7C50-8B51-8F16-5B593AE58950}"/>
              </a:ext>
            </a:extLst>
          </p:cNvPr>
          <p:cNvSpPr txBox="1"/>
          <p:nvPr/>
        </p:nvSpPr>
        <p:spPr>
          <a:xfrm>
            <a:off x="3972926" y="1764376"/>
            <a:ext cx="149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OTSA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88329F7-E4C1-C68C-B49F-C6127C9FB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800" y="1767600"/>
            <a:ext cx="5120650" cy="512065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D9FB6025-7EBB-8215-EF20-04069A974F04}"/>
              </a:ext>
            </a:extLst>
          </p:cNvPr>
          <p:cNvSpPr txBox="1"/>
          <p:nvPr/>
        </p:nvSpPr>
        <p:spPr>
          <a:xfrm rot="16200000">
            <a:off x="3219875" y="3813068"/>
            <a:ext cx="562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P-value ANOVA-HSIC index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8F2CBD3-6875-E24F-EB17-5ABBE67E1044}"/>
              </a:ext>
            </a:extLst>
          </p:cNvPr>
          <p:cNvSpPr txBox="1"/>
          <p:nvPr/>
        </p:nvSpPr>
        <p:spPr>
          <a:xfrm rot="16200000">
            <a:off x="-2460567" y="3813068"/>
            <a:ext cx="562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P-value ANOVA-HSIC index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EF4855-A7A1-B3D5-29EE-655506AAFAE6}"/>
              </a:ext>
            </a:extLst>
          </p:cNvPr>
          <p:cNvSpPr/>
          <p:nvPr/>
        </p:nvSpPr>
        <p:spPr>
          <a:xfrm>
            <a:off x="8556329" y="2094297"/>
            <a:ext cx="573932" cy="2918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EF40F33-71B7-FAA1-C6CF-5644AC401474}"/>
              </a:ext>
            </a:extLst>
          </p:cNvPr>
          <p:cNvSpPr txBox="1"/>
          <p:nvPr/>
        </p:nvSpPr>
        <p:spPr>
          <a:xfrm>
            <a:off x="9130261" y="2087541"/>
            <a:ext cx="2126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Variable </a:t>
            </a:r>
            <a:r>
              <a:rPr lang="fr-FR" sz="1400" dirty="0" err="1">
                <a:solidFill>
                  <a:srgbClr val="FF0000"/>
                </a:solidFill>
              </a:rPr>
              <a:t>identified</a:t>
            </a:r>
            <a:r>
              <a:rPr lang="fr-FR" sz="1400" dirty="0">
                <a:solidFill>
                  <a:srgbClr val="FF0000"/>
                </a:solidFill>
              </a:rPr>
              <a:t> as of </a:t>
            </a:r>
            <a:r>
              <a:rPr lang="fr-FR" sz="1400" dirty="0" err="1">
                <a:solidFill>
                  <a:srgbClr val="FF0000"/>
                </a:solidFill>
              </a:rPr>
              <a:t>negligible</a:t>
            </a:r>
            <a:r>
              <a:rPr lang="fr-FR" sz="1400" dirty="0">
                <a:solidFill>
                  <a:srgbClr val="FF0000"/>
                </a:solidFill>
              </a:rPr>
              <a:t> influence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49BF75-0489-6262-95EA-5B4C59E24D29}"/>
              </a:ext>
            </a:extLst>
          </p:cNvPr>
          <p:cNvSpPr/>
          <p:nvPr/>
        </p:nvSpPr>
        <p:spPr>
          <a:xfrm>
            <a:off x="8533986" y="2691063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88098DA-5632-3673-DC21-CBCE0CB16C2C}"/>
              </a:ext>
            </a:extLst>
          </p:cNvPr>
          <p:cNvSpPr/>
          <p:nvPr/>
        </p:nvSpPr>
        <p:spPr>
          <a:xfrm>
            <a:off x="2950491" y="6405709"/>
            <a:ext cx="573932" cy="2918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C29EA30-E68E-8BE2-2B68-DDC21184B134}"/>
              </a:ext>
            </a:extLst>
          </p:cNvPr>
          <p:cNvSpPr/>
          <p:nvPr/>
        </p:nvSpPr>
        <p:spPr>
          <a:xfrm>
            <a:off x="4681262" y="6405709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2243EAA-9DA7-E2E0-82A4-4079101E1CC6}"/>
              </a:ext>
            </a:extLst>
          </p:cNvPr>
          <p:cNvSpPr txBox="1"/>
          <p:nvPr/>
        </p:nvSpPr>
        <p:spPr>
          <a:xfrm>
            <a:off x="110637" y="139606"/>
            <a:ext cx="112952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HSIC-based </a:t>
            </a:r>
            <a:r>
              <a:rPr lang="en-US" sz="2800" b="1" dirty="0" err="1">
                <a:latin typeface="Arial" panose="020B0604020202020204" pitchFamily="34" charset="0"/>
              </a:rPr>
              <a:t>hypothese</a:t>
            </a:r>
            <a:r>
              <a:rPr lang="en-US" sz="2800" b="1" dirty="0">
                <a:latin typeface="Arial" panose="020B0604020202020204" pitchFamily="34" charset="0"/>
              </a:rPr>
              <a:t> testing of “negligible influence”</a:t>
            </a:r>
          </a:p>
          <a:p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1AE8D77-CE83-14B5-8ECA-F48ED0B8AA45}"/>
              </a:ext>
            </a:extLst>
          </p:cNvPr>
          <p:cNvSpPr/>
          <p:nvPr/>
        </p:nvSpPr>
        <p:spPr>
          <a:xfrm>
            <a:off x="3795911" y="6405709"/>
            <a:ext cx="573932" cy="2918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3C6812A-176E-F94F-E08D-BBC57F1469D7}"/>
              </a:ext>
            </a:extLst>
          </p:cNvPr>
          <p:cNvSpPr/>
          <p:nvPr/>
        </p:nvSpPr>
        <p:spPr>
          <a:xfrm>
            <a:off x="1173722" y="6405709"/>
            <a:ext cx="573932" cy="2918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9D1D25A-393E-86F4-9789-316B136C5C29}"/>
              </a:ext>
            </a:extLst>
          </p:cNvPr>
          <p:cNvSpPr/>
          <p:nvPr/>
        </p:nvSpPr>
        <p:spPr>
          <a:xfrm>
            <a:off x="2038530" y="6405709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C2689F1-94CF-79DA-1243-85385F82E4EF}"/>
              </a:ext>
            </a:extLst>
          </p:cNvPr>
          <p:cNvSpPr/>
          <p:nvPr/>
        </p:nvSpPr>
        <p:spPr>
          <a:xfrm>
            <a:off x="6887479" y="6493901"/>
            <a:ext cx="573932" cy="2918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7C0989E-1070-5FB4-12EC-7F1115E0DD7D}"/>
              </a:ext>
            </a:extLst>
          </p:cNvPr>
          <p:cNvSpPr/>
          <p:nvPr/>
        </p:nvSpPr>
        <p:spPr>
          <a:xfrm>
            <a:off x="7732899" y="6493901"/>
            <a:ext cx="573932" cy="2918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86A5320-3C1B-BC8B-4784-A6B38AFEA8CB}"/>
              </a:ext>
            </a:extLst>
          </p:cNvPr>
          <p:cNvSpPr/>
          <p:nvPr/>
        </p:nvSpPr>
        <p:spPr>
          <a:xfrm>
            <a:off x="8578319" y="6492257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199A732-3D79-9BB4-8F81-179FBCD0FB1B}"/>
              </a:ext>
            </a:extLst>
          </p:cNvPr>
          <p:cNvSpPr/>
          <p:nvPr/>
        </p:nvSpPr>
        <p:spPr>
          <a:xfrm>
            <a:off x="10309090" y="6492257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CB7C5A5-2CA4-A234-B281-AFED77CC950A}"/>
              </a:ext>
            </a:extLst>
          </p:cNvPr>
          <p:cNvSpPr/>
          <p:nvPr/>
        </p:nvSpPr>
        <p:spPr>
          <a:xfrm>
            <a:off x="9423739" y="6492257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14A6D0-30AC-C761-D7CE-6BCE3D43000F}"/>
              </a:ext>
            </a:extLst>
          </p:cNvPr>
          <p:cNvSpPr txBox="1"/>
          <p:nvPr/>
        </p:nvSpPr>
        <p:spPr>
          <a:xfrm>
            <a:off x="9152455" y="2682672"/>
            <a:ext cx="2126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00B050"/>
                </a:solidFill>
              </a:rPr>
              <a:t>Variable </a:t>
            </a:r>
            <a:r>
              <a:rPr lang="fr-FR" sz="1400" dirty="0" err="1">
                <a:solidFill>
                  <a:srgbClr val="00B050"/>
                </a:solidFill>
              </a:rPr>
              <a:t>identified</a:t>
            </a:r>
            <a:r>
              <a:rPr lang="fr-FR" sz="1400" dirty="0">
                <a:solidFill>
                  <a:srgbClr val="00B050"/>
                </a:solidFill>
              </a:rPr>
              <a:t> as important</a:t>
            </a:r>
          </a:p>
        </p:txBody>
      </p:sp>
    </p:spTree>
    <p:extLst>
      <p:ext uri="{BB962C8B-B14F-4D97-AF65-F5344CB8AC3E}">
        <p14:creationId xmlns:p14="http://schemas.microsoft.com/office/powerpoint/2010/main" val="4097745949"/>
      </p:ext>
    </p:extLst>
  </p:cSld>
  <p:clrMapOvr>
    <a:masterClrMapping/>
  </p:clrMapOvr>
  <p:transition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CA38F-C079-F618-9568-CD5FB6C8F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1279FEA6-06AB-C4BE-C305-777AB25AC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800" y="1767600"/>
            <a:ext cx="5120650" cy="512065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0FBF8AF-9716-53BA-7136-08BAAD6A1F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00" y="1695600"/>
            <a:ext cx="5120650" cy="5120650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0DF2016-7824-7F72-481B-5737841B2C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64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761D038C-F89D-0A24-2A3B-886653E4E550}"/>
              </a:ext>
            </a:extLst>
          </p:cNvPr>
          <p:cNvSpPr txBox="1"/>
          <p:nvPr/>
        </p:nvSpPr>
        <p:spPr>
          <a:xfrm>
            <a:off x="1728993" y="849663"/>
            <a:ext cx="3016434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Campbell2D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0DB841D-EE5E-C035-C055-D18A8DCC97C1}"/>
              </a:ext>
            </a:extLst>
          </p:cNvPr>
          <p:cNvSpPr txBox="1"/>
          <p:nvPr/>
        </p:nvSpPr>
        <p:spPr>
          <a:xfrm>
            <a:off x="7671996" y="849663"/>
            <a:ext cx="2493246" cy="461665"/>
          </a:xfrm>
          <a:prstGeom prst="rect">
            <a:avLst/>
          </a:prstGeom>
          <a:solidFill>
            <a:srgbClr val="A6CEE3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Case: Flood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E7FB0BC-F320-0791-FAF3-14FB3090EE7F}"/>
              </a:ext>
            </a:extLst>
          </p:cNvPr>
          <p:cNvSpPr txBox="1"/>
          <p:nvPr/>
        </p:nvSpPr>
        <p:spPr>
          <a:xfrm>
            <a:off x="3551722" y="1764376"/>
            <a:ext cx="1917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err="1">
                <a:solidFill>
                  <a:srgbClr val="FF0000"/>
                </a:solidFill>
              </a:rPr>
              <a:t>HSICspa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7469201-4EB1-B392-5286-4E11050B0412}"/>
              </a:ext>
            </a:extLst>
          </p:cNvPr>
          <p:cNvSpPr txBox="1"/>
          <p:nvPr/>
        </p:nvSpPr>
        <p:spPr>
          <a:xfrm rot="16200000">
            <a:off x="3219875" y="3813068"/>
            <a:ext cx="562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P-value ANOVA-HSIC index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46488AB-7495-3C63-2EB3-88512F017F26}"/>
              </a:ext>
            </a:extLst>
          </p:cNvPr>
          <p:cNvSpPr txBox="1"/>
          <p:nvPr/>
        </p:nvSpPr>
        <p:spPr>
          <a:xfrm rot="16200000">
            <a:off x="-2460567" y="3813068"/>
            <a:ext cx="562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P-value ANOVA-HSIC index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E16FA6F-A2B9-4B62-4015-908F59EBF04A}"/>
              </a:ext>
            </a:extLst>
          </p:cNvPr>
          <p:cNvSpPr txBox="1"/>
          <p:nvPr/>
        </p:nvSpPr>
        <p:spPr>
          <a:xfrm>
            <a:off x="110637" y="139606"/>
            <a:ext cx="112952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HSIC-based </a:t>
            </a:r>
            <a:r>
              <a:rPr lang="en-US" sz="2800" b="1" dirty="0" err="1">
                <a:latin typeface="Arial" panose="020B0604020202020204" pitchFamily="34" charset="0"/>
              </a:rPr>
              <a:t>hypothese</a:t>
            </a:r>
            <a:r>
              <a:rPr lang="en-US" sz="2800" b="1" dirty="0">
                <a:latin typeface="Arial" panose="020B0604020202020204" pitchFamily="34" charset="0"/>
              </a:rPr>
              <a:t> testing of “negligible influence”</a:t>
            </a:r>
          </a:p>
          <a:p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17673A9-A091-6D33-2513-071751DFD274}"/>
              </a:ext>
            </a:extLst>
          </p:cNvPr>
          <p:cNvSpPr/>
          <p:nvPr/>
        </p:nvSpPr>
        <p:spPr>
          <a:xfrm>
            <a:off x="8454729" y="2094297"/>
            <a:ext cx="573932" cy="2918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A99C77AF-FAF1-7720-BD41-F0BA6D29FDAB}"/>
              </a:ext>
            </a:extLst>
          </p:cNvPr>
          <p:cNvSpPr txBox="1"/>
          <p:nvPr/>
        </p:nvSpPr>
        <p:spPr>
          <a:xfrm>
            <a:off x="9028661" y="2087541"/>
            <a:ext cx="2126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Variable </a:t>
            </a:r>
            <a:r>
              <a:rPr lang="fr-FR" sz="1400" dirty="0" err="1">
                <a:solidFill>
                  <a:srgbClr val="FF0000"/>
                </a:solidFill>
              </a:rPr>
              <a:t>identified</a:t>
            </a:r>
            <a:r>
              <a:rPr lang="fr-FR" sz="1400" dirty="0">
                <a:solidFill>
                  <a:srgbClr val="FF0000"/>
                </a:solidFill>
              </a:rPr>
              <a:t> as of </a:t>
            </a:r>
            <a:r>
              <a:rPr lang="fr-FR" sz="1400" dirty="0" err="1">
                <a:solidFill>
                  <a:srgbClr val="FF0000"/>
                </a:solidFill>
              </a:rPr>
              <a:t>negligible</a:t>
            </a:r>
            <a:r>
              <a:rPr lang="fr-FR" sz="1400" dirty="0">
                <a:solidFill>
                  <a:srgbClr val="FF0000"/>
                </a:solidFill>
              </a:rPr>
              <a:t> influence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4A85AA7-DC40-53F8-3519-B1AB0511C244}"/>
              </a:ext>
            </a:extLst>
          </p:cNvPr>
          <p:cNvSpPr/>
          <p:nvPr/>
        </p:nvSpPr>
        <p:spPr>
          <a:xfrm>
            <a:off x="8432386" y="2691063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AE78224-64BF-6DFF-73C2-DFA9CF53FE0A}"/>
              </a:ext>
            </a:extLst>
          </p:cNvPr>
          <p:cNvSpPr/>
          <p:nvPr/>
        </p:nvSpPr>
        <p:spPr>
          <a:xfrm>
            <a:off x="1044258" y="6396971"/>
            <a:ext cx="573932" cy="2918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9AFD5D9-A476-2F88-10C3-A6AE9E973EE8}"/>
              </a:ext>
            </a:extLst>
          </p:cNvPr>
          <p:cNvSpPr/>
          <p:nvPr/>
        </p:nvSpPr>
        <p:spPr>
          <a:xfrm>
            <a:off x="9804803" y="6492637"/>
            <a:ext cx="573932" cy="2918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279CDC8-92CD-C4F9-6D2F-F2493D2452A6}"/>
              </a:ext>
            </a:extLst>
          </p:cNvPr>
          <p:cNvSpPr/>
          <p:nvPr/>
        </p:nvSpPr>
        <p:spPr>
          <a:xfrm>
            <a:off x="6742239" y="6494462"/>
            <a:ext cx="573932" cy="2918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16B295B-1B03-F164-5816-91D26C2BAD34}"/>
              </a:ext>
            </a:extLst>
          </p:cNvPr>
          <p:cNvSpPr txBox="1"/>
          <p:nvPr/>
        </p:nvSpPr>
        <p:spPr>
          <a:xfrm>
            <a:off x="9050855" y="2682672"/>
            <a:ext cx="2126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00B050"/>
                </a:solidFill>
              </a:rPr>
              <a:t>Variable </a:t>
            </a:r>
            <a:r>
              <a:rPr lang="fr-FR" sz="1400" dirty="0" err="1">
                <a:solidFill>
                  <a:srgbClr val="00B050"/>
                </a:solidFill>
              </a:rPr>
              <a:t>identified</a:t>
            </a:r>
            <a:r>
              <a:rPr lang="fr-FR" sz="1400" dirty="0">
                <a:solidFill>
                  <a:srgbClr val="00B050"/>
                </a:solidFill>
              </a:rPr>
              <a:t> as important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4CE3FD-34D1-A3C5-A234-21E6D02C182A}"/>
              </a:ext>
            </a:extLst>
          </p:cNvPr>
          <p:cNvSpPr/>
          <p:nvPr/>
        </p:nvSpPr>
        <p:spPr>
          <a:xfrm>
            <a:off x="7331038" y="6486461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47AE99-8421-16E3-3C0C-A37DB927FE15}"/>
              </a:ext>
            </a:extLst>
          </p:cNvPr>
          <p:cNvSpPr/>
          <p:nvPr/>
        </p:nvSpPr>
        <p:spPr>
          <a:xfrm>
            <a:off x="8581542" y="6494462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91A8BD-A79C-6023-399C-F09DD59AA244}"/>
              </a:ext>
            </a:extLst>
          </p:cNvPr>
          <p:cNvSpPr/>
          <p:nvPr/>
        </p:nvSpPr>
        <p:spPr>
          <a:xfrm>
            <a:off x="7965500" y="6486461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C55354-C871-69D8-B65A-4962D543EBC4}"/>
              </a:ext>
            </a:extLst>
          </p:cNvPr>
          <p:cNvSpPr/>
          <p:nvPr/>
        </p:nvSpPr>
        <p:spPr>
          <a:xfrm>
            <a:off x="10452728" y="6486461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8FDBB2-5E57-FFB7-EA24-1465382E50FC}"/>
              </a:ext>
            </a:extLst>
          </p:cNvPr>
          <p:cNvSpPr/>
          <p:nvPr/>
        </p:nvSpPr>
        <p:spPr>
          <a:xfrm>
            <a:off x="9208456" y="6494462"/>
            <a:ext cx="573932" cy="291830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BEA3AD0-EBDE-0556-C7DE-AD298BC218AC}"/>
              </a:ext>
            </a:extLst>
          </p:cNvPr>
          <p:cNvSpPr/>
          <p:nvPr/>
        </p:nvSpPr>
        <p:spPr>
          <a:xfrm>
            <a:off x="4129593" y="6403147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B1E854-2DE0-E2F0-A21F-1B71A7F56BF8}"/>
              </a:ext>
            </a:extLst>
          </p:cNvPr>
          <p:cNvSpPr/>
          <p:nvPr/>
        </p:nvSpPr>
        <p:spPr>
          <a:xfrm>
            <a:off x="1655828" y="6396971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20BA190-8B1F-B947-2E5B-F1356C8549B8}"/>
              </a:ext>
            </a:extLst>
          </p:cNvPr>
          <p:cNvSpPr/>
          <p:nvPr/>
        </p:nvSpPr>
        <p:spPr>
          <a:xfrm>
            <a:off x="2906332" y="6404972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6CCA08-A84C-7B93-FE47-51625D212956}"/>
              </a:ext>
            </a:extLst>
          </p:cNvPr>
          <p:cNvSpPr/>
          <p:nvPr/>
        </p:nvSpPr>
        <p:spPr>
          <a:xfrm>
            <a:off x="2290290" y="6396971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DCABDEA-170B-C928-98B7-530D86CC25CD}"/>
              </a:ext>
            </a:extLst>
          </p:cNvPr>
          <p:cNvSpPr/>
          <p:nvPr/>
        </p:nvSpPr>
        <p:spPr>
          <a:xfrm>
            <a:off x="4777518" y="6396971"/>
            <a:ext cx="573932" cy="29183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6076124-A695-A788-A077-8FF9594A5E89}"/>
              </a:ext>
            </a:extLst>
          </p:cNvPr>
          <p:cNvSpPr/>
          <p:nvPr/>
        </p:nvSpPr>
        <p:spPr>
          <a:xfrm>
            <a:off x="3533246" y="6404972"/>
            <a:ext cx="573932" cy="291830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583930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B0FBC-42D1-21CD-465B-225B27B26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079EF43-15C2-BB2E-DBA2-38D9012F6D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7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6FA29E2-0E1E-03DF-DA98-EDF1C6472B46}"/>
              </a:ext>
            </a:extLst>
          </p:cNvPr>
          <p:cNvSpPr txBox="1"/>
          <p:nvPr/>
        </p:nvSpPr>
        <p:spPr>
          <a:xfrm>
            <a:off x="110638" y="139606"/>
            <a:ext cx="68639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>
                <a:latin typeface="Arial" panose="020B0604020202020204" pitchFamily="34" charset="0"/>
              </a:rPr>
              <a:t>Principal Component Analysis PCA </a:t>
            </a:r>
            <a:r>
              <a:rPr lang="en-US" sz="28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</a:t>
            </a:r>
            <a:endParaRPr lang="fr-FR" sz="2800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3927FDF-6731-BBAF-1590-4670221806C5}"/>
                  </a:ext>
                </a:extLst>
              </p:cNvPr>
              <p:cNvSpPr txBox="1"/>
              <p:nvPr/>
            </p:nvSpPr>
            <p:spPr>
              <a:xfrm>
                <a:off x="331694" y="980393"/>
                <a:ext cx="11564471" cy="53069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ea typeface="Cambria Math" panose="02040503050406030204" pitchFamily="18" charset="0"/>
                  </a:rPr>
                  <a:t>Let us </a:t>
                </a:r>
                <a:r>
                  <a:rPr lang="fr-FR" sz="2000" dirty="0" err="1">
                    <a:ea typeface="Cambria Math" panose="02040503050406030204" pitchFamily="18" charset="0"/>
                  </a:rPr>
                  <a:t>denote</a:t>
                </a:r>
                <a:r>
                  <a:rPr lang="fr-FR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𝒀</m:t>
                        </m:r>
                      </m:e>
                    </m:acc>
                  </m:oMath>
                </a14:m>
                <a:r>
                  <a:rPr lang="fr-FR" sz="2000" b="1" dirty="0">
                    <a:cs typeface="DaunPenh" panose="020F0502020204030204" pitchFamily="2" charset="0"/>
                  </a:rPr>
                  <a:t> </a:t>
                </a:r>
                <a:r>
                  <a:rPr lang="en-US" sz="2000" dirty="0"/>
                  <a:t>the </a:t>
                </a:r>
                <a:r>
                  <a:rPr lang="en-US" sz="2000" b="1" u="sng" dirty="0"/>
                  <a:t>discretized </a:t>
                </a:r>
                <a:r>
                  <a:rPr lang="fr-FR" sz="2000" b="1" u="sng" dirty="0"/>
                  <a:t>versions </a:t>
                </a:r>
                <a:r>
                  <a:rPr lang="fr-FR" sz="2000" dirty="0"/>
                  <a:t>of the </a:t>
                </a:r>
                <a:r>
                  <a:rPr lang="fr-FR" sz="2000" dirty="0" err="1"/>
                  <a:t>maps</a:t>
                </a:r>
                <a:r>
                  <a:rPr lang="fr-FR" sz="2000" dirty="0"/>
                  <a:t>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r>
                  <a:rPr lang="fr-FR" sz="2000" dirty="0"/>
                  <a:t> at </a:t>
                </a:r>
                <a:r>
                  <a:rPr lang="fr-FR" sz="2000" i="1" dirty="0"/>
                  <a:t>N</a:t>
                </a:r>
                <a:r>
                  <a:rPr lang="fr-FR" sz="2000" dirty="0"/>
                  <a:t> spatial locations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</m:t>
                        </m:r>
                      </m:e>
                      <m:sub>
                        <m:r>
                          <a:rPr lang="fr-FR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</m:sub>
                    </m:sSub>
                  </m:oMath>
                </a14:m>
                <a:r>
                  <a:rPr lang="fr-FR" sz="2000" b="1" dirty="0">
                    <a:cs typeface="DaunPenh" panose="020F0502020204030204" pitchFamily="2" charset="0"/>
                  </a:rPr>
                  <a:t> </a:t>
                </a:r>
                <a:r>
                  <a:rPr lang="fr-FR" sz="2000" dirty="0">
                    <a:cs typeface="DaunPenh" panose="020F0502020204030204" pitchFamily="2" charset="0"/>
                  </a:rPr>
                  <a:t>with </a:t>
                </a:r>
                <a14:m>
                  <m:oMath xmlns:m="http://schemas.openxmlformats.org/officeDocument/2006/math">
                    <m:r>
                      <a:rPr lang="fr-FR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²</m:t>
                    </m:r>
                  </m:oMath>
                </a14:m>
                <a:endParaRPr lang="fr-FR" sz="2000" dirty="0">
                  <a:cs typeface="DaunPenh" panose="020F0502020204030204" pitchFamily="2" charset="0"/>
                </a:endParaRPr>
              </a:p>
              <a:p>
                <a:endParaRPr lang="fr-FR" sz="2000" dirty="0">
                  <a:latin typeface="+mj-lt"/>
                </a:endParaRPr>
              </a:p>
              <a:p>
                <a:r>
                  <a:rPr lang="fr-FR" sz="2000" dirty="0">
                    <a:latin typeface="+mj-lt"/>
                  </a:rPr>
                  <a:t>The </a:t>
                </a:r>
                <a:r>
                  <a:rPr lang="fr-FR" sz="2000" dirty="0" err="1">
                    <a:latin typeface="+mj-lt"/>
                  </a:rPr>
                  <a:t>decompostion</a:t>
                </a:r>
                <a:r>
                  <a:rPr lang="fr-FR" sz="2000" dirty="0">
                    <a:latin typeface="+mj-lt"/>
                  </a:rPr>
                  <a:t> </a:t>
                </a:r>
                <a:r>
                  <a:rPr lang="fr-FR" sz="2000" dirty="0"/>
                  <a:t>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𝒀</m:t>
                        </m:r>
                      </m:e>
                    </m:acc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 err="1">
                    <a:latin typeface="+mj-lt"/>
                  </a:rPr>
                  <a:t>is</a:t>
                </a:r>
                <a:r>
                  <a:rPr lang="fr-FR" sz="2000" dirty="0">
                    <a:latin typeface="+mj-lt"/>
                  </a:rPr>
                  <a:t> </a:t>
                </a:r>
                <a:r>
                  <a:rPr lang="fr-FR" sz="2000" dirty="0" err="1">
                    <a:latin typeface="+mj-lt"/>
                  </a:rPr>
                  <a:t>based</a:t>
                </a:r>
                <a:r>
                  <a:rPr lang="fr-FR" sz="2000" dirty="0">
                    <a:latin typeface="+mj-lt"/>
                  </a:rPr>
                  <a:t> on the expansion of the variance-covariance </a:t>
                </a:r>
                <a:r>
                  <a:rPr lang="en-US" sz="2000" b="1" i="1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</a:t>
                </a:r>
                <a:r>
                  <a:rPr lang="en-US" sz="2000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’</a:t>
                </a:r>
                <a:r>
                  <a:rPr lang="fr-FR" sz="2000" dirty="0">
                    <a:solidFill>
                      <a:srgbClr val="FF0000"/>
                    </a:solidFill>
                    <a:latin typeface="+mj-lt"/>
                  </a:rPr>
                  <a:t> </a:t>
                </a:r>
                <a:r>
                  <a:rPr lang="fr-FR" sz="2000" dirty="0">
                    <a:latin typeface="+mj-lt"/>
                  </a:rPr>
                  <a:t>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𝒀</m:t>
                        </m:r>
                      </m:e>
                    </m:acc>
                  </m:oMath>
                </a14:m>
                <a:r>
                  <a:rPr lang="fr-FR" sz="2000" dirty="0">
                    <a:latin typeface="+mj-lt"/>
                  </a:rPr>
                  <a:t> </a:t>
                </a:r>
                <a:r>
                  <a:rPr lang="fr-FR" sz="2000" dirty="0" err="1">
                    <a:latin typeface="+mj-lt"/>
                  </a:rPr>
                  <a:t>with</a:t>
                </a:r>
                <a:r>
                  <a:rPr lang="fr-FR" sz="2000" dirty="0">
                    <a:latin typeface="+mj-lt"/>
                  </a:rPr>
                  <a:t> </a:t>
                </a:r>
                <a:r>
                  <a:rPr lang="fr-FR" sz="2000" i="1" dirty="0">
                    <a:solidFill>
                      <a:srgbClr val="FFC000"/>
                    </a:solidFill>
                    <a:latin typeface="+mj-lt"/>
                  </a:rPr>
                  <a:t>K</a:t>
                </a:r>
                <a:r>
                  <a:rPr lang="fr-FR" sz="2000" dirty="0">
                    <a:latin typeface="+mj-lt"/>
                  </a:rPr>
                  <a:t> first </a:t>
                </a:r>
                <a:r>
                  <a:rPr lang="fr-FR" sz="2000" dirty="0" err="1">
                    <a:latin typeface="+mj-lt"/>
                  </a:rPr>
                  <a:t>terms</a:t>
                </a:r>
                <a:endParaRPr lang="fr-FR" sz="2000" dirty="0">
                  <a:latin typeface="+mj-lt"/>
                </a:endParaRPr>
              </a:p>
              <a:p>
                <a:pPr algn="ctr"/>
                <a:endParaRPr lang="fr-FR" sz="20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fr-FR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𝒀</m:t>
                          </m:r>
                        </m:e>
                      </m:acc>
                      <m:d>
                        <m:dPr>
                          <m:ctrlPr>
                            <a:rPr lang="fr-FR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acc>
                        <m:accPr>
                          <m:chr m:val="̅"/>
                          <m:ctrlP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𝒀</m:t>
                          </m:r>
                        </m:e>
                      </m:acc>
                      <m:d>
                        <m:dPr>
                          <m:ctrlP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fr-FR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fr-FR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lang="fr-FR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k</m:t>
                          </m:r>
                          <m:r>
                            <a:rPr lang="fr-FR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sz="20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sup>
                        <m:e>
                          <m:sSub>
                            <m:sSubPr>
                              <m:ctrlPr>
                                <a:rPr lang="fr-F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fr-FR" sz="2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</m:t>
                              </m:r>
                            </m:sub>
                          </m:sSub>
                          <m:sSub>
                            <m:sSubPr>
                              <m:ctrlPr>
                                <a:rPr lang="fr-F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b="1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𝐯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fr-FR" sz="2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</m:t>
                              </m:r>
                            </m:sub>
                          </m:sSub>
                          <m:d>
                            <m:dPr>
                              <m:ctrlP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fr-FR" sz="2000" b="1" dirty="0"/>
              </a:p>
              <a:p>
                <a:endParaRPr lang="fr-FR" sz="2000" b="1" dirty="0"/>
              </a:p>
              <a:p>
                <a:r>
                  <a:rPr lang="fr-FR" sz="2000" dirty="0" err="1"/>
                  <a:t>with</a:t>
                </a:r>
                <a:r>
                  <a:rPr lang="fr-FR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k</m:t>
                        </m:r>
                      </m:sub>
                    </m:sSub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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k</m:t>
                        </m:r>
                      </m:sub>
                    </m:sSub>
                    <m:sSubSup>
                      <m:sSubSup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sz="20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𝐯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k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fr-FR" sz="2000" dirty="0">
                    <a:solidFill>
                      <a:srgbClr val="0000FF"/>
                    </a:solidFill>
                  </a:rPr>
                  <a:t> is the </a:t>
                </a:r>
                <a:r>
                  <a:rPr lang="fr-FR" sz="2000" dirty="0" err="1">
                    <a:solidFill>
                      <a:srgbClr val="0000FF"/>
                    </a:solidFill>
                  </a:rPr>
                  <a:t>coordinate</a:t>
                </a:r>
                <a:r>
                  <a:rPr lang="fr-FR" sz="2000" dirty="0">
                    <a:solidFill>
                      <a:srgbClr val="0000FF"/>
                    </a:solidFill>
                  </a:rPr>
                  <a:t> on the </a:t>
                </a:r>
                <a:r>
                  <a:rPr lang="fr-FR" sz="2000" dirty="0" err="1">
                    <a:solidFill>
                      <a:srgbClr val="0000FF"/>
                    </a:solidFill>
                  </a:rPr>
                  <a:t>kth</a:t>
                </a:r>
                <a:r>
                  <a:rPr lang="fr-FR" sz="2000" dirty="0">
                    <a:solidFill>
                      <a:srgbClr val="0000FF"/>
                    </a:solidFill>
                  </a:rPr>
                  <a:t> new dimension</a:t>
                </a:r>
                <a:endParaRPr lang="fr-FR" sz="2000" dirty="0"/>
              </a:p>
              <a:p>
                <a:endParaRPr lang="fr-FR" sz="2000" dirty="0"/>
              </a:p>
              <a:p>
                <a:r>
                  <a:rPr lang="fr-FR" sz="2000" dirty="0" err="1"/>
                  <a:t>where</a:t>
                </a:r>
                <a:r>
                  <a:rPr lang="fr-FR" sz="2000" dirty="0"/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</m:t>
                        </m:r>
                      </m:e>
                      <m:sub>
                        <m:r>
                          <a:rPr lang="fr-FR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≥…</m:t>
                    </m:r>
                    <m:r>
                      <a:rPr lang="fr-FR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fr-FR" sz="2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</m:t>
                        </m:r>
                      </m:e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sub>
                    </m:sSub>
                    <m:r>
                      <m:rPr>
                        <m:nor/>
                      </m:rPr>
                      <a:rPr lang="fr-FR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fr-FR" sz="2000" i="0"/>
                      <m:t>the</m:t>
                    </m:r>
                    <m:r>
                      <m:rPr>
                        <m:nor/>
                      </m:rPr>
                      <a:rPr lang="fr-FR" sz="2000" i="0"/>
                      <m:t> </m:t>
                    </m:r>
                    <m:r>
                      <m:rPr>
                        <m:nor/>
                      </m:rPr>
                      <a:rPr lang="fr-FR" sz="2000" i="0"/>
                      <m:t>eigenvalues</m:t>
                    </m:r>
                    <m:r>
                      <m:rPr>
                        <m:nor/>
                      </m:rPr>
                      <a:rPr lang="fr-FR" sz="2000" i="0"/>
                      <m:t> </m:t>
                    </m:r>
                    <m:r>
                      <m:rPr>
                        <m:nor/>
                      </m:rPr>
                      <a:rPr lang="fr-FR" sz="2000" i="0"/>
                      <m:t>of</m:t>
                    </m:r>
                  </m:oMath>
                </a14:m>
                <a:r>
                  <a:rPr lang="fr-FR" sz="2000" dirty="0"/>
                  <a:t> </a:t>
                </a:r>
                <a:r>
                  <a:rPr lang="en-US" sz="2000" b="1" i="1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</a:t>
                </a:r>
                <a:r>
                  <a:rPr lang="en-US" sz="2000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’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𝐯</m:t>
                        </m:r>
                      </m:e>
                      <m:sub>
                        <m:r>
                          <a:rPr lang="fr-FR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(.),…,</m:t>
                    </m:r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𝐯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sub>
                    </m:sSub>
                    <m:r>
                      <a:rPr lang="fr-FR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(.)</m:t>
                    </m:r>
                  </m:oMath>
                </a14:m>
                <a:r>
                  <a:rPr lang="fr-FR" sz="2000" dirty="0"/>
                  <a:t> the </a:t>
                </a:r>
                <a:r>
                  <a:rPr lang="fr-FR" sz="2000" dirty="0" err="1"/>
                  <a:t>normalized</a:t>
                </a:r>
                <a:r>
                  <a:rPr lang="fr-FR" sz="2000" dirty="0"/>
                  <a:t> and </a:t>
                </a:r>
                <a:r>
                  <a:rPr lang="en-US" sz="2000" dirty="0"/>
                  <a:t>mutually orthogonal eigenvectors associated to these eigenvalues.</a:t>
                </a:r>
                <a:endParaRPr lang="fr-FR" sz="2000" dirty="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endParaRPr lang="fr-FR" sz="2000" dirty="0">
                  <a:latin typeface="Ink Free" panose="03080402000500000000" pitchFamily="66" charset="0"/>
                  <a:cs typeface="DaunPenh" panose="020F0502020204030204" pitchFamily="2" charset="0"/>
                </a:endParaRPr>
              </a:p>
              <a:p>
                <a:r>
                  <a:rPr lang="fr-FR" sz="2000" dirty="0">
                    <a:latin typeface="+mj-lt"/>
                    <a:cs typeface="DaunPenh" panose="020F0502020204030204" pitchFamily="2" charset="0"/>
                  </a:rPr>
                  <a:t>In </a:t>
                </a:r>
                <a:r>
                  <a:rPr lang="fr-FR" sz="2000" b="1" dirty="0">
                    <a:latin typeface="+mj-lt"/>
                    <a:cs typeface="DaunPenh" panose="020F0502020204030204" pitchFamily="2" charset="0"/>
                  </a:rPr>
                  <a:t>practice</a:t>
                </a:r>
                <a:r>
                  <a:rPr lang="fr-FR" sz="2000" dirty="0">
                    <a:latin typeface="+mj-lt"/>
                    <a:cs typeface="DaunPenh" panose="020F0502020204030204" pitchFamily="2" charset="0"/>
                  </a:rPr>
                  <a:t>,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fr-FR" sz="2000" i="1" dirty="0">
                    <a:solidFill>
                      <a:srgbClr val="FFC000"/>
                    </a:solidFill>
                    <a:latin typeface="+mj-lt"/>
                    <a:cs typeface="DaunPenh" panose="020F0502020204030204" pitchFamily="2" charset="0"/>
                  </a:rPr>
                  <a:t>K</a:t>
                </a:r>
                <a:r>
                  <a:rPr lang="fr-FR" sz="2000" dirty="0">
                    <a:latin typeface="+mj-lt"/>
                    <a:cs typeface="DaunPenh" panose="020F0502020204030204" pitchFamily="2" charset="0"/>
                  </a:rPr>
                  <a:t> </a:t>
                </a:r>
                <a:r>
                  <a:rPr lang="fr-FR" sz="2000" dirty="0" err="1">
                    <a:latin typeface="+mj-lt"/>
                    <a:cs typeface="DaunPenh" panose="020F0502020204030204" pitchFamily="2" charset="0"/>
                  </a:rPr>
                  <a:t>is</a:t>
                </a:r>
                <a:r>
                  <a:rPr lang="fr-FR" sz="2000" dirty="0">
                    <a:latin typeface="+mj-lt"/>
                    <a:cs typeface="DaunPenh" panose="020F0502020204030204" pitchFamily="2" charset="0"/>
                  </a:rPr>
                  <a:t> chosen </a:t>
                </a:r>
                <a:r>
                  <a:rPr lang="en-US" sz="2000" dirty="0">
                    <a:latin typeface="+mj-lt"/>
                    <a:cs typeface="DaunPenh" panose="020F0502020204030204" pitchFamily="2" charset="0"/>
                  </a:rPr>
                  <a:t>such that the cumulated ratio of variance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fr-FR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PCA</m:t>
                        </m:r>
                      </m:sub>
                    </m:sSub>
                  </m:oMath>
                </a14:m>
                <a:r>
                  <a:rPr lang="en-US" sz="2000" dirty="0">
                    <a:latin typeface="+mj-lt"/>
                    <a:cs typeface="DaunPenh" panose="020F0502020204030204" pitchFamily="2" charset="0"/>
                  </a:rPr>
                  <a:t> explained exceeds a given threshold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𝒀</m:t>
                        </m:r>
                      </m:e>
                    </m:acc>
                  </m:oMath>
                </a14:m>
                <a:r>
                  <a:rPr lang="fr-FR" sz="2000" dirty="0">
                    <a:latin typeface="+mj-lt"/>
                    <a:cs typeface="DaunPenh" panose="020F0502020204030204" pitchFamily="2" charset="0"/>
                  </a:rPr>
                  <a:t> can </a:t>
                </a:r>
                <a:r>
                  <a:rPr lang="fr-FR" sz="2000" dirty="0" err="1">
                    <a:latin typeface="+mj-lt"/>
                    <a:cs typeface="DaunPenh" panose="020F0502020204030204" pitchFamily="2" charset="0"/>
                  </a:rPr>
                  <a:t>be</a:t>
                </a:r>
                <a:r>
                  <a:rPr lang="fr-FR" sz="2000" dirty="0">
                    <a:latin typeface="+mj-lt"/>
                    <a:cs typeface="DaunPenh" panose="020F0502020204030204" pitchFamily="2" charset="0"/>
                  </a:rPr>
                  <a:t> </a:t>
                </a:r>
                <a:r>
                  <a:rPr lang="fr-FR" sz="2000" dirty="0" err="1">
                    <a:solidFill>
                      <a:srgbClr val="0000FF"/>
                    </a:solidFill>
                    <a:latin typeface="+mj-lt"/>
                    <a:cs typeface="DaunPenh" panose="020F0502020204030204" pitchFamily="2" charset="0"/>
                  </a:rPr>
                  <a:t>centered</a:t>
                </a:r>
                <a:r>
                  <a:rPr lang="fr-FR" sz="2000" dirty="0">
                    <a:solidFill>
                      <a:srgbClr val="FF0000"/>
                    </a:solidFill>
                    <a:latin typeface="+mj-lt"/>
                    <a:cs typeface="DaunPenh" panose="020F0502020204030204" pitchFamily="2" charset="0"/>
                  </a:rPr>
                  <a:t> </a:t>
                </a:r>
                <a:r>
                  <a:rPr lang="fr-FR" sz="2000" dirty="0" err="1">
                    <a:cs typeface="DaunPenh" panose="020F0502020204030204" pitchFamily="2" charset="0"/>
                  </a:rPr>
                  <a:t>prior</a:t>
                </a:r>
                <a:r>
                  <a:rPr lang="fr-FR" sz="2000" dirty="0">
                    <a:cs typeface="DaunPenh" panose="020F0502020204030204" pitchFamily="2" charset="0"/>
                  </a:rPr>
                  <a:t> to PCA  </a:t>
                </a:r>
                <a:r>
                  <a:rPr lang="fr-FR" sz="2000" dirty="0">
                    <a:latin typeface="+mj-lt"/>
                    <a:cs typeface="DaunPenh" panose="020F0502020204030204" pitchFamily="2" charset="0"/>
                  </a:rPr>
                  <a:t>and/or </a:t>
                </a:r>
                <a:r>
                  <a:rPr lang="fr-FR" sz="2000" dirty="0" err="1">
                    <a:solidFill>
                      <a:srgbClr val="0000FF"/>
                    </a:solidFill>
                    <a:latin typeface="+mj-lt"/>
                    <a:cs typeface="DaunPenh" panose="020F0502020204030204" pitchFamily="2" charset="0"/>
                  </a:rPr>
                  <a:t>scaled</a:t>
                </a:r>
                <a:r>
                  <a:rPr lang="fr-FR" sz="2000" dirty="0">
                    <a:solidFill>
                      <a:srgbClr val="0000FF"/>
                    </a:solidFill>
                    <a:latin typeface="+mj-lt"/>
                    <a:cs typeface="DaunPenh" panose="020F0502020204030204" pitchFamily="2" charset="0"/>
                  </a:rPr>
                  <a:t> to have unit variance</a:t>
                </a:r>
                <a:endParaRPr lang="fr-FR" sz="2000" dirty="0">
                  <a:latin typeface="+mj-lt"/>
                  <a:cs typeface="DaunPenh" panose="020F0502020204030204" pitchFamily="2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3927FDF-6731-BBAF-1590-4670221806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94" y="980393"/>
                <a:ext cx="11564471" cy="5306902"/>
              </a:xfrm>
              <a:prstGeom prst="rect">
                <a:avLst/>
              </a:prstGeom>
              <a:blipFill>
                <a:blip r:embed="rId2"/>
                <a:stretch>
                  <a:fillRect l="-527" t="-575" r="-580" b="-13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356D61C4-86F1-1B21-E71B-65E9DAD01335}"/>
              </a:ext>
            </a:extLst>
          </p:cNvPr>
          <p:cNvSpPr txBox="1"/>
          <p:nvPr/>
        </p:nvSpPr>
        <p:spPr>
          <a:xfrm>
            <a:off x="17929" y="657187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rgbClr val="0000FF"/>
                </a:solidFill>
                <a:latin typeface="Arial" panose="020B0604020202020204" pitchFamily="34" charset="0"/>
              </a:rPr>
              <a:t>[1] Ramsay and Silverman, 2005</a:t>
            </a:r>
            <a:endParaRPr lang="fr-FR" sz="1050" b="1" dirty="0">
              <a:solidFill>
                <a:srgbClr val="0000FF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0C6B561-3F67-5998-9739-B445627BDC34}"/>
              </a:ext>
            </a:extLst>
          </p:cNvPr>
          <p:cNvSpPr/>
          <p:nvPr/>
        </p:nvSpPr>
        <p:spPr>
          <a:xfrm>
            <a:off x="322730" y="5267434"/>
            <a:ext cx="11564470" cy="982493"/>
          </a:xfrm>
          <a:prstGeom prst="roundRect">
            <a:avLst/>
          </a:prstGeom>
          <a:noFill/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2602159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E462B-2B38-EE1B-E0C3-BA0516B4F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9C87BD4-7BCD-8A1D-F573-3662F4034A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8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798F9D1-66EF-2277-2060-414171E1CFD6}"/>
              </a:ext>
            </a:extLst>
          </p:cNvPr>
          <p:cNvSpPr txBox="1"/>
          <p:nvPr/>
        </p:nvSpPr>
        <p:spPr>
          <a:xfrm>
            <a:off x="110638" y="139606"/>
            <a:ext cx="9721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Three main GSA approaches for functional outputs</a:t>
            </a:r>
            <a:endParaRPr lang="fr-FR" sz="2800" dirty="0">
              <a:solidFill>
                <a:srgbClr val="0000FF"/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005E712-5D7B-AC38-4CFD-750BE2280589}"/>
              </a:ext>
            </a:extLst>
          </p:cNvPr>
          <p:cNvGrpSpPr/>
          <p:nvPr/>
        </p:nvGrpSpPr>
        <p:grpSpPr>
          <a:xfrm>
            <a:off x="575407" y="827640"/>
            <a:ext cx="1828800" cy="1828800"/>
            <a:chOff x="7916891" y="3377093"/>
            <a:chExt cx="1828800" cy="1828800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5C039D32-983B-E649-6B38-2CA57BA52A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6891" y="3377093"/>
              <a:ext cx="1828800" cy="182880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D7C58E-19DA-FFB3-D43B-BD7C1610BF1E}"/>
                </a:ext>
              </a:extLst>
            </p:cNvPr>
            <p:cNvSpPr/>
            <p:nvPr/>
          </p:nvSpPr>
          <p:spPr>
            <a:xfrm>
              <a:off x="8344912" y="3377093"/>
              <a:ext cx="991793" cy="2023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BA75B4CB-6DB1-E881-2EF5-FFF29FB82C35}"/>
              </a:ext>
            </a:extLst>
          </p:cNvPr>
          <p:cNvGrpSpPr/>
          <p:nvPr/>
        </p:nvGrpSpPr>
        <p:grpSpPr>
          <a:xfrm>
            <a:off x="958477" y="1155011"/>
            <a:ext cx="1828800" cy="1828800"/>
            <a:chOff x="9003382" y="3222049"/>
            <a:chExt cx="1828800" cy="1828800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BD74A39-8FC3-55ED-876C-444AD77332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03382" y="3222049"/>
              <a:ext cx="1828800" cy="182880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20D9FC4-A8CF-2C5E-447B-174732FB4138}"/>
                </a:ext>
              </a:extLst>
            </p:cNvPr>
            <p:cNvSpPr/>
            <p:nvPr/>
          </p:nvSpPr>
          <p:spPr>
            <a:xfrm>
              <a:off x="9504610" y="3232534"/>
              <a:ext cx="943896" cy="192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E8A7E16-5AC3-2C4B-FFE7-844E4BAE6B0D}"/>
              </a:ext>
            </a:extLst>
          </p:cNvPr>
          <p:cNvGrpSpPr/>
          <p:nvPr/>
        </p:nvGrpSpPr>
        <p:grpSpPr>
          <a:xfrm>
            <a:off x="1357433" y="1474094"/>
            <a:ext cx="1828800" cy="1828800"/>
            <a:chOff x="9849755" y="3793798"/>
            <a:chExt cx="1828800" cy="18288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ACC5C9D-C188-1602-C022-61BCECA8A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9755" y="3793798"/>
              <a:ext cx="1828800" cy="182880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DB879B2-362A-AE9A-4B9D-702526EECC8E}"/>
                </a:ext>
              </a:extLst>
            </p:cNvPr>
            <p:cNvSpPr/>
            <p:nvPr/>
          </p:nvSpPr>
          <p:spPr>
            <a:xfrm>
              <a:off x="10321703" y="3810060"/>
              <a:ext cx="943896" cy="192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688D6980-E631-A368-0B81-FD1DFE035852}"/>
              </a:ext>
            </a:extLst>
          </p:cNvPr>
          <p:cNvSpPr/>
          <p:nvPr/>
        </p:nvSpPr>
        <p:spPr>
          <a:xfrm>
            <a:off x="3312942" y="1025398"/>
            <a:ext cx="717753" cy="48704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39C240F0-82E1-2A2C-7A92-A1038CDF2DA7}"/>
              </a:ext>
            </a:extLst>
          </p:cNvPr>
          <p:cNvSpPr/>
          <p:nvPr/>
        </p:nvSpPr>
        <p:spPr>
          <a:xfrm>
            <a:off x="6748858" y="1025398"/>
            <a:ext cx="717753" cy="48704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0C4CEB-1857-FAB6-955A-2C0375E3D2C4}"/>
              </a:ext>
            </a:extLst>
          </p:cNvPr>
          <p:cNvSpPr/>
          <p:nvPr/>
        </p:nvSpPr>
        <p:spPr>
          <a:xfrm>
            <a:off x="7643363" y="896019"/>
            <a:ext cx="2364659" cy="745804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>
                <a:solidFill>
                  <a:schemeClr val="tx1"/>
                </a:solidFill>
              </a:rPr>
              <a:t>Step</a:t>
            </a:r>
            <a:r>
              <a:rPr lang="fr-FR" b="1" dirty="0">
                <a:solidFill>
                  <a:schemeClr val="tx1"/>
                </a:solidFill>
              </a:rPr>
              <a:t> 2. GSA </a:t>
            </a: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in latent </a:t>
            </a:r>
            <a:r>
              <a:rPr lang="fr-FR" b="1" dirty="0" err="1">
                <a:solidFill>
                  <a:schemeClr val="tx1"/>
                </a:solidFill>
              </a:rPr>
              <a:t>space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i="1" dirty="0">
                <a:solidFill>
                  <a:srgbClr val="00B050"/>
                </a:solidFill>
              </a:rPr>
              <a:t>V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2E5ADDF-4881-5ED8-63B8-821B00A1C43F}"/>
              </a:ext>
            </a:extLst>
          </p:cNvPr>
          <p:cNvSpPr txBox="1"/>
          <p:nvPr/>
        </p:nvSpPr>
        <p:spPr>
          <a:xfrm>
            <a:off x="7583780" y="1682713"/>
            <a:ext cx="44969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</a:rPr>
              <a:t>Based on: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</a:rPr>
              <a:t>Generalised</a:t>
            </a:r>
            <a:r>
              <a:rPr lang="en-US" dirty="0">
                <a:latin typeface="Arial" panose="020B0604020202020204" pitchFamily="34" charset="0"/>
              </a:rPr>
              <a:t> Sobol’ Indices </a:t>
            </a:r>
            <a:r>
              <a:rPr lang="en-US" b="1" dirty="0">
                <a:latin typeface="Arial" panose="020B0604020202020204" pitchFamily="34" charset="0"/>
              </a:rPr>
              <a:t>GSI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</a:rPr>
              <a:t>[1,2]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</a:rPr>
              <a:t>Optimal transport: </a:t>
            </a:r>
            <a:r>
              <a:rPr lang="en-US" b="1" dirty="0">
                <a:latin typeface="Arial" panose="020B0604020202020204" pitchFamily="34" charset="0"/>
              </a:rPr>
              <a:t>OTSA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</a:rPr>
              <a:t>[3,4]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</a:rPr>
              <a:t>Dependence measures: </a:t>
            </a:r>
            <a:r>
              <a:rPr lang="en-US" b="1" dirty="0" err="1">
                <a:latin typeface="Arial" panose="020B0604020202020204" pitchFamily="34" charset="0"/>
              </a:rPr>
              <a:t>HSICspa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</a:rPr>
              <a:t>[5,6]</a:t>
            </a:r>
            <a:endParaRPr lang="fr-FR" b="1" dirty="0">
              <a:solidFill>
                <a:srgbClr val="0000FF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C280A51-73A9-9212-AD34-36DE504DE4B3}"/>
              </a:ext>
            </a:extLst>
          </p:cNvPr>
          <p:cNvSpPr/>
          <p:nvPr/>
        </p:nvSpPr>
        <p:spPr>
          <a:xfrm>
            <a:off x="4207447" y="896019"/>
            <a:ext cx="2364659" cy="745804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>
                <a:solidFill>
                  <a:schemeClr val="tx1"/>
                </a:solidFill>
              </a:rPr>
              <a:t>Step</a:t>
            </a:r>
            <a:r>
              <a:rPr lang="fr-FR" b="1" dirty="0">
                <a:solidFill>
                  <a:schemeClr val="tx1"/>
                </a:solidFill>
              </a:rPr>
              <a:t> 1. </a:t>
            </a:r>
            <a:r>
              <a:rPr lang="fr-FR" b="1" dirty="0" err="1">
                <a:solidFill>
                  <a:schemeClr val="tx1"/>
                </a:solidFill>
              </a:rPr>
              <a:t>Dimensionality</a:t>
            </a:r>
            <a:r>
              <a:rPr lang="fr-FR" b="1" dirty="0">
                <a:solidFill>
                  <a:schemeClr val="tx1"/>
                </a:solidFill>
              </a:rPr>
              <a:t> Reduction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21EAEB6-CD99-7A8D-AE34-D80C1BB33090}"/>
              </a:ext>
            </a:extLst>
          </p:cNvPr>
          <p:cNvSpPr txBox="1"/>
          <p:nvPr/>
        </p:nvSpPr>
        <p:spPr>
          <a:xfrm>
            <a:off x="0" y="5930575"/>
            <a:ext cx="84729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rgbClr val="0000FF"/>
                </a:solidFill>
                <a:latin typeface="+mj-lt"/>
              </a:rPr>
              <a:t>[1] </a:t>
            </a:r>
            <a:r>
              <a:rPr lang="en-US" sz="1400" b="1" dirty="0">
                <a:solidFill>
                  <a:srgbClr val="0000FF"/>
                </a:solidFill>
                <a:latin typeface="+mj-lt"/>
              </a:rPr>
              <a:t>Lamboni et al. (2011)</a:t>
            </a:r>
            <a:r>
              <a:rPr lang="en-US" sz="1400" b="1" i="0" u="none" strike="noStrike" baseline="0" dirty="0">
                <a:solidFill>
                  <a:srgbClr val="0000FF"/>
                </a:solidFill>
                <a:latin typeface="+mj-lt"/>
              </a:rPr>
              <a:t>; [2] </a:t>
            </a:r>
            <a:r>
              <a:rPr lang="en-US" sz="1400" b="1" dirty="0">
                <a:solidFill>
                  <a:srgbClr val="0000FF"/>
                </a:solidFill>
                <a:latin typeface="+mj-lt"/>
              </a:rPr>
              <a:t>Gamboa </a:t>
            </a:r>
            <a:r>
              <a:rPr lang="en-US" sz="1400" b="1" i="0" u="none" strike="noStrike" baseline="0" dirty="0">
                <a:solidFill>
                  <a:srgbClr val="0000FF"/>
                </a:solidFill>
                <a:latin typeface="+mj-lt"/>
              </a:rPr>
              <a:t>et al. (2014) </a:t>
            </a:r>
          </a:p>
          <a:p>
            <a:r>
              <a:rPr lang="en-US" sz="1400" b="1" dirty="0">
                <a:solidFill>
                  <a:srgbClr val="0000FF"/>
                </a:solidFill>
                <a:latin typeface="+mj-lt"/>
              </a:rPr>
              <a:t>[3] </a:t>
            </a:r>
            <a:r>
              <a:rPr lang="en-US" sz="1400" b="1" dirty="0" err="1">
                <a:solidFill>
                  <a:srgbClr val="0000FF"/>
                </a:solidFill>
                <a:latin typeface="+mj-lt"/>
              </a:rPr>
              <a:t>Borgonovo</a:t>
            </a:r>
            <a:r>
              <a:rPr lang="en-US" sz="1400" b="1" dirty="0">
                <a:solidFill>
                  <a:srgbClr val="0000FF"/>
                </a:solidFill>
                <a:latin typeface="+mj-lt"/>
              </a:rPr>
              <a:t> et al., (2025); [4] Chiani et al. (2025)</a:t>
            </a:r>
            <a:endParaRPr lang="fr-FR" sz="1400" b="1" dirty="0">
              <a:solidFill>
                <a:srgbClr val="0000FF"/>
              </a:solidFill>
              <a:latin typeface="+mj-lt"/>
            </a:endParaRPr>
          </a:p>
          <a:p>
            <a:r>
              <a:rPr lang="en-US" sz="1400" b="1" dirty="0">
                <a:solidFill>
                  <a:srgbClr val="0000FF"/>
                </a:solidFill>
                <a:latin typeface="+mj-lt"/>
              </a:rPr>
              <a:t>[5] El Amri and Marrel (2024); [6] da Veiga (2015)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E873669-7ABE-0263-7349-ED441B9F8EA3}"/>
              </a:ext>
            </a:extLst>
          </p:cNvPr>
          <p:cNvSpPr/>
          <p:nvPr/>
        </p:nvSpPr>
        <p:spPr>
          <a:xfrm>
            <a:off x="4207447" y="1979404"/>
            <a:ext cx="2364660" cy="69473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accent4"/>
                </a:solidFill>
              </a:rPr>
              <a:t>K &lt;&lt; </a:t>
            </a:r>
            <a:r>
              <a:rPr lang="fr-FR" i="1" dirty="0">
                <a:solidFill>
                  <a:srgbClr val="7030A0"/>
                </a:solidFill>
              </a:rPr>
              <a:t>D</a:t>
            </a:r>
          </a:p>
          <a:p>
            <a:r>
              <a:rPr lang="fr-FR" dirty="0">
                <a:solidFill>
                  <a:schemeClr val="tx1"/>
                </a:solidFill>
              </a:rPr>
              <a:t>Based on:</a:t>
            </a:r>
          </a:p>
          <a:p>
            <a:r>
              <a:rPr lang="fr-FR" dirty="0">
                <a:solidFill>
                  <a:schemeClr val="tx1"/>
                </a:solidFill>
              </a:rPr>
              <a:t>Principal Component </a:t>
            </a:r>
            <a:r>
              <a:rPr lang="fr-FR" dirty="0" err="1">
                <a:solidFill>
                  <a:schemeClr val="tx1"/>
                </a:solidFill>
              </a:rPr>
              <a:t>Analysis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PCA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C2C4060-94CA-5666-3FCA-913065E64F18}"/>
                  </a:ext>
                </a:extLst>
              </p:cNvPr>
              <p:cNvSpPr txBox="1"/>
              <p:nvPr/>
            </p:nvSpPr>
            <p:spPr>
              <a:xfrm>
                <a:off x="1501919" y="1979404"/>
                <a:ext cx="165687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i="1" dirty="0">
                    <a:solidFill>
                      <a:srgbClr val="7030A0"/>
                    </a:solidFill>
                    <a:latin typeface="+mj-lt"/>
                  </a:rPr>
                  <a:t>D</a:t>
                </a:r>
                <a:r>
                  <a:rPr lang="fr-FR" sz="1600" dirty="0">
                    <a:latin typeface="+mj-lt"/>
                  </a:rPr>
                  <a:t>-</a:t>
                </a:r>
                <a:r>
                  <a:rPr lang="fr-FR" sz="1600" dirty="0" err="1">
                    <a:latin typeface="+mj-lt"/>
                  </a:rPr>
                  <a:t>dimensional</a:t>
                </a:r>
                <a:r>
                  <a:rPr lang="fr-FR" sz="1600" dirty="0">
                    <a:latin typeface="+mj-lt"/>
                  </a:rPr>
                  <a:t> output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𝒀</m:t>
                      </m:r>
                    </m:oMath>
                  </m:oMathPara>
                </a14:m>
                <a:endParaRPr lang="fr-FR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C2C4060-94CA-5666-3FCA-913065E64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919" y="1979404"/>
                <a:ext cx="1656875" cy="861774"/>
              </a:xfrm>
              <a:prstGeom prst="rect">
                <a:avLst/>
              </a:prstGeom>
              <a:blipFill>
                <a:blip r:embed="rId5"/>
                <a:stretch>
                  <a:fillRect t="-21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567944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006AA-1BD6-70D3-E050-7C2CC18CA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927BE64-2E21-51B6-B1C5-1F3EF45A0D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F350894E-0509-424B-B937-9012733DE64A}" type="slidenum">
              <a:rPr lang="fr-FR" sz="1200" smtClean="0">
                <a:solidFill>
                  <a:schemeClr val="bg1">
                    <a:lumMod val="50000"/>
                  </a:schemeClr>
                </a:solidFill>
              </a:rPr>
              <a:pPr algn="ctr"/>
              <a:t>9</a:t>
            </a:fld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CF4388-D2E3-59A9-FD0E-CBC7D10F1B6D}"/>
              </a:ext>
            </a:extLst>
          </p:cNvPr>
          <p:cNvSpPr txBox="1"/>
          <p:nvPr/>
        </p:nvSpPr>
        <p:spPr>
          <a:xfrm>
            <a:off x="110638" y="139606"/>
            <a:ext cx="9721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Three main GSA approaches for functional outputs</a:t>
            </a:r>
            <a:endParaRPr lang="fr-FR" sz="2800" dirty="0">
              <a:solidFill>
                <a:srgbClr val="0000FF"/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A69DDE7-E35C-C343-9B5C-B19A6272E6C5}"/>
              </a:ext>
            </a:extLst>
          </p:cNvPr>
          <p:cNvGrpSpPr/>
          <p:nvPr/>
        </p:nvGrpSpPr>
        <p:grpSpPr>
          <a:xfrm>
            <a:off x="575407" y="827640"/>
            <a:ext cx="1828800" cy="1828800"/>
            <a:chOff x="7916891" y="3377093"/>
            <a:chExt cx="1828800" cy="1828800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2A4ACDB-8218-B4B4-0D89-5C100B2C3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6891" y="3377093"/>
              <a:ext cx="1828800" cy="182880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CD05ABE-D834-20C5-3408-CC4027770C31}"/>
                </a:ext>
              </a:extLst>
            </p:cNvPr>
            <p:cNvSpPr/>
            <p:nvPr/>
          </p:nvSpPr>
          <p:spPr>
            <a:xfrm>
              <a:off x="8344912" y="3377093"/>
              <a:ext cx="991793" cy="2023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B5447E3E-643B-E4EC-1E9B-326C38079651}"/>
              </a:ext>
            </a:extLst>
          </p:cNvPr>
          <p:cNvGrpSpPr/>
          <p:nvPr/>
        </p:nvGrpSpPr>
        <p:grpSpPr>
          <a:xfrm>
            <a:off x="958477" y="1155011"/>
            <a:ext cx="1828800" cy="1828800"/>
            <a:chOff x="9003382" y="3222049"/>
            <a:chExt cx="1828800" cy="1828800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71099AD0-0EF2-F08A-AB97-D30300FF8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03382" y="3222049"/>
              <a:ext cx="1828800" cy="182880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9A217D2-2E07-C52F-C999-72EE0CB25AE7}"/>
                </a:ext>
              </a:extLst>
            </p:cNvPr>
            <p:cNvSpPr/>
            <p:nvPr/>
          </p:nvSpPr>
          <p:spPr>
            <a:xfrm>
              <a:off x="9504610" y="3232534"/>
              <a:ext cx="943896" cy="192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8F2C159-E9A9-792D-DC75-005DF95C58B9}"/>
              </a:ext>
            </a:extLst>
          </p:cNvPr>
          <p:cNvGrpSpPr/>
          <p:nvPr/>
        </p:nvGrpSpPr>
        <p:grpSpPr>
          <a:xfrm>
            <a:off x="1357433" y="1474094"/>
            <a:ext cx="1828800" cy="1828800"/>
            <a:chOff x="9849755" y="3793798"/>
            <a:chExt cx="1828800" cy="18288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1B43C237-754B-E901-8AA3-2C5A38D6D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9755" y="3793798"/>
              <a:ext cx="1828800" cy="182880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2C9AE0-B5D5-150E-76B0-D496C3FDCA19}"/>
                </a:ext>
              </a:extLst>
            </p:cNvPr>
            <p:cNvSpPr/>
            <p:nvPr/>
          </p:nvSpPr>
          <p:spPr>
            <a:xfrm>
              <a:off x="10321703" y="3810060"/>
              <a:ext cx="943896" cy="192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EEB275BB-5DC2-97E8-DBE4-F362886949C3}"/>
              </a:ext>
            </a:extLst>
          </p:cNvPr>
          <p:cNvSpPr/>
          <p:nvPr/>
        </p:nvSpPr>
        <p:spPr>
          <a:xfrm>
            <a:off x="3312942" y="1025398"/>
            <a:ext cx="717753" cy="48704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B56A2D5B-A7A8-636D-F4CE-8192F3D82D0B}"/>
              </a:ext>
            </a:extLst>
          </p:cNvPr>
          <p:cNvSpPr/>
          <p:nvPr/>
        </p:nvSpPr>
        <p:spPr>
          <a:xfrm>
            <a:off x="6748858" y="1025398"/>
            <a:ext cx="717753" cy="48704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06C04F2-A244-2870-249D-E27346F9890F}"/>
              </a:ext>
            </a:extLst>
          </p:cNvPr>
          <p:cNvSpPr/>
          <p:nvPr/>
        </p:nvSpPr>
        <p:spPr>
          <a:xfrm>
            <a:off x="7643363" y="896019"/>
            <a:ext cx="2364659" cy="745804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>
                <a:solidFill>
                  <a:schemeClr val="tx1"/>
                </a:solidFill>
              </a:rPr>
              <a:t>Step</a:t>
            </a:r>
            <a:r>
              <a:rPr lang="fr-FR" b="1" dirty="0">
                <a:solidFill>
                  <a:schemeClr val="tx1"/>
                </a:solidFill>
              </a:rPr>
              <a:t> 2. GSA </a:t>
            </a: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in latent </a:t>
            </a:r>
            <a:r>
              <a:rPr lang="fr-FR" b="1" dirty="0" err="1">
                <a:solidFill>
                  <a:schemeClr val="tx1"/>
                </a:solidFill>
              </a:rPr>
              <a:t>space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i="1" dirty="0">
                <a:solidFill>
                  <a:srgbClr val="00B050"/>
                </a:solidFill>
              </a:rPr>
              <a:t>V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CC30B31-B612-6B3B-4AFD-04AEA026F834}"/>
              </a:ext>
            </a:extLst>
          </p:cNvPr>
          <p:cNvSpPr/>
          <p:nvPr/>
        </p:nvSpPr>
        <p:spPr>
          <a:xfrm>
            <a:off x="4207447" y="896019"/>
            <a:ext cx="2364659" cy="745804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>
                <a:solidFill>
                  <a:schemeClr val="tx1"/>
                </a:solidFill>
              </a:rPr>
              <a:t>Step</a:t>
            </a:r>
            <a:r>
              <a:rPr lang="fr-FR" b="1" dirty="0">
                <a:solidFill>
                  <a:schemeClr val="tx1"/>
                </a:solidFill>
              </a:rPr>
              <a:t> 1. </a:t>
            </a:r>
            <a:r>
              <a:rPr lang="fr-FR" b="1" dirty="0" err="1">
                <a:solidFill>
                  <a:schemeClr val="tx1"/>
                </a:solidFill>
              </a:rPr>
              <a:t>Dimensionality</a:t>
            </a:r>
            <a:r>
              <a:rPr lang="fr-FR" b="1" dirty="0">
                <a:solidFill>
                  <a:schemeClr val="tx1"/>
                </a:solidFill>
              </a:rPr>
              <a:t> Reduction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28E827A-D905-451A-E562-4C9ED0C11788}"/>
              </a:ext>
            </a:extLst>
          </p:cNvPr>
          <p:cNvSpPr txBox="1"/>
          <p:nvPr/>
        </p:nvSpPr>
        <p:spPr>
          <a:xfrm>
            <a:off x="250045" y="3501218"/>
            <a:ext cx="82228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Objectives: </a:t>
            </a:r>
            <a:r>
              <a:rPr lang="fr-FR" sz="2800" b="1" dirty="0"/>
              <a:t>‘</a:t>
            </a:r>
            <a:r>
              <a:rPr lang="fr-FR" sz="2800" b="1" dirty="0" err="1"/>
              <a:t>Sensitivity</a:t>
            </a:r>
            <a:r>
              <a:rPr lang="fr-FR" sz="2800" b="1" dirty="0"/>
              <a:t> of the </a:t>
            </a:r>
            <a:r>
              <a:rPr lang="fr-FR" sz="2800" b="1" dirty="0" err="1"/>
              <a:t>sensitivity</a:t>
            </a:r>
            <a:r>
              <a:rPr lang="fr-FR" sz="2800" b="1" dirty="0"/>
              <a:t>’ </a:t>
            </a:r>
            <a:r>
              <a:rPr lang="fr-FR" sz="2800" b="1" dirty="0">
                <a:solidFill>
                  <a:srgbClr val="0000FF"/>
                </a:solidFill>
              </a:rPr>
              <a:t>[7] </a:t>
            </a:r>
          </a:p>
          <a:p>
            <a:endParaRPr lang="fr-FR" sz="2800" dirty="0">
              <a:solidFill>
                <a:srgbClr val="0000FF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D153AB5-2A25-4A8C-ED08-63C5ED4113E6}"/>
              </a:ext>
            </a:extLst>
          </p:cNvPr>
          <p:cNvSpPr txBox="1"/>
          <p:nvPr/>
        </p:nvSpPr>
        <p:spPr>
          <a:xfrm>
            <a:off x="250045" y="4121163"/>
            <a:ext cx="8472928" cy="156966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</a:rPr>
              <a:t>Compare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b="1" dirty="0">
                <a:latin typeface="Arial" panose="020B0604020202020204" pitchFamily="34" charset="0"/>
              </a:rPr>
              <a:t>Informativeness</a:t>
            </a:r>
            <a:r>
              <a:rPr lang="en-US" sz="2400" dirty="0">
                <a:latin typeface="Arial" panose="020B0604020202020204" pitchFamily="34" charset="0"/>
              </a:rPr>
              <a:t> on the influence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b="1" dirty="0">
                <a:latin typeface="Arial" panose="020B0604020202020204" pitchFamily="34" charset="0"/>
              </a:rPr>
              <a:t>Robustness</a:t>
            </a:r>
            <a:r>
              <a:rPr lang="en-US" sz="2400" dirty="0">
                <a:latin typeface="Arial" panose="020B0604020202020204" pitchFamily="34" charset="0"/>
              </a:rPr>
              <a:t> to the parameterization of: 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rPr>
              <a:t>1. 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rPr>
              <a:t>PCA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</a:rPr>
              <a:t>&amp; </a:t>
            </a:r>
            <a:r>
              <a:rPr lang="en-US" sz="2400" dirty="0">
                <a:solidFill>
                  <a:schemeClr val="accent4"/>
                </a:solidFill>
                <a:latin typeface="Arial" panose="020B0604020202020204" pitchFamily="34" charset="0"/>
              </a:rPr>
              <a:t>2. </a:t>
            </a:r>
            <a:r>
              <a:rPr lang="en-US" sz="2400" b="1" dirty="0">
                <a:solidFill>
                  <a:schemeClr val="accent4"/>
                </a:solidFill>
                <a:latin typeface="Arial" panose="020B0604020202020204" pitchFamily="34" charset="0"/>
              </a:rPr>
              <a:t>GSA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b="1" dirty="0">
                <a:latin typeface="Arial" panose="020B0604020202020204" pitchFamily="34" charset="0"/>
              </a:rPr>
              <a:t>Computational effort </a:t>
            </a:r>
            <a:r>
              <a:rPr lang="en-US" sz="2400" dirty="0">
                <a:latin typeface="Arial" panose="020B0604020202020204" pitchFamily="34" charset="0"/>
              </a:rPr>
              <a:t>(convergence)</a:t>
            </a:r>
            <a:endParaRPr lang="fr-FR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AF1184-4857-32FE-52EE-9582F55337BB}"/>
              </a:ext>
            </a:extLst>
          </p:cNvPr>
          <p:cNvSpPr txBox="1"/>
          <p:nvPr/>
        </p:nvSpPr>
        <p:spPr>
          <a:xfrm>
            <a:off x="0" y="5930575"/>
            <a:ext cx="84729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u="none" strike="noStrike" baseline="0" dirty="0">
                <a:solidFill>
                  <a:srgbClr val="0000FF"/>
                </a:solidFill>
                <a:latin typeface="+mj-lt"/>
              </a:rPr>
              <a:t>[1] </a:t>
            </a:r>
            <a:r>
              <a:rPr lang="en-US" sz="1400" b="1" dirty="0">
                <a:solidFill>
                  <a:srgbClr val="0000FF"/>
                </a:solidFill>
                <a:latin typeface="+mj-lt"/>
              </a:rPr>
              <a:t>Lamboni et al. (2011)</a:t>
            </a:r>
            <a:r>
              <a:rPr lang="en-US" sz="1400" b="1" i="0" u="none" strike="noStrike" baseline="0" dirty="0">
                <a:solidFill>
                  <a:srgbClr val="0000FF"/>
                </a:solidFill>
                <a:latin typeface="+mj-lt"/>
              </a:rPr>
              <a:t>; [2] </a:t>
            </a:r>
            <a:r>
              <a:rPr lang="en-US" sz="1400" b="1" dirty="0">
                <a:solidFill>
                  <a:srgbClr val="0000FF"/>
                </a:solidFill>
                <a:latin typeface="+mj-lt"/>
              </a:rPr>
              <a:t>Gamboa </a:t>
            </a:r>
            <a:r>
              <a:rPr lang="en-US" sz="1400" b="1" i="0" u="none" strike="noStrike" baseline="0" dirty="0">
                <a:solidFill>
                  <a:srgbClr val="0000FF"/>
                </a:solidFill>
                <a:latin typeface="+mj-lt"/>
              </a:rPr>
              <a:t>et al. (2014) </a:t>
            </a:r>
          </a:p>
          <a:p>
            <a:r>
              <a:rPr lang="en-US" sz="1400" b="1" dirty="0">
                <a:solidFill>
                  <a:srgbClr val="0000FF"/>
                </a:solidFill>
                <a:latin typeface="+mj-lt"/>
              </a:rPr>
              <a:t>[3] </a:t>
            </a:r>
            <a:r>
              <a:rPr lang="en-US" sz="1400" b="1" dirty="0" err="1">
                <a:solidFill>
                  <a:srgbClr val="0000FF"/>
                </a:solidFill>
                <a:latin typeface="+mj-lt"/>
              </a:rPr>
              <a:t>Borgonovo</a:t>
            </a:r>
            <a:r>
              <a:rPr lang="en-US" sz="1400" b="1" dirty="0">
                <a:solidFill>
                  <a:srgbClr val="0000FF"/>
                </a:solidFill>
                <a:latin typeface="+mj-lt"/>
              </a:rPr>
              <a:t> et al., (2025); [4] Chiani et al. (2025)</a:t>
            </a:r>
            <a:endParaRPr lang="fr-FR" sz="1400" b="1" dirty="0">
              <a:solidFill>
                <a:srgbClr val="0000FF"/>
              </a:solidFill>
              <a:latin typeface="+mj-lt"/>
            </a:endParaRPr>
          </a:p>
          <a:p>
            <a:r>
              <a:rPr lang="en-US" sz="1400" b="1" dirty="0">
                <a:solidFill>
                  <a:srgbClr val="0000FF"/>
                </a:solidFill>
                <a:latin typeface="+mj-lt"/>
              </a:rPr>
              <a:t>[5] El Amri and Marrel (2024); [6] da Veiga (2015)</a:t>
            </a:r>
          </a:p>
          <a:p>
            <a:r>
              <a:rPr lang="fr-FR" sz="1400" b="1" dirty="0">
                <a:solidFill>
                  <a:srgbClr val="0000FF"/>
                </a:solidFill>
                <a:latin typeface="Arial" panose="020B0604020202020204" pitchFamily="34" charset="0"/>
              </a:rPr>
              <a:t>[7] Razavi et al. (2021)</a:t>
            </a:r>
            <a:endParaRPr lang="fr-FR" sz="1400" b="1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33" name="Picture 4" descr="Image associée">
            <a:extLst>
              <a:ext uri="{FF2B5EF4-FFF2-40B4-BE49-F238E27FC236}">
                <a16:creationId xmlns:a16="http://schemas.microsoft.com/office/drawing/2014/main" id="{67CF3F1E-1981-D826-1AA8-172C43615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693" y="3477063"/>
            <a:ext cx="3180406" cy="274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DB35DF0D-80B6-A481-0E29-919F36D235FC}"/>
              </a:ext>
            </a:extLst>
          </p:cNvPr>
          <p:cNvSpPr txBox="1"/>
          <p:nvPr/>
        </p:nvSpPr>
        <p:spPr>
          <a:xfrm>
            <a:off x="7583780" y="1682713"/>
            <a:ext cx="44969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</a:rPr>
              <a:t>Based on: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</a:rPr>
              <a:t>Generalised</a:t>
            </a:r>
            <a:r>
              <a:rPr lang="en-US" dirty="0">
                <a:latin typeface="Arial" panose="020B0604020202020204" pitchFamily="34" charset="0"/>
              </a:rPr>
              <a:t> Sobol’ Indices </a:t>
            </a:r>
            <a:r>
              <a:rPr lang="en-US" b="1" dirty="0">
                <a:latin typeface="Arial" panose="020B0604020202020204" pitchFamily="34" charset="0"/>
              </a:rPr>
              <a:t>GSI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</a:rPr>
              <a:t>[1,2]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</a:rPr>
              <a:t>Optimal transport: </a:t>
            </a:r>
            <a:r>
              <a:rPr lang="en-US" b="1" dirty="0">
                <a:latin typeface="Arial" panose="020B0604020202020204" pitchFamily="34" charset="0"/>
              </a:rPr>
              <a:t>OTSA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</a:rPr>
              <a:t>[3,4]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</a:rPr>
              <a:t>Dependence measures: </a:t>
            </a:r>
            <a:r>
              <a:rPr lang="en-US" b="1" dirty="0" err="1">
                <a:latin typeface="Arial" panose="020B0604020202020204" pitchFamily="34" charset="0"/>
              </a:rPr>
              <a:t>HSICspa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</a:rPr>
              <a:t>[5,6]</a:t>
            </a:r>
            <a:endParaRPr lang="fr-FR" b="1" dirty="0">
              <a:solidFill>
                <a:srgbClr val="0000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1CF1C8-9E2D-3260-404F-FAAD711C46B3}"/>
              </a:ext>
            </a:extLst>
          </p:cNvPr>
          <p:cNvSpPr/>
          <p:nvPr/>
        </p:nvSpPr>
        <p:spPr>
          <a:xfrm>
            <a:off x="4207447" y="1979404"/>
            <a:ext cx="2364660" cy="69473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accent4"/>
                </a:solidFill>
              </a:rPr>
              <a:t>K &lt;&lt; </a:t>
            </a:r>
            <a:r>
              <a:rPr lang="fr-FR" i="1" dirty="0">
                <a:solidFill>
                  <a:srgbClr val="7030A0"/>
                </a:solidFill>
              </a:rPr>
              <a:t>D</a:t>
            </a:r>
          </a:p>
          <a:p>
            <a:r>
              <a:rPr lang="fr-FR" dirty="0">
                <a:solidFill>
                  <a:schemeClr val="tx1"/>
                </a:solidFill>
              </a:rPr>
              <a:t>Based on:</a:t>
            </a:r>
          </a:p>
          <a:p>
            <a:r>
              <a:rPr lang="fr-FR" dirty="0">
                <a:solidFill>
                  <a:schemeClr val="tx1"/>
                </a:solidFill>
              </a:rPr>
              <a:t>Principal Component </a:t>
            </a:r>
            <a:r>
              <a:rPr lang="fr-FR" dirty="0" err="1">
                <a:solidFill>
                  <a:schemeClr val="tx1"/>
                </a:solidFill>
              </a:rPr>
              <a:t>Analysis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PCA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33110A4E-370B-50F3-4949-9551C9CEA71C}"/>
                  </a:ext>
                </a:extLst>
              </p:cNvPr>
              <p:cNvSpPr txBox="1"/>
              <p:nvPr/>
            </p:nvSpPr>
            <p:spPr>
              <a:xfrm>
                <a:off x="1501919" y="1979404"/>
                <a:ext cx="165687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i="1" dirty="0">
                    <a:solidFill>
                      <a:srgbClr val="7030A0"/>
                    </a:solidFill>
                    <a:latin typeface="+mj-lt"/>
                  </a:rPr>
                  <a:t>D</a:t>
                </a:r>
                <a:r>
                  <a:rPr lang="fr-FR" sz="1600" dirty="0">
                    <a:latin typeface="+mj-lt"/>
                  </a:rPr>
                  <a:t>-</a:t>
                </a:r>
                <a:r>
                  <a:rPr lang="fr-FR" sz="1600" dirty="0" err="1">
                    <a:latin typeface="+mj-lt"/>
                  </a:rPr>
                  <a:t>dimensional</a:t>
                </a:r>
                <a:r>
                  <a:rPr lang="fr-FR" sz="1600" dirty="0">
                    <a:latin typeface="+mj-lt"/>
                  </a:rPr>
                  <a:t> output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𝒀</m:t>
                      </m:r>
                    </m:oMath>
                  </m:oMathPara>
                </a14:m>
                <a:endParaRPr lang="fr-FR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33110A4E-370B-50F3-4949-9551C9CEA7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919" y="1979404"/>
                <a:ext cx="1656875" cy="861774"/>
              </a:xfrm>
              <a:prstGeom prst="rect">
                <a:avLst/>
              </a:prstGeom>
              <a:blipFill>
                <a:blip r:embed="rId6"/>
                <a:stretch>
                  <a:fillRect t="-21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1063017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-modele-fr.pptx" id="{9AAE6F72-49BC-4173-8C61-E01841992B67}" vid="{08F727B5-4CAC-42BA-AA02-9F254E8ECF52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922FBD8491854CB10CFE5DD11E201B" ma:contentTypeVersion="0" ma:contentTypeDescription="Crée un document." ma:contentTypeScope="" ma:versionID="61216afb7da1b279a2316098f2582ed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dab5d8becdbb399d1898b770c667765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6AEB6D-7F49-4130-A932-7971F03276EA}">
  <ds:schemaRefs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6DC9588-D89B-490C-AD64-E8EDAC818E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5F07DD-B4B8-4EC6-870E-B8CD8CA54E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BRGM_presentation-modele-FR</Template>
  <TotalTime>5035</TotalTime>
  <Words>4884</Words>
  <Application>Microsoft Office PowerPoint</Application>
  <PresentationFormat>Grand écran</PresentationFormat>
  <Paragraphs>1050</Paragraphs>
  <Slides>64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64</vt:i4>
      </vt:variant>
    </vt:vector>
  </HeadingPairs>
  <TitlesOfParts>
    <vt:vector size="74" baseType="lpstr">
      <vt:lpstr>Arial</vt:lpstr>
      <vt:lpstr>Brush Script MT</vt:lpstr>
      <vt:lpstr>Calibri</vt:lpstr>
      <vt:lpstr>Cambria Math</vt:lpstr>
      <vt:lpstr>DaunPenh</vt:lpstr>
      <vt:lpstr>Ink Free</vt:lpstr>
      <vt:lpstr>Symbol</vt:lpstr>
      <vt:lpstr>Trebuchet MS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BRGM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Rohmer Jeremy</dc:creator>
  <cp:lastModifiedBy>Rohmer Jeremy</cp:lastModifiedBy>
  <cp:revision>5</cp:revision>
  <dcterms:created xsi:type="dcterms:W3CDTF">2026-03-16T16:24:34Z</dcterms:created>
  <dcterms:modified xsi:type="dcterms:W3CDTF">2026-09-02T11:48:37Z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0x010100C8922FBD8491854CB10CFE5DD11E201B</vt:lpwstr>
  </property>
  <property fmtid="{D5CDD505-2E9C-101B-9397-08002B2CF9AE}" pid="3" name="MediaServiceImageTags">
    <vt:lpwstr/>
  </property>
</Properties>
</file>